
<file path=[Content_Types].xml><?xml version="1.0" encoding="utf-8"?>
<Types xmlns="http://schemas.openxmlformats.org/package/2006/content-types">
  <Override PartName="/ppt/slides/slide47.xml" ContentType="application/vnd.openxmlformats-officedocument.presentationml.slide+xml"/>
  <Override PartName="/ppt/notesSlides/notesSlide2.xml" ContentType="application/vnd.openxmlformats-officedocument.presentationml.notesSlide+xml"/>
  <Override PartName="/ppt/diagrams/colors22.xml" ContentType="application/vnd.openxmlformats-officedocument.drawingml.diagramColor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rawing18.xml" ContentType="application/vnd.ms-office.drawingml.diagramDrawing+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diagrams/quickStyle20.xml" ContentType="application/vnd.openxmlformats-officedocument.drawingml.diagramStyle+xml"/>
  <Override PartName="/ppt/diagrams/drawing21.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diagrams/drawing3.xml" ContentType="application/vnd.ms-office.drawingml.diagramDrawing+xml"/>
  <Default Extension="png" ContentType="image/png"/>
  <Override PartName="/ppt/notesSlides/notesSlide3.xml" ContentType="application/vnd.openxmlformats-officedocument.presentationml.notesSlide+xml"/>
  <Override PartName="/ppt/diagrams/colors12.xml" ContentType="application/vnd.openxmlformats-officedocument.drawingml.diagramColors+xml"/>
  <Override PartName="/ppt/diagrams/layout20.xml" ContentType="application/vnd.openxmlformats-officedocument.drawingml.diagramLayout+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diagrams/drawing19.xml" ContentType="application/vnd.ms-office.drawingml.diagramDrawing+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slides/slide49.xml" ContentType="application/vnd.openxmlformats-officedocument.presentationml.slide+xml"/>
  <Override PartName="/ppt/diagrams/drawing4.xml" ContentType="application/vnd.ms-office.drawingml.diagramDrawing+xml"/>
  <Override PartName="/ppt/notesSlides/notesSlide4.xml" ContentType="application/vnd.openxmlformats-officedocument.presentationml.notesSlide+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quickStyle22.xml" ContentType="application/vnd.openxmlformats-officedocument.drawingml.diagramStyl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notesSlides/notesSlide5.xml" ContentType="application/vnd.openxmlformats-officedocument.presentationml.notesSlide+xml"/>
  <Override PartName="/ppt/diagrams/colors14.xml" ContentType="application/vnd.openxmlformats-officedocument.drawingml.diagramColors+xml"/>
  <Override PartName="/ppt/diagrams/layout22.xml" ContentType="application/vnd.openxmlformats-officedocument.drawingml.diagramLayout+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diagrams/colors21.xml" ContentType="application/vnd.openxmlformats-officedocument.drawingml.diagramColors+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diagrams/drawing20.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slides/slide29.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7" r:id="rId1"/>
  </p:sldMasterIdLst>
  <p:notesMasterIdLst>
    <p:notesMasterId r:id="rId51"/>
  </p:notesMasterIdLst>
  <p:sldIdLst>
    <p:sldId id="256" r:id="rId2"/>
    <p:sldId id="257" r:id="rId3"/>
    <p:sldId id="307" r:id="rId4"/>
    <p:sldId id="330" r:id="rId5"/>
    <p:sldId id="328" r:id="rId6"/>
    <p:sldId id="288" r:id="rId7"/>
    <p:sldId id="258" r:id="rId8"/>
    <p:sldId id="331" r:id="rId9"/>
    <p:sldId id="332" r:id="rId10"/>
    <p:sldId id="333" r:id="rId11"/>
    <p:sldId id="334" r:id="rId12"/>
    <p:sldId id="292" r:id="rId13"/>
    <p:sldId id="263" r:id="rId14"/>
    <p:sldId id="291" r:id="rId15"/>
    <p:sldId id="324" r:id="rId16"/>
    <p:sldId id="326" r:id="rId17"/>
    <p:sldId id="336" r:id="rId18"/>
    <p:sldId id="309" r:id="rId19"/>
    <p:sldId id="294" r:id="rId20"/>
    <p:sldId id="337" r:id="rId21"/>
    <p:sldId id="339" r:id="rId22"/>
    <p:sldId id="283" r:id="rId23"/>
    <p:sldId id="311" r:id="rId24"/>
    <p:sldId id="329" r:id="rId25"/>
    <p:sldId id="296" r:id="rId26"/>
    <p:sldId id="297" r:id="rId27"/>
    <p:sldId id="302" r:id="rId28"/>
    <p:sldId id="303" r:id="rId29"/>
    <p:sldId id="262" r:id="rId30"/>
    <p:sldId id="278" r:id="rId31"/>
    <p:sldId id="279" r:id="rId32"/>
    <p:sldId id="312" r:id="rId33"/>
    <p:sldId id="265" r:id="rId34"/>
    <p:sldId id="313" r:id="rId35"/>
    <p:sldId id="298" r:id="rId36"/>
    <p:sldId id="314" r:id="rId37"/>
    <p:sldId id="266" r:id="rId38"/>
    <p:sldId id="340" r:id="rId39"/>
    <p:sldId id="342" r:id="rId40"/>
    <p:sldId id="341" r:id="rId41"/>
    <p:sldId id="317" r:id="rId42"/>
    <p:sldId id="268" r:id="rId43"/>
    <p:sldId id="316" r:id="rId44"/>
    <p:sldId id="323" r:id="rId45"/>
    <p:sldId id="321" r:id="rId46"/>
    <p:sldId id="320" r:id="rId47"/>
    <p:sldId id="275" r:id="rId48"/>
    <p:sldId id="305" r:id="rId49"/>
    <p:sldId id="322" r:id="rId50"/>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400"/>
    <a:srgbClr val="FFB547"/>
    <a:srgbClr val="FFAA2D"/>
    <a:srgbClr val="F69200"/>
    <a:srgbClr val="D20000"/>
    <a:srgbClr val="512373"/>
    <a:srgbClr val="5A2781"/>
    <a:srgbClr val="652B9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410" autoAdjust="0"/>
  </p:normalViewPr>
  <p:slideViewPr>
    <p:cSldViewPr>
      <p:cViewPr varScale="1">
        <p:scale>
          <a:sx n="67" d="100"/>
          <a:sy n="67" d="100"/>
        </p:scale>
        <p:origin x="-61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10">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1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1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1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1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1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1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1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18">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19">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20">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8">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9">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E32BF19-AD19-484C-907A-88F167F7F74C}" type="doc">
      <dgm:prSet loTypeId="urn:microsoft.com/office/officeart/2005/8/layout/lProcess2" loCatId="relationship" qsTypeId="urn:microsoft.com/office/officeart/2005/8/quickstyle/3d1" qsCatId="3D" csTypeId="urn:microsoft.com/office/officeart/2005/8/colors/accent1_2#1" csCatId="accent1" phldr="1"/>
      <dgm:spPr/>
      <dgm:t>
        <a:bodyPr/>
        <a:lstStyle/>
        <a:p>
          <a:endParaRPr lang="el-GR"/>
        </a:p>
      </dgm:t>
    </dgm:pt>
    <dgm:pt modelId="{9B9DDF11-965C-4FD3-8952-E36B8C0AE67A}">
      <dgm:prSet phldrT="[Κείμενο]" custT="1"/>
      <dgm:spPr/>
      <dgm:t>
        <a:bodyPr/>
        <a:lstStyle/>
        <a:p>
          <a:pPr algn="ctr">
            <a:lnSpc>
              <a:spcPct val="200000"/>
            </a:lnSpc>
            <a:spcBef>
              <a:spcPts val="0"/>
            </a:spcBef>
            <a:spcAft>
              <a:spcPts val="0"/>
            </a:spcAft>
          </a:pPr>
          <a:endParaRPr lang="el-GR" sz="2400" dirty="0" smtClean="0"/>
        </a:p>
        <a:p>
          <a:pPr algn="ctr">
            <a:lnSpc>
              <a:spcPts val="3500"/>
            </a:lnSpc>
            <a:spcBef>
              <a:spcPts val="0"/>
            </a:spcBef>
            <a:spcAft>
              <a:spcPts val="0"/>
            </a:spcAft>
          </a:pPr>
          <a:r>
            <a:rPr lang="el-GR" sz="2800" b="0" dirty="0" smtClean="0">
              <a:effectLst>
                <a:outerShdw blurRad="38100" dist="38100" dir="2700000" algn="tl">
                  <a:srgbClr val="000000">
                    <a:alpha val="43137"/>
                  </a:srgbClr>
                </a:outerShdw>
              </a:effectLst>
            </a:rPr>
            <a:t>Α΄ Λυκείου</a:t>
          </a:r>
          <a:endParaRPr lang="el-GR" sz="2800" b="0" dirty="0">
            <a:effectLst>
              <a:outerShdw blurRad="38100" dist="38100" dir="2700000" algn="tl">
                <a:srgbClr val="000000">
                  <a:alpha val="43137"/>
                </a:srgbClr>
              </a:outerShdw>
            </a:effectLst>
          </a:endParaRPr>
        </a:p>
      </dgm:t>
    </dgm:pt>
    <dgm:pt modelId="{5BFAF04D-9C4F-457A-A102-3F34195D121F}" type="parTrans" cxnId="{ADD656B7-E658-4027-BC9A-36AE08F9814B}">
      <dgm:prSet/>
      <dgm:spPr/>
      <dgm:t>
        <a:bodyPr/>
        <a:lstStyle/>
        <a:p>
          <a:endParaRPr lang="el-GR"/>
        </a:p>
      </dgm:t>
    </dgm:pt>
    <dgm:pt modelId="{90CFF43A-823D-4910-8A09-5041400C19CE}" type="sibTrans" cxnId="{ADD656B7-E658-4027-BC9A-36AE08F9814B}">
      <dgm:prSet/>
      <dgm:spPr/>
      <dgm:t>
        <a:bodyPr/>
        <a:lstStyle/>
        <a:p>
          <a:endParaRPr lang="el-GR"/>
        </a:p>
      </dgm:t>
    </dgm:pt>
    <dgm:pt modelId="{F67243BD-FB69-42BF-957B-03A74F600724}">
      <dgm:prSet phldrT="[Κείμενο]" custT="1"/>
      <dgm:spPr>
        <a:solidFill>
          <a:srgbClr val="92D050"/>
        </a:solidFill>
      </dgm:spPr>
      <dgm:t>
        <a:bodyPr/>
        <a:lstStyle/>
        <a:p>
          <a:pPr algn="ctr">
            <a:lnSpc>
              <a:spcPts val="6400"/>
            </a:lnSpc>
            <a:spcBef>
              <a:spcPts val="0"/>
            </a:spcBef>
            <a:spcAft>
              <a:spcPts val="600"/>
            </a:spcAft>
          </a:pPr>
          <a:r>
            <a:rPr lang="el-GR" sz="2800" dirty="0" smtClean="0">
              <a:effectLst>
                <a:outerShdw blurRad="38100" dist="38100" dir="2700000" algn="tl">
                  <a:srgbClr val="000000">
                    <a:alpha val="43137"/>
                  </a:srgbClr>
                </a:outerShdw>
              </a:effectLst>
            </a:rPr>
            <a:t>Β΄ Λυκείου </a:t>
          </a:r>
        </a:p>
      </dgm:t>
    </dgm:pt>
    <dgm:pt modelId="{69DE0694-A934-4C98-BAA1-26BC2200AE23}" type="parTrans" cxnId="{B2F6FF65-4D35-461F-8C9E-7EEEA8907348}">
      <dgm:prSet/>
      <dgm:spPr/>
      <dgm:t>
        <a:bodyPr/>
        <a:lstStyle/>
        <a:p>
          <a:endParaRPr lang="el-GR"/>
        </a:p>
      </dgm:t>
    </dgm:pt>
    <dgm:pt modelId="{22D37A44-91CE-4EF3-9750-8EE0484004A1}" type="sibTrans" cxnId="{B2F6FF65-4D35-461F-8C9E-7EEEA8907348}">
      <dgm:prSet/>
      <dgm:spPr/>
      <dgm:t>
        <a:bodyPr/>
        <a:lstStyle/>
        <a:p>
          <a:endParaRPr lang="el-GR"/>
        </a:p>
      </dgm:t>
    </dgm:pt>
    <dgm:pt modelId="{F051F00C-C734-4DFC-9C83-91F580B2394F}">
      <dgm:prSet phldrT="[Κείμενο]" custT="1"/>
      <dgm:spPr/>
      <dgm:t>
        <a:bodyPr/>
        <a:lstStyle/>
        <a:p>
          <a:r>
            <a:rPr lang="el-GR" sz="1500" dirty="0" smtClean="0"/>
            <a:t> </a:t>
          </a:r>
          <a:r>
            <a:rPr lang="el-GR" sz="2000" dirty="0" smtClean="0">
              <a:effectLst>
                <a:outerShdw blurRad="38100" dist="38100" dir="2700000" algn="tl">
                  <a:srgbClr val="000000">
                    <a:alpha val="43137"/>
                  </a:srgbClr>
                </a:outerShdw>
              </a:effectLst>
            </a:rPr>
            <a:t>Ανθρωπιστικών Σπουδών</a:t>
          </a:r>
          <a:endParaRPr lang="el-GR" sz="2000" dirty="0">
            <a:effectLst>
              <a:outerShdw blurRad="38100" dist="38100" dir="2700000" algn="tl">
                <a:srgbClr val="000000">
                  <a:alpha val="43137"/>
                </a:srgbClr>
              </a:outerShdw>
            </a:effectLst>
          </a:endParaRPr>
        </a:p>
      </dgm:t>
    </dgm:pt>
    <dgm:pt modelId="{66115E41-5739-4642-A4FB-1DCE75C3C8A0}" type="parTrans" cxnId="{1FE8BDE0-4AA8-4ABD-BDA4-3A9A15AD1648}">
      <dgm:prSet/>
      <dgm:spPr/>
      <dgm:t>
        <a:bodyPr/>
        <a:lstStyle/>
        <a:p>
          <a:endParaRPr lang="el-GR"/>
        </a:p>
      </dgm:t>
    </dgm:pt>
    <dgm:pt modelId="{8B029368-4416-4DD3-8E00-DC8500F6A5C9}" type="sibTrans" cxnId="{1FE8BDE0-4AA8-4ABD-BDA4-3A9A15AD1648}">
      <dgm:prSet/>
      <dgm:spPr/>
      <dgm:t>
        <a:bodyPr/>
        <a:lstStyle/>
        <a:p>
          <a:endParaRPr lang="el-GR"/>
        </a:p>
      </dgm:t>
    </dgm:pt>
    <dgm:pt modelId="{9ABD3D62-0DB1-4D45-8420-59DC82C20180}">
      <dgm:prSet phldrT="[Κείμενο]" custT="1"/>
      <dgm:spPr>
        <a:solidFill>
          <a:srgbClr val="99FFCC"/>
        </a:solidFill>
      </dgm:spPr>
      <dgm:t>
        <a:bodyPr/>
        <a:lstStyle/>
        <a:p>
          <a:r>
            <a:rPr lang="el-GR" sz="2000" dirty="0" smtClean="0">
              <a:solidFill>
                <a:srgbClr val="7030A0"/>
              </a:solidFill>
              <a:effectLst>
                <a:outerShdw blurRad="38100" dist="38100" dir="2700000" algn="tl">
                  <a:srgbClr val="000000">
                    <a:alpha val="43137"/>
                  </a:srgbClr>
                </a:outerShdw>
              </a:effectLst>
            </a:rPr>
            <a:t>Θετικών Σπο</a:t>
          </a:r>
          <a:r>
            <a:rPr lang="el-GR" sz="2000" dirty="0" smtClean="0">
              <a:solidFill>
                <a:srgbClr val="7030A0"/>
              </a:solidFill>
            </a:rPr>
            <a:t>υ</a:t>
          </a:r>
          <a:r>
            <a:rPr lang="el-GR" sz="2000" dirty="0" smtClean="0">
              <a:solidFill>
                <a:srgbClr val="7030A0"/>
              </a:solidFill>
              <a:effectLst>
                <a:outerShdw blurRad="38100" dist="38100" dir="2700000" algn="tl">
                  <a:srgbClr val="000000">
                    <a:alpha val="43137"/>
                  </a:srgbClr>
                </a:outerShdw>
              </a:effectLst>
            </a:rPr>
            <a:t>δών</a:t>
          </a:r>
          <a:r>
            <a:rPr lang="el-GR" sz="2000" dirty="0" smtClean="0">
              <a:solidFill>
                <a:srgbClr val="7030A0"/>
              </a:solidFill>
            </a:rPr>
            <a:t> </a:t>
          </a:r>
          <a:endParaRPr lang="el-GR" sz="2000" dirty="0">
            <a:solidFill>
              <a:srgbClr val="7030A0"/>
            </a:solidFill>
          </a:endParaRPr>
        </a:p>
      </dgm:t>
    </dgm:pt>
    <dgm:pt modelId="{3ACA75DA-A4E0-49BF-B671-657DF88BA602}" type="parTrans" cxnId="{4BF44DD1-5C37-4617-B3D8-D222B3440ED5}">
      <dgm:prSet/>
      <dgm:spPr/>
      <dgm:t>
        <a:bodyPr/>
        <a:lstStyle/>
        <a:p>
          <a:endParaRPr lang="el-GR"/>
        </a:p>
      </dgm:t>
    </dgm:pt>
    <dgm:pt modelId="{741D2B25-4506-491B-B972-FABC685D8485}" type="sibTrans" cxnId="{4BF44DD1-5C37-4617-B3D8-D222B3440ED5}">
      <dgm:prSet/>
      <dgm:spPr/>
      <dgm:t>
        <a:bodyPr/>
        <a:lstStyle/>
        <a:p>
          <a:endParaRPr lang="el-GR"/>
        </a:p>
      </dgm:t>
    </dgm:pt>
    <dgm:pt modelId="{5DC87B8E-0C0E-4EAB-95A5-7DD98EC5D120}">
      <dgm:prSet phldrT="[Κείμενο]" custT="1"/>
      <dgm:spPr>
        <a:solidFill>
          <a:srgbClr val="FFC000"/>
        </a:solidFill>
      </dgm:spPr>
      <dgm:t>
        <a:bodyPr/>
        <a:lstStyle/>
        <a:p>
          <a:pPr>
            <a:lnSpc>
              <a:spcPts val="300"/>
            </a:lnSpc>
            <a:spcBef>
              <a:spcPts val="0"/>
            </a:spcBef>
            <a:spcAft>
              <a:spcPts val="0"/>
            </a:spcAft>
          </a:pPr>
          <a:r>
            <a:rPr lang="el-GR" sz="3800" b="0" i="0" baseline="30000" dirty="0" smtClean="0">
              <a:effectLst>
                <a:outerShdw blurRad="38100" dist="38100" dir="2700000" algn="tl">
                  <a:srgbClr val="000000">
                    <a:alpha val="43137"/>
                  </a:srgbClr>
                </a:outerShdw>
              </a:effectLst>
            </a:rPr>
            <a:t>Γ΄ </a:t>
          </a:r>
          <a:r>
            <a:rPr lang="el-GR" sz="3800" b="0" i="0" baseline="30000" dirty="0" smtClean="0">
              <a:effectLst>
                <a:outerShdw blurRad="38100" dist="38100" dir="2700000" algn="tl">
                  <a:srgbClr val="000000">
                    <a:alpha val="43137"/>
                  </a:srgbClr>
                </a:outerShdw>
              </a:effectLst>
              <a:latin typeface="+mj-lt"/>
            </a:rPr>
            <a:t>Λυκείου</a:t>
          </a:r>
          <a:endParaRPr lang="el-GR" sz="3800" b="0" i="0" baseline="30000" dirty="0">
            <a:effectLst>
              <a:outerShdw blurRad="38100" dist="38100" dir="2700000" algn="tl">
                <a:srgbClr val="000000">
                  <a:alpha val="43137"/>
                </a:srgbClr>
              </a:outerShdw>
            </a:effectLst>
            <a:latin typeface="+mj-lt"/>
          </a:endParaRPr>
        </a:p>
      </dgm:t>
    </dgm:pt>
    <dgm:pt modelId="{4798F6AB-D0ED-4750-8419-C996157324A8}" type="parTrans" cxnId="{058A3CA4-C99F-4603-BCC1-659C4BC88E64}">
      <dgm:prSet/>
      <dgm:spPr/>
      <dgm:t>
        <a:bodyPr/>
        <a:lstStyle/>
        <a:p>
          <a:endParaRPr lang="el-GR"/>
        </a:p>
      </dgm:t>
    </dgm:pt>
    <dgm:pt modelId="{4E882E5E-7B3E-4545-9F6A-387C0A43DA66}" type="sibTrans" cxnId="{058A3CA4-C99F-4603-BCC1-659C4BC88E64}">
      <dgm:prSet/>
      <dgm:spPr/>
      <dgm:t>
        <a:bodyPr/>
        <a:lstStyle/>
        <a:p>
          <a:endParaRPr lang="el-GR"/>
        </a:p>
      </dgm:t>
    </dgm:pt>
    <dgm:pt modelId="{E3160E88-6912-4DD4-8AE3-F7C0D52B4483}">
      <dgm:prSet phldrT="[Κείμενο]" custT="1"/>
      <dgm:spPr/>
      <dgm:t>
        <a:bodyPr/>
        <a:lstStyle/>
        <a:p>
          <a:r>
            <a:rPr lang="el-GR" sz="2000" dirty="0" smtClean="0">
              <a:effectLst>
                <a:outerShdw blurRad="38100" dist="38100" dir="2700000" algn="tl">
                  <a:srgbClr val="000000">
                    <a:alpha val="43137"/>
                  </a:srgbClr>
                </a:outerShdw>
              </a:effectLst>
            </a:rPr>
            <a:t>Ανθρωπιστικών Σπουδών </a:t>
          </a:r>
          <a:endParaRPr lang="el-GR" sz="2000" dirty="0">
            <a:effectLst>
              <a:outerShdw blurRad="38100" dist="38100" dir="2700000" algn="tl">
                <a:srgbClr val="000000">
                  <a:alpha val="43137"/>
                </a:srgbClr>
              </a:outerShdw>
            </a:effectLst>
          </a:endParaRPr>
        </a:p>
      </dgm:t>
    </dgm:pt>
    <dgm:pt modelId="{3CF75FA7-C2FD-4E1B-AD08-B2D8088A0A5A}" type="parTrans" cxnId="{AD557C8E-F62D-4BA7-8547-986DDF1756F5}">
      <dgm:prSet/>
      <dgm:spPr/>
      <dgm:t>
        <a:bodyPr/>
        <a:lstStyle/>
        <a:p>
          <a:endParaRPr lang="el-GR"/>
        </a:p>
      </dgm:t>
    </dgm:pt>
    <dgm:pt modelId="{3C3FD9A9-4B7B-4218-8AA8-7809BD21B8CC}" type="sibTrans" cxnId="{AD557C8E-F62D-4BA7-8547-986DDF1756F5}">
      <dgm:prSet/>
      <dgm:spPr/>
      <dgm:t>
        <a:bodyPr/>
        <a:lstStyle/>
        <a:p>
          <a:endParaRPr lang="el-GR"/>
        </a:p>
      </dgm:t>
    </dgm:pt>
    <dgm:pt modelId="{BA1757E2-6565-4DDF-8BE4-4FB9B4B3DFAE}">
      <dgm:prSet phldrT="[Κείμενο]" custT="1"/>
      <dgm:spPr>
        <a:solidFill>
          <a:srgbClr val="99FFCC"/>
        </a:solidFill>
      </dgm:spPr>
      <dgm:t>
        <a:bodyPr/>
        <a:lstStyle/>
        <a:p>
          <a:r>
            <a:rPr lang="el-GR" sz="2000" dirty="0" smtClean="0">
              <a:solidFill>
                <a:srgbClr val="7030A0"/>
              </a:solidFill>
              <a:effectLst>
                <a:outerShdw blurRad="38100" dist="38100" dir="2700000" algn="tl">
                  <a:srgbClr val="000000">
                    <a:alpha val="43137"/>
                  </a:srgbClr>
                </a:outerShdw>
              </a:effectLst>
            </a:rPr>
            <a:t>Θετικών Σπουδών</a:t>
          </a:r>
          <a:endParaRPr lang="el-GR" sz="2000" dirty="0">
            <a:solidFill>
              <a:srgbClr val="7030A0"/>
            </a:solidFill>
            <a:effectLst>
              <a:outerShdw blurRad="38100" dist="38100" dir="2700000" algn="tl">
                <a:srgbClr val="000000">
                  <a:alpha val="43137"/>
                </a:srgbClr>
              </a:outerShdw>
            </a:effectLst>
          </a:endParaRPr>
        </a:p>
      </dgm:t>
    </dgm:pt>
    <dgm:pt modelId="{E364AE60-8306-4406-AB7D-8F0F208ED0B1}" type="parTrans" cxnId="{A1483EA9-CF29-4DD4-AE53-251649EFA513}">
      <dgm:prSet/>
      <dgm:spPr/>
      <dgm:t>
        <a:bodyPr/>
        <a:lstStyle/>
        <a:p>
          <a:endParaRPr lang="el-GR"/>
        </a:p>
      </dgm:t>
    </dgm:pt>
    <dgm:pt modelId="{3F2921BE-B626-4351-AFF7-B500F916B7EC}" type="sibTrans" cxnId="{A1483EA9-CF29-4DD4-AE53-251649EFA513}">
      <dgm:prSet/>
      <dgm:spPr/>
      <dgm:t>
        <a:bodyPr/>
        <a:lstStyle/>
        <a:p>
          <a:endParaRPr lang="el-GR"/>
        </a:p>
      </dgm:t>
    </dgm:pt>
    <dgm:pt modelId="{5AA77337-D873-4F7C-B88D-945F3F3785DA}">
      <dgm:prSet custT="1"/>
      <dgm:spPr>
        <a:solidFill>
          <a:srgbClr val="660066"/>
        </a:solidFill>
      </dgm:spPr>
      <dgm:t>
        <a:bodyPr/>
        <a:lstStyle/>
        <a:p>
          <a:r>
            <a:rPr lang="el-GR" sz="2000" dirty="0" smtClean="0">
              <a:effectLst>
                <a:outerShdw blurRad="38100" dist="38100" dir="2700000" algn="tl">
                  <a:srgbClr val="000000">
                    <a:alpha val="43137"/>
                  </a:srgbClr>
                </a:outerShdw>
              </a:effectLst>
            </a:rPr>
            <a:t>Οικονομικών Πολιτικών Κοινωνικών Παιδαγωγικών Σπουδών</a:t>
          </a:r>
          <a:endParaRPr lang="el-GR" sz="2000" dirty="0">
            <a:effectLst>
              <a:outerShdw blurRad="38100" dist="38100" dir="2700000" algn="tl">
                <a:srgbClr val="000000">
                  <a:alpha val="43137"/>
                </a:srgbClr>
              </a:outerShdw>
            </a:effectLst>
          </a:endParaRPr>
        </a:p>
      </dgm:t>
    </dgm:pt>
    <dgm:pt modelId="{BD1C757E-BC75-4CDB-97B4-43E903FCB4B0}" type="parTrans" cxnId="{41343146-C6D0-47D8-909E-78BC310577A2}">
      <dgm:prSet/>
      <dgm:spPr/>
      <dgm:t>
        <a:bodyPr/>
        <a:lstStyle/>
        <a:p>
          <a:endParaRPr lang="el-GR"/>
        </a:p>
      </dgm:t>
    </dgm:pt>
    <dgm:pt modelId="{CD2F0DE6-18EF-4A40-B9C0-D55931543DB3}" type="sibTrans" cxnId="{41343146-C6D0-47D8-909E-78BC310577A2}">
      <dgm:prSet/>
      <dgm:spPr/>
      <dgm:t>
        <a:bodyPr/>
        <a:lstStyle/>
        <a:p>
          <a:endParaRPr lang="el-GR"/>
        </a:p>
      </dgm:t>
    </dgm:pt>
    <dgm:pt modelId="{0CE328CD-EFD8-43ED-92C8-A2E6AB0EAECC}" type="pres">
      <dgm:prSet presAssocID="{8E32BF19-AD19-484C-907A-88F167F7F74C}" presName="theList" presStyleCnt="0">
        <dgm:presLayoutVars>
          <dgm:dir/>
          <dgm:animLvl val="lvl"/>
          <dgm:resizeHandles val="exact"/>
        </dgm:presLayoutVars>
      </dgm:prSet>
      <dgm:spPr/>
      <dgm:t>
        <a:bodyPr/>
        <a:lstStyle/>
        <a:p>
          <a:endParaRPr lang="el-GR"/>
        </a:p>
      </dgm:t>
    </dgm:pt>
    <dgm:pt modelId="{EADC79BA-BE85-4911-872F-041B98B4466B}" type="pres">
      <dgm:prSet presAssocID="{9B9DDF11-965C-4FD3-8952-E36B8C0AE67A}" presName="compNode" presStyleCnt="0"/>
      <dgm:spPr/>
    </dgm:pt>
    <dgm:pt modelId="{116AADC0-74DC-4F48-BB38-AF9426E7A300}" type="pres">
      <dgm:prSet presAssocID="{9B9DDF11-965C-4FD3-8952-E36B8C0AE67A}" presName="aNode" presStyleLbl="bgShp" presStyleIdx="0" presStyleCnt="3" custScaleY="25137" custLinFactNeighborX="-38" custLinFactNeighborY="-42817"/>
      <dgm:spPr/>
      <dgm:t>
        <a:bodyPr/>
        <a:lstStyle/>
        <a:p>
          <a:endParaRPr lang="el-GR"/>
        </a:p>
      </dgm:t>
    </dgm:pt>
    <dgm:pt modelId="{DDF55E26-3D4D-452A-A6CE-AC12514B58A9}" type="pres">
      <dgm:prSet presAssocID="{9B9DDF11-965C-4FD3-8952-E36B8C0AE67A}" presName="textNode" presStyleLbl="bgShp" presStyleIdx="0" presStyleCnt="3"/>
      <dgm:spPr/>
      <dgm:t>
        <a:bodyPr/>
        <a:lstStyle/>
        <a:p>
          <a:endParaRPr lang="el-GR"/>
        </a:p>
      </dgm:t>
    </dgm:pt>
    <dgm:pt modelId="{FE13065B-A00E-4030-8B6E-A484C794561C}" type="pres">
      <dgm:prSet presAssocID="{9B9DDF11-965C-4FD3-8952-E36B8C0AE67A}" presName="compChildNode" presStyleCnt="0"/>
      <dgm:spPr/>
    </dgm:pt>
    <dgm:pt modelId="{3E79D9DC-B016-45C6-BBB5-1C67C60051F0}" type="pres">
      <dgm:prSet presAssocID="{9B9DDF11-965C-4FD3-8952-E36B8C0AE67A}" presName="theInnerList" presStyleCnt="0"/>
      <dgm:spPr/>
    </dgm:pt>
    <dgm:pt modelId="{4E4E3726-5B96-4195-BE45-9C66C7DA9D9B}" type="pres">
      <dgm:prSet presAssocID="{9B9DDF11-965C-4FD3-8952-E36B8C0AE67A}" presName="aSpace" presStyleCnt="0"/>
      <dgm:spPr/>
    </dgm:pt>
    <dgm:pt modelId="{CE432CE9-E124-4C70-9CD8-92FF73F7E007}" type="pres">
      <dgm:prSet presAssocID="{F67243BD-FB69-42BF-957B-03A74F600724}" presName="compNode" presStyleCnt="0"/>
      <dgm:spPr/>
    </dgm:pt>
    <dgm:pt modelId="{B9D874EB-401B-4668-B5DD-3E613F651A81}" type="pres">
      <dgm:prSet presAssocID="{F67243BD-FB69-42BF-957B-03A74F600724}" presName="aNode" presStyleLbl="bgShp" presStyleIdx="1" presStyleCnt="3" custScaleY="63070" custLinFactNeighborX="1109" custLinFactNeighborY="-19123"/>
      <dgm:spPr/>
      <dgm:t>
        <a:bodyPr/>
        <a:lstStyle/>
        <a:p>
          <a:endParaRPr lang="el-GR"/>
        </a:p>
      </dgm:t>
    </dgm:pt>
    <dgm:pt modelId="{61E8038E-324A-4779-BD8F-E3DDB67D440F}" type="pres">
      <dgm:prSet presAssocID="{F67243BD-FB69-42BF-957B-03A74F600724}" presName="textNode" presStyleLbl="bgShp" presStyleIdx="1" presStyleCnt="3"/>
      <dgm:spPr/>
      <dgm:t>
        <a:bodyPr/>
        <a:lstStyle/>
        <a:p>
          <a:endParaRPr lang="el-GR"/>
        </a:p>
      </dgm:t>
    </dgm:pt>
    <dgm:pt modelId="{D6E884D9-E66E-4878-9FBF-3BEC207A3520}" type="pres">
      <dgm:prSet presAssocID="{F67243BD-FB69-42BF-957B-03A74F600724}" presName="compChildNode" presStyleCnt="0"/>
      <dgm:spPr/>
    </dgm:pt>
    <dgm:pt modelId="{CA2B7776-3F80-4B4F-95C8-054D7B605296}" type="pres">
      <dgm:prSet presAssocID="{F67243BD-FB69-42BF-957B-03A74F600724}" presName="theInnerList" presStyleCnt="0"/>
      <dgm:spPr/>
    </dgm:pt>
    <dgm:pt modelId="{28862C4C-C4BA-40FB-8C6E-9DD024047FC7}" type="pres">
      <dgm:prSet presAssocID="{F051F00C-C734-4DFC-9C83-91F580B2394F}" presName="childNode" presStyleLbl="node1" presStyleIdx="0" presStyleCnt="5" custScaleX="108647" custScaleY="19993" custLinFactY="-18115" custLinFactNeighborX="-285" custLinFactNeighborY="-100000">
        <dgm:presLayoutVars>
          <dgm:bulletEnabled val="1"/>
        </dgm:presLayoutVars>
      </dgm:prSet>
      <dgm:spPr/>
      <dgm:t>
        <a:bodyPr/>
        <a:lstStyle/>
        <a:p>
          <a:endParaRPr lang="el-GR"/>
        </a:p>
      </dgm:t>
    </dgm:pt>
    <dgm:pt modelId="{ED87340D-B3A3-49FE-B3C6-D226C45781C2}" type="pres">
      <dgm:prSet presAssocID="{F051F00C-C734-4DFC-9C83-91F580B2394F}" presName="aSpace2" presStyleCnt="0"/>
      <dgm:spPr/>
    </dgm:pt>
    <dgm:pt modelId="{23D81D8B-16A2-4F89-B090-B8D16CAA9417}" type="pres">
      <dgm:prSet presAssocID="{9ABD3D62-0DB1-4D45-8420-59DC82C20180}" presName="childNode" presStyleLbl="node1" presStyleIdx="1" presStyleCnt="5" custScaleX="108647" custScaleY="20708" custLinFactY="-24637" custLinFactNeighborX="-285" custLinFactNeighborY="-100000">
        <dgm:presLayoutVars>
          <dgm:bulletEnabled val="1"/>
        </dgm:presLayoutVars>
      </dgm:prSet>
      <dgm:spPr/>
      <dgm:t>
        <a:bodyPr/>
        <a:lstStyle/>
        <a:p>
          <a:endParaRPr lang="el-GR"/>
        </a:p>
      </dgm:t>
    </dgm:pt>
    <dgm:pt modelId="{B02DA514-88AA-4ABA-8CFF-978873B20284}" type="pres">
      <dgm:prSet presAssocID="{F67243BD-FB69-42BF-957B-03A74F600724}" presName="aSpace" presStyleCnt="0"/>
      <dgm:spPr/>
    </dgm:pt>
    <dgm:pt modelId="{549864E6-2FF5-48A3-8F9A-524D4A930657}" type="pres">
      <dgm:prSet presAssocID="{5DC87B8E-0C0E-4EAB-95A5-7DD98EC5D120}" presName="compNode" presStyleCnt="0"/>
      <dgm:spPr/>
    </dgm:pt>
    <dgm:pt modelId="{57228A86-252B-48C2-B28F-A5F9B5D6D277}" type="pres">
      <dgm:prSet presAssocID="{5DC87B8E-0C0E-4EAB-95A5-7DD98EC5D120}" presName="aNode" presStyleLbl="bgShp" presStyleIdx="2" presStyleCnt="3" custLinFactNeighborX="-574" custLinFactNeighborY="1408"/>
      <dgm:spPr/>
      <dgm:t>
        <a:bodyPr/>
        <a:lstStyle/>
        <a:p>
          <a:endParaRPr lang="el-GR"/>
        </a:p>
      </dgm:t>
    </dgm:pt>
    <dgm:pt modelId="{B5B22511-A78F-41EF-B64F-5D8C7DDDB16E}" type="pres">
      <dgm:prSet presAssocID="{5DC87B8E-0C0E-4EAB-95A5-7DD98EC5D120}" presName="textNode" presStyleLbl="bgShp" presStyleIdx="2" presStyleCnt="3"/>
      <dgm:spPr/>
      <dgm:t>
        <a:bodyPr/>
        <a:lstStyle/>
        <a:p>
          <a:endParaRPr lang="el-GR"/>
        </a:p>
      </dgm:t>
    </dgm:pt>
    <dgm:pt modelId="{FA58CC98-E018-4563-B516-ADD2AFC3BCB8}" type="pres">
      <dgm:prSet presAssocID="{5DC87B8E-0C0E-4EAB-95A5-7DD98EC5D120}" presName="compChildNode" presStyleCnt="0"/>
      <dgm:spPr/>
    </dgm:pt>
    <dgm:pt modelId="{0D90AAC1-1277-4F23-81B5-42930203F904}" type="pres">
      <dgm:prSet presAssocID="{5DC87B8E-0C0E-4EAB-95A5-7DD98EC5D120}" presName="theInnerList" presStyleCnt="0"/>
      <dgm:spPr/>
    </dgm:pt>
    <dgm:pt modelId="{9F01C2D5-0749-4A1D-845A-FBA09EA2CB8E}" type="pres">
      <dgm:prSet presAssocID="{E3160E88-6912-4DD4-8AE3-F7C0D52B4483}" presName="childNode" presStyleLbl="node1" presStyleIdx="2" presStyleCnt="5" custScaleX="104725" custScaleY="116779" custLinFactY="-60576" custLinFactNeighborX="-926" custLinFactNeighborY="-100000">
        <dgm:presLayoutVars>
          <dgm:bulletEnabled val="1"/>
        </dgm:presLayoutVars>
      </dgm:prSet>
      <dgm:spPr/>
      <dgm:t>
        <a:bodyPr/>
        <a:lstStyle/>
        <a:p>
          <a:endParaRPr lang="el-GR"/>
        </a:p>
      </dgm:t>
    </dgm:pt>
    <dgm:pt modelId="{D41C0A96-5C17-4A86-8296-C70B51507E16}" type="pres">
      <dgm:prSet presAssocID="{E3160E88-6912-4DD4-8AE3-F7C0D52B4483}" presName="aSpace2" presStyleCnt="0"/>
      <dgm:spPr/>
    </dgm:pt>
    <dgm:pt modelId="{EEFBD0A1-8C96-48D6-86BF-9741A0296E5B}" type="pres">
      <dgm:prSet presAssocID="{BA1757E2-6565-4DDF-8BE4-4FB9B4B3DFAE}" presName="childNode" presStyleLbl="node1" presStyleIdx="3" presStyleCnt="5" custScaleX="104725" custScaleY="125541" custLinFactY="-17927" custLinFactNeighborX="-927" custLinFactNeighborY="-100000">
        <dgm:presLayoutVars>
          <dgm:bulletEnabled val="1"/>
        </dgm:presLayoutVars>
      </dgm:prSet>
      <dgm:spPr/>
      <dgm:t>
        <a:bodyPr/>
        <a:lstStyle/>
        <a:p>
          <a:endParaRPr lang="el-GR"/>
        </a:p>
      </dgm:t>
    </dgm:pt>
    <dgm:pt modelId="{620AE545-E87D-4298-A1FB-5CDC1F7CB8E5}" type="pres">
      <dgm:prSet presAssocID="{BA1757E2-6565-4DDF-8BE4-4FB9B4B3DFAE}" presName="aSpace2" presStyleCnt="0"/>
      <dgm:spPr/>
    </dgm:pt>
    <dgm:pt modelId="{85626E04-ABCC-4BD0-A908-91E5EA200D62}" type="pres">
      <dgm:prSet presAssocID="{5AA77337-D873-4F7C-B88D-945F3F3785DA}" presName="childNode" presStyleLbl="node1" presStyleIdx="4" presStyleCnt="5" custScaleX="105068" custScaleY="294069" custLinFactNeighborX="-755" custLinFactNeighborY="55961">
        <dgm:presLayoutVars>
          <dgm:bulletEnabled val="1"/>
        </dgm:presLayoutVars>
      </dgm:prSet>
      <dgm:spPr/>
      <dgm:t>
        <a:bodyPr/>
        <a:lstStyle/>
        <a:p>
          <a:endParaRPr lang="el-GR"/>
        </a:p>
      </dgm:t>
    </dgm:pt>
  </dgm:ptLst>
  <dgm:cxnLst>
    <dgm:cxn modelId="{4D5A588B-D793-40CB-B18A-B77AB12EBE6B}" type="presOf" srcId="{5DC87B8E-0C0E-4EAB-95A5-7DD98EC5D120}" destId="{57228A86-252B-48C2-B28F-A5F9B5D6D277}" srcOrd="0" destOrd="0" presId="urn:microsoft.com/office/officeart/2005/8/layout/lProcess2"/>
    <dgm:cxn modelId="{11439EBC-DD22-420A-9273-3B7CD4A6E6DA}" type="presOf" srcId="{8E32BF19-AD19-484C-907A-88F167F7F74C}" destId="{0CE328CD-EFD8-43ED-92C8-A2E6AB0EAECC}" srcOrd="0" destOrd="0" presId="urn:microsoft.com/office/officeart/2005/8/layout/lProcess2"/>
    <dgm:cxn modelId="{1FE8BDE0-4AA8-4ABD-BDA4-3A9A15AD1648}" srcId="{F67243BD-FB69-42BF-957B-03A74F600724}" destId="{F051F00C-C734-4DFC-9C83-91F580B2394F}" srcOrd="0" destOrd="0" parTransId="{66115E41-5739-4642-A4FB-1DCE75C3C8A0}" sibTransId="{8B029368-4416-4DD3-8E00-DC8500F6A5C9}"/>
    <dgm:cxn modelId="{2F37A51B-FEF7-4B6A-A452-CFDC0D5ADA01}" type="presOf" srcId="{5AA77337-D873-4F7C-B88D-945F3F3785DA}" destId="{85626E04-ABCC-4BD0-A908-91E5EA200D62}" srcOrd="0" destOrd="0" presId="urn:microsoft.com/office/officeart/2005/8/layout/lProcess2"/>
    <dgm:cxn modelId="{553C0424-0309-49B1-87B5-FDADCEB57B21}" type="presOf" srcId="{9B9DDF11-965C-4FD3-8952-E36B8C0AE67A}" destId="{DDF55E26-3D4D-452A-A6CE-AC12514B58A9}" srcOrd="1" destOrd="0" presId="urn:microsoft.com/office/officeart/2005/8/layout/lProcess2"/>
    <dgm:cxn modelId="{CCFC3FC5-76F4-4820-80A6-E9F8CF72670E}" type="presOf" srcId="{F051F00C-C734-4DFC-9C83-91F580B2394F}" destId="{28862C4C-C4BA-40FB-8C6E-9DD024047FC7}" srcOrd="0" destOrd="0" presId="urn:microsoft.com/office/officeart/2005/8/layout/lProcess2"/>
    <dgm:cxn modelId="{AD557C8E-F62D-4BA7-8547-986DDF1756F5}" srcId="{5DC87B8E-0C0E-4EAB-95A5-7DD98EC5D120}" destId="{E3160E88-6912-4DD4-8AE3-F7C0D52B4483}" srcOrd="0" destOrd="0" parTransId="{3CF75FA7-C2FD-4E1B-AD08-B2D8088A0A5A}" sibTransId="{3C3FD9A9-4B7B-4218-8AA8-7809BD21B8CC}"/>
    <dgm:cxn modelId="{F74726D4-F6F4-4132-9C2F-6529129436E6}" type="presOf" srcId="{E3160E88-6912-4DD4-8AE3-F7C0D52B4483}" destId="{9F01C2D5-0749-4A1D-845A-FBA09EA2CB8E}" srcOrd="0" destOrd="0" presId="urn:microsoft.com/office/officeart/2005/8/layout/lProcess2"/>
    <dgm:cxn modelId="{B1E18ABB-8050-4771-A633-9A630EEACBE0}" type="presOf" srcId="{9B9DDF11-965C-4FD3-8952-E36B8C0AE67A}" destId="{116AADC0-74DC-4F48-BB38-AF9426E7A300}" srcOrd="0" destOrd="0" presId="urn:microsoft.com/office/officeart/2005/8/layout/lProcess2"/>
    <dgm:cxn modelId="{4BF44DD1-5C37-4617-B3D8-D222B3440ED5}" srcId="{F67243BD-FB69-42BF-957B-03A74F600724}" destId="{9ABD3D62-0DB1-4D45-8420-59DC82C20180}" srcOrd="1" destOrd="0" parTransId="{3ACA75DA-A4E0-49BF-B671-657DF88BA602}" sibTransId="{741D2B25-4506-491B-B972-FABC685D8485}"/>
    <dgm:cxn modelId="{7E2D1DDD-B25B-4824-AE46-8F0BB2627181}" type="presOf" srcId="{BA1757E2-6565-4DDF-8BE4-4FB9B4B3DFAE}" destId="{EEFBD0A1-8C96-48D6-86BF-9741A0296E5B}" srcOrd="0" destOrd="0" presId="urn:microsoft.com/office/officeart/2005/8/layout/lProcess2"/>
    <dgm:cxn modelId="{A1483EA9-CF29-4DD4-AE53-251649EFA513}" srcId="{5DC87B8E-0C0E-4EAB-95A5-7DD98EC5D120}" destId="{BA1757E2-6565-4DDF-8BE4-4FB9B4B3DFAE}" srcOrd="1" destOrd="0" parTransId="{E364AE60-8306-4406-AB7D-8F0F208ED0B1}" sibTransId="{3F2921BE-B626-4351-AFF7-B500F916B7EC}"/>
    <dgm:cxn modelId="{B2F6FF65-4D35-461F-8C9E-7EEEA8907348}" srcId="{8E32BF19-AD19-484C-907A-88F167F7F74C}" destId="{F67243BD-FB69-42BF-957B-03A74F600724}" srcOrd="1" destOrd="0" parTransId="{69DE0694-A934-4C98-BAA1-26BC2200AE23}" sibTransId="{22D37A44-91CE-4EF3-9750-8EE0484004A1}"/>
    <dgm:cxn modelId="{058A3CA4-C99F-4603-BCC1-659C4BC88E64}" srcId="{8E32BF19-AD19-484C-907A-88F167F7F74C}" destId="{5DC87B8E-0C0E-4EAB-95A5-7DD98EC5D120}" srcOrd="2" destOrd="0" parTransId="{4798F6AB-D0ED-4750-8419-C996157324A8}" sibTransId="{4E882E5E-7B3E-4545-9F6A-387C0A43DA66}"/>
    <dgm:cxn modelId="{767D9779-60CB-4E41-9EF2-CDDF37BE6899}" type="presOf" srcId="{F67243BD-FB69-42BF-957B-03A74F600724}" destId="{61E8038E-324A-4779-BD8F-E3DDB67D440F}" srcOrd="1" destOrd="0" presId="urn:microsoft.com/office/officeart/2005/8/layout/lProcess2"/>
    <dgm:cxn modelId="{ADD656B7-E658-4027-BC9A-36AE08F9814B}" srcId="{8E32BF19-AD19-484C-907A-88F167F7F74C}" destId="{9B9DDF11-965C-4FD3-8952-E36B8C0AE67A}" srcOrd="0" destOrd="0" parTransId="{5BFAF04D-9C4F-457A-A102-3F34195D121F}" sibTransId="{90CFF43A-823D-4910-8A09-5041400C19CE}"/>
    <dgm:cxn modelId="{7EF8C35B-B8D3-47A2-BB0A-775C3AB53E38}" type="presOf" srcId="{9ABD3D62-0DB1-4D45-8420-59DC82C20180}" destId="{23D81D8B-16A2-4F89-B090-B8D16CAA9417}" srcOrd="0" destOrd="0" presId="urn:microsoft.com/office/officeart/2005/8/layout/lProcess2"/>
    <dgm:cxn modelId="{DEE4D156-81D8-4C3B-83F6-11C53CBBBCBF}" type="presOf" srcId="{F67243BD-FB69-42BF-957B-03A74F600724}" destId="{B9D874EB-401B-4668-B5DD-3E613F651A81}" srcOrd="0" destOrd="0" presId="urn:microsoft.com/office/officeart/2005/8/layout/lProcess2"/>
    <dgm:cxn modelId="{41343146-C6D0-47D8-909E-78BC310577A2}" srcId="{5DC87B8E-0C0E-4EAB-95A5-7DD98EC5D120}" destId="{5AA77337-D873-4F7C-B88D-945F3F3785DA}" srcOrd="2" destOrd="0" parTransId="{BD1C757E-BC75-4CDB-97B4-43E903FCB4B0}" sibTransId="{CD2F0DE6-18EF-4A40-B9C0-D55931543DB3}"/>
    <dgm:cxn modelId="{B98F0DC2-0B65-4C7A-9FFC-0805F88D6A01}" type="presOf" srcId="{5DC87B8E-0C0E-4EAB-95A5-7DD98EC5D120}" destId="{B5B22511-A78F-41EF-B64F-5D8C7DDDB16E}" srcOrd="1" destOrd="0" presId="urn:microsoft.com/office/officeart/2005/8/layout/lProcess2"/>
    <dgm:cxn modelId="{BB37A61A-2C02-4A72-BE45-5EF90AFB541A}" type="presParOf" srcId="{0CE328CD-EFD8-43ED-92C8-A2E6AB0EAECC}" destId="{EADC79BA-BE85-4911-872F-041B98B4466B}" srcOrd="0" destOrd="0" presId="urn:microsoft.com/office/officeart/2005/8/layout/lProcess2"/>
    <dgm:cxn modelId="{1670014C-1B31-4E2F-A392-87732F803806}" type="presParOf" srcId="{EADC79BA-BE85-4911-872F-041B98B4466B}" destId="{116AADC0-74DC-4F48-BB38-AF9426E7A300}" srcOrd="0" destOrd="0" presId="urn:microsoft.com/office/officeart/2005/8/layout/lProcess2"/>
    <dgm:cxn modelId="{FC730539-D0D1-4794-8A2E-CFF218CB4F60}" type="presParOf" srcId="{EADC79BA-BE85-4911-872F-041B98B4466B}" destId="{DDF55E26-3D4D-452A-A6CE-AC12514B58A9}" srcOrd="1" destOrd="0" presId="urn:microsoft.com/office/officeart/2005/8/layout/lProcess2"/>
    <dgm:cxn modelId="{0C229B3C-FF49-462F-A127-F63AC85BF98C}" type="presParOf" srcId="{EADC79BA-BE85-4911-872F-041B98B4466B}" destId="{FE13065B-A00E-4030-8B6E-A484C794561C}" srcOrd="2" destOrd="0" presId="urn:microsoft.com/office/officeart/2005/8/layout/lProcess2"/>
    <dgm:cxn modelId="{E8DF3A30-1467-4446-81E2-592B76F7BBAC}" type="presParOf" srcId="{FE13065B-A00E-4030-8B6E-A484C794561C}" destId="{3E79D9DC-B016-45C6-BBB5-1C67C60051F0}" srcOrd="0" destOrd="0" presId="urn:microsoft.com/office/officeart/2005/8/layout/lProcess2"/>
    <dgm:cxn modelId="{114F3E18-5552-4BF8-A4E8-55F5BE1AE631}" type="presParOf" srcId="{0CE328CD-EFD8-43ED-92C8-A2E6AB0EAECC}" destId="{4E4E3726-5B96-4195-BE45-9C66C7DA9D9B}" srcOrd="1" destOrd="0" presId="urn:microsoft.com/office/officeart/2005/8/layout/lProcess2"/>
    <dgm:cxn modelId="{8D36A1CE-95A8-4527-9969-6EAA1CA761D2}" type="presParOf" srcId="{0CE328CD-EFD8-43ED-92C8-A2E6AB0EAECC}" destId="{CE432CE9-E124-4C70-9CD8-92FF73F7E007}" srcOrd="2" destOrd="0" presId="urn:microsoft.com/office/officeart/2005/8/layout/lProcess2"/>
    <dgm:cxn modelId="{C4791D3D-E53B-4D0C-A19B-CCE0DAB77CDA}" type="presParOf" srcId="{CE432CE9-E124-4C70-9CD8-92FF73F7E007}" destId="{B9D874EB-401B-4668-B5DD-3E613F651A81}" srcOrd="0" destOrd="0" presId="urn:microsoft.com/office/officeart/2005/8/layout/lProcess2"/>
    <dgm:cxn modelId="{7E68FAC5-067F-47AC-BB20-F8AEA350B46F}" type="presParOf" srcId="{CE432CE9-E124-4C70-9CD8-92FF73F7E007}" destId="{61E8038E-324A-4779-BD8F-E3DDB67D440F}" srcOrd="1" destOrd="0" presId="urn:microsoft.com/office/officeart/2005/8/layout/lProcess2"/>
    <dgm:cxn modelId="{299736C9-6243-464A-B2E1-6E924819CC99}" type="presParOf" srcId="{CE432CE9-E124-4C70-9CD8-92FF73F7E007}" destId="{D6E884D9-E66E-4878-9FBF-3BEC207A3520}" srcOrd="2" destOrd="0" presId="urn:microsoft.com/office/officeart/2005/8/layout/lProcess2"/>
    <dgm:cxn modelId="{314236FE-DCB5-4886-8CA6-A3DB6AE2B618}" type="presParOf" srcId="{D6E884D9-E66E-4878-9FBF-3BEC207A3520}" destId="{CA2B7776-3F80-4B4F-95C8-054D7B605296}" srcOrd="0" destOrd="0" presId="urn:microsoft.com/office/officeart/2005/8/layout/lProcess2"/>
    <dgm:cxn modelId="{4C799296-5220-4EF6-B956-3334451D855D}" type="presParOf" srcId="{CA2B7776-3F80-4B4F-95C8-054D7B605296}" destId="{28862C4C-C4BA-40FB-8C6E-9DD024047FC7}" srcOrd="0" destOrd="0" presId="urn:microsoft.com/office/officeart/2005/8/layout/lProcess2"/>
    <dgm:cxn modelId="{A796E525-0459-40AF-B108-BBAD8E1233EF}" type="presParOf" srcId="{CA2B7776-3F80-4B4F-95C8-054D7B605296}" destId="{ED87340D-B3A3-49FE-B3C6-D226C45781C2}" srcOrd="1" destOrd="0" presId="urn:microsoft.com/office/officeart/2005/8/layout/lProcess2"/>
    <dgm:cxn modelId="{E2F2B78A-555B-4347-ABC3-77DC47069D09}" type="presParOf" srcId="{CA2B7776-3F80-4B4F-95C8-054D7B605296}" destId="{23D81D8B-16A2-4F89-B090-B8D16CAA9417}" srcOrd="2" destOrd="0" presId="urn:microsoft.com/office/officeart/2005/8/layout/lProcess2"/>
    <dgm:cxn modelId="{C3030292-31A2-487A-A6EC-485BF90986FA}" type="presParOf" srcId="{0CE328CD-EFD8-43ED-92C8-A2E6AB0EAECC}" destId="{B02DA514-88AA-4ABA-8CFF-978873B20284}" srcOrd="3" destOrd="0" presId="urn:microsoft.com/office/officeart/2005/8/layout/lProcess2"/>
    <dgm:cxn modelId="{1BA7A0FE-329E-4830-A552-3CCFDE757F77}" type="presParOf" srcId="{0CE328CD-EFD8-43ED-92C8-A2E6AB0EAECC}" destId="{549864E6-2FF5-48A3-8F9A-524D4A930657}" srcOrd="4" destOrd="0" presId="urn:microsoft.com/office/officeart/2005/8/layout/lProcess2"/>
    <dgm:cxn modelId="{0E561627-04A0-4AD7-8B6C-C5224D3D58B9}" type="presParOf" srcId="{549864E6-2FF5-48A3-8F9A-524D4A930657}" destId="{57228A86-252B-48C2-B28F-A5F9B5D6D277}" srcOrd="0" destOrd="0" presId="urn:microsoft.com/office/officeart/2005/8/layout/lProcess2"/>
    <dgm:cxn modelId="{34196A58-4D87-4A84-B171-09580CF16268}" type="presParOf" srcId="{549864E6-2FF5-48A3-8F9A-524D4A930657}" destId="{B5B22511-A78F-41EF-B64F-5D8C7DDDB16E}" srcOrd="1" destOrd="0" presId="urn:microsoft.com/office/officeart/2005/8/layout/lProcess2"/>
    <dgm:cxn modelId="{188E598A-D4C2-46E5-8FB9-4A38AE14E8FE}" type="presParOf" srcId="{549864E6-2FF5-48A3-8F9A-524D4A930657}" destId="{FA58CC98-E018-4563-B516-ADD2AFC3BCB8}" srcOrd="2" destOrd="0" presId="urn:microsoft.com/office/officeart/2005/8/layout/lProcess2"/>
    <dgm:cxn modelId="{0474DD38-C206-43CC-AE9F-A177C2820760}" type="presParOf" srcId="{FA58CC98-E018-4563-B516-ADD2AFC3BCB8}" destId="{0D90AAC1-1277-4F23-81B5-42930203F904}" srcOrd="0" destOrd="0" presId="urn:microsoft.com/office/officeart/2005/8/layout/lProcess2"/>
    <dgm:cxn modelId="{954F0639-6F86-4EAB-9A51-548570BF051C}" type="presParOf" srcId="{0D90AAC1-1277-4F23-81B5-42930203F904}" destId="{9F01C2D5-0749-4A1D-845A-FBA09EA2CB8E}" srcOrd="0" destOrd="0" presId="urn:microsoft.com/office/officeart/2005/8/layout/lProcess2"/>
    <dgm:cxn modelId="{B0AFA374-06B2-46E4-A1FC-D97F74EBBBD3}" type="presParOf" srcId="{0D90AAC1-1277-4F23-81B5-42930203F904}" destId="{D41C0A96-5C17-4A86-8296-C70B51507E16}" srcOrd="1" destOrd="0" presId="urn:microsoft.com/office/officeart/2005/8/layout/lProcess2"/>
    <dgm:cxn modelId="{057820A0-E315-408A-BB8E-1337E28321B3}" type="presParOf" srcId="{0D90AAC1-1277-4F23-81B5-42930203F904}" destId="{EEFBD0A1-8C96-48D6-86BF-9741A0296E5B}" srcOrd="2" destOrd="0" presId="urn:microsoft.com/office/officeart/2005/8/layout/lProcess2"/>
    <dgm:cxn modelId="{17699A46-40D4-49B9-9860-E50A933742F0}" type="presParOf" srcId="{0D90AAC1-1277-4F23-81B5-42930203F904}" destId="{620AE545-E87D-4298-A1FB-5CDC1F7CB8E5}" srcOrd="3" destOrd="0" presId="urn:microsoft.com/office/officeart/2005/8/layout/lProcess2"/>
    <dgm:cxn modelId="{3688DDF4-B543-49C4-AB15-69FFB5726093}" type="presParOf" srcId="{0D90AAC1-1277-4F23-81B5-42930203F904}" destId="{85626E04-ABCC-4BD0-A908-91E5EA200D62}" srcOrd="4" destOrd="0" presId="urn:microsoft.com/office/officeart/2005/8/layout/l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83D3034-03AD-4D1C-B818-B7071BDAB9EB}" type="doc">
      <dgm:prSet loTypeId="urn:microsoft.com/office/officeart/2005/8/layout/hierarchy1" loCatId="hierarchy" qsTypeId="urn:microsoft.com/office/officeart/2005/8/quickstyle/3d2" qsCatId="3D" csTypeId="urn:microsoft.com/office/officeart/2005/8/colors/accent1_2#10" csCatId="accent1" phldr="1"/>
      <dgm:spPr/>
      <dgm:t>
        <a:bodyPr/>
        <a:lstStyle/>
        <a:p>
          <a:endParaRPr lang="el-GR"/>
        </a:p>
      </dgm:t>
    </dgm:pt>
    <dgm:pt modelId="{134ED143-D290-444C-8BAD-60F88AB68CC5}">
      <dgm:prSet phldrT="[Κείμενο]" custT="1"/>
      <dgm:spPr/>
      <dgm:t>
        <a:bodyPr/>
        <a:lstStyle/>
        <a:p>
          <a:r>
            <a:rPr lang="el-GR" sz="2800" b="1" dirty="0" smtClean="0">
              <a:effectLst>
                <a:outerShdw blurRad="38100" dist="38100" dir="2700000" algn="tl">
                  <a:srgbClr val="000000">
                    <a:alpha val="43137"/>
                  </a:srgbClr>
                </a:outerShdw>
              </a:effectLst>
            </a:rPr>
            <a:t>Α’</a:t>
          </a:r>
          <a:r>
            <a:rPr lang="el-GR" sz="2800" b="0" dirty="0" smtClean="0">
              <a:effectLst>
                <a:outerShdw blurRad="38100" dist="38100" dir="2700000" algn="tl">
                  <a:srgbClr val="000000">
                    <a:alpha val="43137"/>
                  </a:srgbClr>
                </a:outerShdw>
              </a:effectLst>
            </a:rPr>
            <a:t> τάξη</a:t>
          </a:r>
        </a:p>
        <a:p>
          <a:r>
            <a:rPr lang="el-GR" sz="2600" b="0" dirty="0" smtClean="0">
              <a:effectLst>
                <a:outerShdw blurRad="38100" dist="38100" dir="2700000" algn="tl">
                  <a:srgbClr val="000000">
                    <a:alpha val="43137"/>
                  </a:srgbClr>
                </a:outerShdw>
              </a:effectLst>
            </a:rPr>
            <a:t>Διδακτικές Ώρες </a:t>
          </a:r>
          <a:r>
            <a:rPr lang="el-GR" sz="2600" b="1" dirty="0" smtClean="0">
              <a:effectLst>
                <a:outerShdw blurRad="38100" dist="38100" dir="2700000" algn="tl">
                  <a:srgbClr val="000000">
                    <a:alpha val="43137"/>
                  </a:srgbClr>
                </a:outerShdw>
              </a:effectLst>
            </a:rPr>
            <a:t>35</a:t>
          </a:r>
          <a:r>
            <a:rPr lang="el-GR" sz="2600" b="0" dirty="0" smtClean="0">
              <a:effectLst>
                <a:outerShdw blurRad="38100" dist="38100" dir="2700000" algn="tl">
                  <a:srgbClr val="000000">
                    <a:alpha val="43137"/>
                  </a:srgbClr>
                </a:outerShdw>
              </a:effectLst>
            </a:rPr>
            <a:t> </a:t>
          </a:r>
          <a:endParaRPr lang="el-GR" sz="2600" b="0" dirty="0">
            <a:effectLst>
              <a:outerShdw blurRad="38100" dist="38100" dir="2700000" algn="tl">
                <a:srgbClr val="000000">
                  <a:alpha val="43137"/>
                </a:srgbClr>
              </a:outerShdw>
            </a:effectLst>
          </a:endParaRPr>
        </a:p>
      </dgm:t>
    </dgm:pt>
    <dgm:pt modelId="{15EFC8E3-8684-4B69-8843-B4D5E17896D4}" type="parTrans" cxnId="{C50144CB-595A-4918-9414-C0BE44D88BF6}">
      <dgm:prSet/>
      <dgm:spPr/>
      <dgm:t>
        <a:bodyPr/>
        <a:lstStyle/>
        <a:p>
          <a:endParaRPr lang="el-GR"/>
        </a:p>
      </dgm:t>
    </dgm:pt>
    <dgm:pt modelId="{35544B5F-9879-4946-A579-572760E2C245}" type="sibTrans" cxnId="{C50144CB-595A-4918-9414-C0BE44D88BF6}">
      <dgm:prSet/>
      <dgm:spPr/>
      <dgm:t>
        <a:bodyPr/>
        <a:lstStyle/>
        <a:p>
          <a:endParaRPr lang="el-GR"/>
        </a:p>
      </dgm:t>
    </dgm:pt>
    <dgm:pt modelId="{FBAFC0E2-0CEB-456D-B9F9-3F6ABD6B5AD9}">
      <dgm:prSet phldrT="[Κείμενο]" custT="1"/>
      <dgm:spPr/>
      <dgm:t>
        <a:bodyPr/>
        <a:lstStyle/>
        <a:p>
          <a:pPr>
            <a:spcAft>
              <a:spcPts val="300"/>
            </a:spcAft>
          </a:pPr>
          <a:r>
            <a:rPr lang="el-GR" sz="2000" dirty="0" smtClean="0"/>
            <a:t>Διδακτικές Ώρες</a:t>
          </a:r>
        </a:p>
        <a:p>
          <a:pPr>
            <a:spcAft>
              <a:spcPct val="35000"/>
            </a:spcAft>
          </a:pPr>
          <a:r>
            <a:rPr lang="el-GR" sz="2400" dirty="0" smtClean="0">
              <a:effectLst>
                <a:outerShdw blurRad="38100" dist="38100" dir="2700000" algn="tl">
                  <a:srgbClr val="000000">
                    <a:alpha val="43137"/>
                  </a:srgbClr>
                </a:outerShdw>
              </a:effectLst>
            </a:rPr>
            <a:t>Γενικής Παιδείας</a:t>
          </a:r>
          <a:r>
            <a:rPr lang="el-GR" sz="2400" dirty="0" smtClean="0"/>
            <a:t>: </a:t>
          </a:r>
          <a:r>
            <a:rPr lang="el-GR" sz="2700" b="1" dirty="0" smtClean="0">
              <a:effectLst>
                <a:outerShdw blurRad="38100" dist="38100" dir="2700000" algn="tl">
                  <a:srgbClr val="000000">
                    <a:alpha val="43137"/>
                  </a:srgbClr>
                </a:outerShdw>
              </a:effectLst>
            </a:rPr>
            <a:t>22</a:t>
          </a:r>
          <a:endParaRPr lang="el-GR" sz="2700" dirty="0">
            <a:effectLst>
              <a:outerShdw blurRad="38100" dist="38100" dir="2700000" algn="tl">
                <a:srgbClr val="000000">
                  <a:alpha val="43137"/>
                </a:srgbClr>
              </a:outerShdw>
            </a:effectLst>
          </a:endParaRPr>
        </a:p>
      </dgm:t>
    </dgm:pt>
    <dgm:pt modelId="{EBCFEC22-9EA8-42E9-A75F-C0F4C1FC060F}" type="parTrans" cxnId="{4A8DD414-9E9E-48AE-BEBE-B55A6A092A80}">
      <dgm:prSet/>
      <dgm:spPr/>
      <dgm:t>
        <a:bodyPr/>
        <a:lstStyle/>
        <a:p>
          <a:endParaRPr lang="el-GR"/>
        </a:p>
      </dgm:t>
    </dgm:pt>
    <dgm:pt modelId="{17577CBF-65D9-45CE-A200-10C7F0F3CF9C}" type="sibTrans" cxnId="{4A8DD414-9E9E-48AE-BEBE-B55A6A092A80}">
      <dgm:prSet/>
      <dgm:spPr/>
      <dgm:t>
        <a:bodyPr/>
        <a:lstStyle/>
        <a:p>
          <a:endParaRPr lang="el-GR"/>
        </a:p>
      </dgm:t>
    </dgm:pt>
    <dgm:pt modelId="{64E617D3-7C3C-4843-879E-188ED5423071}">
      <dgm:prSet phldrT="[Κείμενο]" custT="1"/>
      <dgm:spPr/>
      <dgm:t>
        <a:bodyPr/>
        <a:lstStyle/>
        <a:p>
          <a:r>
            <a:rPr lang="el-GR" sz="2400" dirty="0" smtClean="0">
              <a:effectLst>
                <a:outerShdw blurRad="38100" dist="38100" dir="2700000" algn="tl">
                  <a:srgbClr val="000000">
                    <a:alpha val="43137"/>
                  </a:srgbClr>
                </a:outerShdw>
              </a:effectLst>
            </a:rPr>
            <a:t>Μαθήματα</a:t>
          </a:r>
          <a:r>
            <a:rPr lang="el-GR" sz="2400" dirty="0" smtClean="0"/>
            <a:t> Γενικής Παιδείας: </a:t>
          </a:r>
          <a:r>
            <a:rPr lang="el-GR" sz="2700" b="1" dirty="0" smtClean="0">
              <a:effectLst>
                <a:outerShdw blurRad="38100" dist="38100" dir="2700000" algn="tl">
                  <a:srgbClr val="000000">
                    <a:alpha val="43137"/>
                  </a:srgbClr>
                </a:outerShdw>
              </a:effectLst>
            </a:rPr>
            <a:t>10</a:t>
          </a:r>
          <a:endParaRPr lang="el-GR" sz="2700" dirty="0">
            <a:effectLst>
              <a:outerShdw blurRad="38100" dist="38100" dir="2700000" algn="tl">
                <a:srgbClr val="000000">
                  <a:alpha val="43137"/>
                </a:srgbClr>
              </a:outerShdw>
            </a:effectLst>
          </a:endParaRPr>
        </a:p>
      </dgm:t>
    </dgm:pt>
    <dgm:pt modelId="{B936C820-BC25-45EF-B771-074C8DBF21D8}" type="parTrans" cxnId="{07A84263-E66C-4E41-9BA0-0CBB7E849D99}">
      <dgm:prSet/>
      <dgm:spPr/>
      <dgm:t>
        <a:bodyPr/>
        <a:lstStyle/>
        <a:p>
          <a:endParaRPr lang="el-GR"/>
        </a:p>
      </dgm:t>
    </dgm:pt>
    <dgm:pt modelId="{18E06A08-4AE0-46E5-BF79-9ADDCD2AF871}" type="sibTrans" cxnId="{07A84263-E66C-4E41-9BA0-0CBB7E849D99}">
      <dgm:prSet/>
      <dgm:spPr/>
      <dgm:t>
        <a:bodyPr/>
        <a:lstStyle/>
        <a:p>
          <a:endParaRPr lang="el-GR"/>
        </a:p>
      </dgm:t>
    </dgm:pt>
    <dgm:pt modelId="{BFA2EBC6-8D36-4109-BB5C-CDF23F777313}">
      <dgm:prSet phldrT="[Κείμενο]" custT="1"/>
      <dgm:spPr/>
      <dgm:t>
        <a:bodyPr/>
        <a:lstStyle/>
        <a:p>
          <a:pPr>
            <a:spcAft>
              <a:spcPts val="300"/>
            </a:spcAft>
          </a:pPr>
          <a:r>
            <a:rPr lang="el-GR" sz="3200" dirty="0" smtClean="0"/>
            <a:t> </a:t>
          </a:r>
          <a:r>
            <a:rPr lang="el-GR" sz="2000" dirty="0" smtClean="0"/>
            <a:t>Διδακτικές ώρες</a:t>
          </a:r>
        </a:p>
        <a:p>
          <a:pPr>
            <a:spcAft>
              <a:spcPct val="35000"/>
            </a:spcAft>
          </a:pPr>
          <a:r>
            <a:rPr lang="el-GR" sz="2400" dirty="0" smtClean="0">
              <a:effectLst>
                <a:outerShdw blurRad="38100" dist="38100" dir="2700000" algn="tl">
                  <a:srgbClr val="000000">
                    <a:alpha val="43137"/>
                  </a:srgbClr>
                </a:outerShdw>
              </a:effectLst>
            </a:rPr>
            <a:t>Ειδικότητας</a:t>
          </a:r>
          <a:r>
            <a:rPr lang="el-GR" sz="2400" dirty="0" smtClean="0"/>
            <a:t>: </a:t>
          </a:r>
          <a:r>
            <a:rPr lang="el-GR" sz="2700" b="1" dirty="0" smtClean="0">
              <a:effectLst>
                <a:outerShdw blurRad="38100" dist="38100" dir="2700000" algn="tl">
                  <a:srgbClr val="000000">
                    <a:alpha val="43137"/>
                  </a:srgbClr>
                </a:outerShdw>
              </a:effectLst>
            </a:rPr>
            <a:t>13</a:t>
          </a:r>
          <a:endParaRPr lang="el-GR" sz="2700" dirty="0">
            <a:effectLst>
              <a:outerShdw blurRad="38100" dist="38100" dir="2700000" algn="tl">
                <a:srgbClr val="000000">
                  <a:alpha val="43137"/>
                </a:srgbClr>
              </a:outerShdw>
            </a:effectLst>
          </a:endParaRPr>
        </a:p>
      </dgm:t>
    </dgm:pt>
    <dgm:pt modelId="{AA6CE715-E8B5-45B2-815E-3F96FBAA14FE}" type="parTrans" cxnId="{1673C01E-B70F-42A5-9115-74800D725A47}">
      <dgm:prSet/>
      <dgm:spPr/>
      <dgm:t>
        <a:bodyPr/>
        <a:lstStyle/>
        <a:p>
          <a:endParaRPr lang="el-GR"/>
        </a:p>
      </dgm:t>
    </dgm:pt>
    <dgm:pt modelId="{956DA8DA-709E-4A84-A147-4860F839444A}" type="sibTrans" cxnId="{1673C01E-B70F-42A5-9115-74800D725A47}">
      <dgm:prSet/>
      <dgm:spPr/>
      <dgm:t>
        <a:bodyPr/>
        <a:lstStyle/>
        <a:p>
          <a:endParaRPr lang="el-GR"/>
        </a:p>
      </dgm:t>
    </dgm:pt>
    <dgm:pt modelId="{7FCBC59C-9557-41C7-AC3F-7D4652E0E9C5}">
      <dgm:prSet phldrT="[Κείμενο]" custT="1"/>
      <dgm:spPr/>
      <dgm:t>
        <a:bodyPr/>
        <a:lstStyle/>
        <a:p>
          <a:pPr>
            <a:spcAft>
              <a:spcPts val="0"/>
            </a:spcAft>
          </a:pPr>
          <a:r>
            <a:rPr lang="el-GR" sz="2400" dirty="0" smtClean="0">
              <a:effectLst>
                <a:outerShdw blurRad="38100" dist="38100" dir="2700000" algn="tl">
                  <a:srgbClr val="000000">
                    <a:alpha val="43137"/>
                  </a:srgbClr>
                </a:outerShdw>
              </a:effectLst>
            </a:rPr>
            <a:t>Μαθήματα</a:t>
          </a:r>
          <a:r>
            <a:rPr lang="el-GR" sz="2400" dirty="0" smtClean="0"/>
            <a:t> Ειδικότητας</a:t>
          </a:r>
          <a:r>
            <a:rPr lang="el-GR" sz="2700" dirty="0" smtClean="0"/>
            <a:t>:   </a:t>
          </a:r>
          <a:r>
            <a:rPr lang="el-GR" sz="2700" b="1" dirty="0" smtClean="0">
              <a:effectLst>
                <a:outerShdw blurRad="38100" dist="38100" dir="2700000" algn="tl">
                  <a:srgbClr val="000000">
                    <a:alpha val="43137"/>
                  </a:srgbClr>
                </a:outerShdw>
              </a:effectLst>
            </a:rPr>
            <a:t>4 έως 6 </a:t>
          </a:r>
          <a:r>
            <a:rPr lang="el-GR" sz="2400" b="0" dirty="0" smtClean="0">
              <a:effectLst/>
            </a:rPr>
            <a:t>/</a:t>
          </a:r>
        </a:p>
        <a:p>
          <a:pPr>
            <a:spcAft>
              <a:spcPct val="35000"/>
            </a:spcAft>
          </a:pPr>
          <a:r>
            <a:rPr lang="el-GR" sz="2400" b="0" dirty="0" smtClean="0">
              <a:effectLst/>
            </a:rPr>
            <a:t>Ομάδα Προσανατολισμού</a:t>
          </a:r>
          <a:endParaRPr lang="el-GR" sz="2400" b="0" dirty="0">
            <a:effectLst/>
          </a:endParaRPr>
        </a:p>
      </dgm:t>
    </dgm:pt>
    <dgm:pt modelId="{AD633898-91C0-4F93-B336-3EE7F01FB13D}" type="parTrans" cxnId="{B673D7D5-F1D3-4023-BD49-DD55551D9B63}">
      <dgm:prSet/>
      <dgm:spPr/>
      <dgm:t>
        <a:bodyPr/>
        <a:lstStyle/>
        <a:p>
          <a:endParaRPr lang="el-GR"/>
        </a:p>
      </dgm:t>
    </dgm:pt>
    <dgm:pt modelId="{214A370A-87C4-4DB2-8252-AD407E5A8C7E}" type="sibTrans" cxnId="{B673D7D5-F1D3-4023-BD49-DD55551D9B63}">
      <dgm:prSet/>
      <dgm:spPr/>
      <dgm:t>
        <a:bodyPr/>
        <a:lstStyle/>
        <a:p>
          <a:endParaRPr lang="el-GR"/>
        </a:p>
      </dgm:t>
    </dgm:pt>
    <dgm:pt modelId="{33D3D688-A2A6-48E9-9611-A21D359E265A}" type="pres">
      <dgm:prSet presAssocID="{C83D3034-03AD-4D1C-B818-B7071BDAB9EB}" presName="hierChild1" presStyleCnt="0">
        <dgm:presLayoutVars>
          <dgm:chPref val="1"/>
          <dgm:dir/>
          <dgm:animOne val="branch"/>
          <dgm:animLvl val="lvl"/>
          <dgm:resizeHandles/>
        </dgm:presLayoutVars>
      </dgm:prSet>
      <dgm:spPr/>
      <dgm:t>
        <a:bodyPr/>
        <a:lstStyle/>
        <a:p>
          <a:endParaRPr lang="el-GR"/>
        </a:p>
      </dgm:t>
    </dgm:pt>
    <dgm:pt modelId="{3D6A60D0-6D10-4F8D-831A-DF3E8EA21FC0}" type="pres">
      <dgm:prSet presAssocID="{134ED143-D290-444C-8BAD-60F88AB68CC5}" presName="hierRoot1" presStyleCnt="0"/>
      <dgm:spPr/>
    </dgm:pt>
    <dgm:pt modelId="{00BA2173-AE9C-4D2C-AACB-68643D1A186A}" type="pres">
      <dgm:prSet presAssocID="{134ED143-D290-444C-8BAD-60F88AB68CC5}" presName="composite" presStyleCnt="0"/>
      <dgm:spPr/>
    </dgm:pt>
    <dgm:pt modelId="{C0C40528-51FA-4A7C-A3DD-1F6006C54090}" type="pres">
      <dgm:prSet presAssocID="{134ED143-D290-444C-8BAD-60F88AB68CC5}" presName="background" presStyleLbl="node0" presStyleIdx="0" presStyleCnt="1"/>
      <dgm:spPr/>
    </dgm:pt>
    <dgm:pt modelId="{DF278C87-55EF-4098-B35F-09FB923D1D95}" type="pres">
      <dgm:prSet presAssocID="{134ED143-D290-444C-8BAD-60F88AB68CC5}" presName="text" presStyleLbl="fgAcc0" presStyleIdx="0" presStyleCnt="1" custScaleX="178933">
        <dgm:presLayoutVars>
          <dgm:chPref val="3"/>
        </dgm:presLayoutVars>
      </dgm:prSet>
      <dgm:spPr/>
      <dgm:t>
        <a:bodyPr/>
        <a:lstStyle/>
        <a:p>
          <a:endParaRPr lang="el-GR"/>
        </a:p>
      </dgm:t>
    </dgm:pt>
    <dgm:pt modelId="{1017143D-D1F7-4B07-A578-AC4B634C38B8}" type="pres">
      <dgm:prSet presAssocID="{134ED143-D290-444C-8BAD-60F88AB68CC5}" presName="hierChild2" presStyleCnt="0"/>
      <dgm:spPr/>
    </dgm:pt>
    <dgm:pt modelId="{105AF61A-8233-4002-83E5-77F3933B4B19}" type="pres">
      <dgm:prSet presAssocID="{EBCFEC22-9EA8-42E9-A75F-C0F4C1FC060F}" presName="Name10" presStyleLbl="parChTrans1D2" presStyleIdx="0" presStyleCnt="2"/>
      <dgm:spPr/>
      <dgm:t>
        <a:bodyPr/>
        <a:lstStyle/>
        <a:p>
          <a:endParaRPr lang="el-GR"/>
        </a:p>
      </dgm:t>
    </dgm:pt>
    <dgm:pt modelId="{C6A2B8B5-9178-48B5-82D8-40F0C26F6B19}" type="pres">
      <dgm:prSet presAssocID="{FBAFC0E2-0CEB-456D-B9F9-3F6ABD6B5AD9}" presName="hierRoot2" presStyleCnt="0"/>
      <dgm:spPr/>
    </dgm:pt>
    <dgm:pt modelId="{73FE5A01-DF07-4A7D-84CB-28E0B68DEDE2}" type="pres">
      <dgm:prSet presAssocID="{FBAFC0E2-0CEB-456D-B9F9-3F6ABD6B5AD9}" presName="composite2" presStyleCnt="0"/>
      <dgm:spPr/>
    </dgm:pt>
    <dgm:pt modelId="{7C3727F9-A0EA-4CF1-97D2-5580B73593F1}" type="pres">
      <dgm:prSet presAssocID="{FBAFC0E2-0CEB-456D-B9F9-3F6ABD6B5AD9}" presName="background2" presStyleLbl="node2" presStyleIdx="0" presStyleCnt="2"/>
      <dgm:spPr>
        <a:solidFill>
          <a:srgbClr val="9933FF"/>
        </a:solidFill>
      </dgm:spPr>
    </dgm:pt>
    <dgm:pt modelId="{ED19F14E-2B0D-4A72-A501-08F3F315BCF7}" type="pres">
      <dgm:prSet presAssocID="{FBAFC0E2-0CEB-456D-B9F9-3F6ABD6B5AD9}" presName="text2" presStyleLbl="fgAcc2" presStyleIdx="0" presStyleCnt="2" custScaleX="190575">
        <dgm:presLayoutVars>
          <dgm:chPref val="3"/>
        </dgm:presLayoutVars>
      </dgm:prSet>
      <dgm:spPr/>
      <dgm:t>
        <a:bodyPr/>
        <a:lstStyle/>
        <a:p>
          <a:endParaRPr lang="el-GR"/>
        </a:p>
      </dgm:t>
    </dgm:pt>
    <dgm:pt modelId="{8E804405-1255-419C-8F88-4E52CB9748EA}" type="pres">
      <dgm:prSet presAssocID="{FBAFC0E2-0CEB-456D-B9F9-3F6ABD6B5AD9}" presName="hierChild3" presStyleCnt="0"/>
      <dgm:spPr/>
    </dgm:pt>
    <dgm:pt modelId="{9EA7C1FF-5C15-420C-A2B7-187B1D4527FF}" type="pres">
      <dgm:prSet presAssocID="{B936C820-BC25-45EF-B771-074C8DBF21D8}" presName="Name17" presStyleLbl="parChTrans1D3" presStyleIdx="0" presStyleCnt="2"/>
      <dgm:spPr/>
      <dgm:t>
        <a:bodyPr/>
        <a:lstStyle/>
        <a:p>
          <a:endParaRPr lang="el-GR"/>
        </a:p>
      </dgm:t>
    </dgm:pt>
    <dgm:pt modelId="{23275C0E-F3B6-4C3E-BE22-5B97D2337A0F}" type="pres">
      <dgm:prSet presAssocID="{64E617D3-7C3C-4843-879E-188ED5423071}" presName="hierRoot3" presStyleCnt="0"/>
      <dgm:spPr/>
    </dgm:pt>
    <dgm:pt modelId="{BC3EB5A5-186A-4F6D-88B6-3ADC87A3F854}" type="pres">
      <dgm:prSet presAssocID="{64E617D3-7C3C-4843-879E-188ED5423071}" presName="composite3" presStyleCnt="0"/>
      <dgm:spPr/>
    </dgm:pt>
    <dgm:pt modelId="{6A489D28-1E83-432A-9519-9749BE28F964}" type="pres">
      <dgm:prSet presAssocID="{64E617D3-7C3C-4843-879E-188ED5423071}" presName="background3" presStyleLbl="node3" presStyleIdx="0" presStyleCnt="2"/>
      <dgm:spPr>
        <a:solidFill>
          <a:srgbClr val="D3A7FF"/>
        </a:solidFill>
      </dgm:spPr>
    </dgm:pt>
    <dgm:pt modelId="{B00D01CE-CC68-4E70-89BE-11BCF3D5D2B4}" type="pres">
      <dgm:prSet presAssocID="{64E617D3-7C3C-4843-879E-188ED5423071}" presName="text3" presStyleLbl="fgAcc3" presStyleIdx="0" presStyleCnt="2" custScaleX="205182">
        <dgm:presLayoutVars>
          <dgm:chPref val="3"/>
        </dgm:presLayoutVars>
      </dgm:prSet>
      <dgm:spPr/>
      <dgm:t>
        <a:bodyPr/>
        <a:lstStyle/>
        <a:p>
          <a:endParaRPr lang="el-GR"/>
        </a:p>
      </dgm:t>
    </dgm:pt>
    <dgm:pt modelId="{A4D33A88-B27F-4797-9E14-AEFC9B781027}" type="pres">
      <dgm:prSet presAssocID="{64E617D3-7C3C-4843-879E-188ED5423071}" presName="hierChild4" presStyleCnt="0"/>
      <dgm:spPr/>
    </dgm:pt>
    <dgm:pt modelId="{46C4B5FA-2421-43FE-A82B-DA2DC5FE8821}" type="pres">
      <dgm:prSet presAssocID="{AA6CE715-E8B5-45B2-815E-3F96FBAA14FE}" presName="Name10" presStyleLbl="parChTrans1D2" presStyleIdx="1" presStyleCnt="2"/>
      <dgm:spPr/>
      <dgm:t>
        <a:bodyPr/>
        <a:lstStyle/>
        <a:p>
          <a:endParaRPr lang="el-GR"/>
        </a:p>
      </dgm:t>
    </dgm:pt>
    <dgm:pt modelId="{4D33FEC9-F418-48A2-859D-45F8790FF5AA}" type="pres">
      <dgm:prSet presAssocID="{BFA2EBC6-8D36-4109-BB5C-CDF23F777313}" presName="hierRoot2" presStyleCnt="0"/>
      <dgm:spPr/>
    </dgm:pt>
    <dgm:pt modelId="{49495A51-EA52-425A-BB85-1FF88298096B}" type="pres">
      <dgm:prSet presAssocID="{BFA2EBC6-8D36-4109-BB5C-CDF23F777313}" presName="composite2" presStyleCnt="0"/>
      <dgm:spPr/>
    </dgm:pt>
    <dgm:pt modelId="{C713D507-3D6C-4E66-A2FC-F67008F295CC}" type="pres">
      <dgm:prSet presAssocID="{BFA2EBC6-8D36-4109-BB5C-CDF23F777313}" presName="background2" presStyleLbl="node2" presStyleIdx="1" presStyleCnt="2"/>
      <dgm:spPr>
        <a:solidFill>
          <a:srgbClr val="009E00"/>
        </a:solidFill>
      </dgm:spPr>
    </dgm:pt>
    <dgm:pt modelId="{47D327BC-B5D4-402B-94F1-611CA3F7408B}" type="pres">
      <dgm:prSet presAssocID="{BFA2EBC6-8D36-4109-BB5C-CDF23F777313}" presName="text2" presStyleLbl="fgAcc2" presStyleIdx="1" presStyleCnt="2" custScaleX="181742">
        <dgm:presLayoutVars>
          <dgm:chPref val="3"/>
        </dgm:presLayoutVars>
      </dgm:prSet>
      <dgm:spPr/>
      <dgm:t>
        <a:bodyPr/>
        <a:lstStyle/>
        <a:p>
          <a:endParaRPr lang="el-GR"/>
        </a:p>
      </dgm:t>
    </dgm:pt>
    <dgm:pt modelId="{3C2AF026-C66F-40DD-A10B-2947B82364FA}" type="pres">
      <dgm:prSet presAssocID="{BFA2EBC6-8D36-4109-BB5C-CDF23F777313}" presName="hierChild3" presStyleCnt="0"/>
      <dgm:spPr/>
    </dgm:pt>
    <dgm:pt modelId="{F2B95ECF-24E8-4BCC-856B-2B66B26C659C}" type="pres">
      <dgm:prSet presAssocID="{AD633898-91C0-4F93-B336-3EE7F01FB13D}" presName="Name17" presStyleLbl="parChTrans1D3" presStyleIdx="1" presStyleCnt="2"/>
      <dgm:spPr/>
      <dgm:t>
        <a:bodyPr/>
        <a:lstStyle/>
        <a:p>
          <a:endParaRPr lang="el-GR"/>
        </a:p>
      </dgm:t>
    </dgm:pt>
    <dgm:pt modelId="{927AE2F2-C190-4E9B-8A4A-E94C6C942C77}" type="pres">
      <dgm:prSet presAssocID="{7FCBC59C-9557-41C7-AC3F-7D4652E0E9C5}" presName="hierRoot3" presStyleCnt="0"/>
      <dgm:spPr/>
    </dgm:pt>
    <dgm:pt modelId="{029A16C8-B1EF-48C1-B6EE-F622AF7DF8D3}" type="pres">
      <dgm:prSet presAssocID="{7FCBC59C-9557-41C7-AC3F-7D4652E0E9C5}" presName="composite3" presStyleCnt="0"/>
      <dgm:spPr/>
    </dgm:pt>
    <dgm:pt modelId="{B7BA194A-A35C-454C-920E-B245C2B0AE5F}" type="pres">
      <dgm:prSet presAssocID="{7FCBC59C-9557-41C7-AC3F-7D4652E0E9C5}" presName="background3" presStyleLbl="node3" presStyleIdx="1" presStyleCnt="2"/>
      <dgm:spPr>
        <a:solidFill>
          <a:srgbClr val="BDFFBD"/>
        </a:solidFill>
      </dgm:spPr>
    </dgm:pt>
    <dgm:pt modelId="{86E5E851-0FA3-4CBA-86B9-081674287785}" type="pres">
      <dgm:prSet presAssocID="{7FCBC59C-9557-41C7-AC3F-7D4652E0E9C5}" presName="text3" presStyleLbl="fgAcc3" presStyleIdx="1" presStyleCnt="2" custScaleX="196037">
        <dgm:presLayoutVars>
          <dgm:chPref val="3"/>
        </dgm:presLayoutVars>
      </dgm:prSet>
      <dgm:spPr/>
      <dgm:t>
        <a:bodyPr/>
        <a:lstStyle/>
        <a:p>
          <a:endParaRPr lang="el-GR"/>
        </a:p>
      </dgm:t>
    </dgm:pt>
    <dgm:pt modelId="{8B90AD4C-ECE4-48E0-B41C-D4791BD8D16B}" type="pres">
      <dgm:prSet presAssocID="{7FCBC59C-9557-41C7-AC3F-7D4652E0E9C5}" presName="hierChild4" presStyleCnt="0"/>
      <dgm:spPr/>
    </dgm:pt>
  </dgm:ptLst>
  <dgm:cxnLst>
    <dgm:cxn modelId="{89EE6026-616E-4595-B783-AA64519CDABF}" type="presOf" srcId="{C83D3034-03AD-4D1C-B818-B7071BDAB9EB}" destId="{33D3D688-A2A6-48E9-9611-A21D359E265A}" srcOrd="0" destOrd="0" presId="urn:microsoft.com/office/officeart/2005/8/layout/hierarchy1"/>
    <dgm:cxn modelId="{4A8DD414-9E9E-48AE-BEBE-B55A6A092A80}" srcId="{134ED143-D290-444C-8BAD-60F88AB68CC5}" destId="{FBAFC0E2-0CEB-456D-B9F9-3F6ABD6B5AD9}" srcOrd="0" destOrd="0" parTransId="{EBCFEC22-9EA8-42E9-A75F-C0F4C1FC060F}" sibTransId="{17577CBF-65D9-45CE-A200-10C7F0F3CF9C}"/>
    <dgm:cxn modelId="{46227818-3BDA-4040-B63F-B663D6C71F4A}" type="presOf" srcId="{134ED143-D290-444C-8BAD-60F88AB68CC5}" destId="{DF278C87-55EF-4098-B35F-09FB923D1D95}" srcOrd="0" destOrd="0" presId="urn:microsoft.com/office/officeart/2005/8/layout/hierarchy1"/>
    <dgm:cxn modelId="{B673D7D5-F1D3-4023-BD49-DD55551D9B63}" srcId="{BFA2EBC6-8D36-4109-BB5C-CDF23F777313}" destId="{7FCBC59C-9557-41C7-AC3F-7D4652E0E9C5}" srcOrd="0" destOrd="0" parTransId="{AD633898-91C0-4F93-B336-3EE7F01FB13D}" sibTransId="{214A370A-87C4-4DB2-8252-AD407E5A8C7E}"/>
    <dgm:cxn modelId="{C50144CB-595A-4918-9414-C0BE44D88BF6}" srcId="{C83D3034-03AD-4D1C-B818-B7071BDAB9EB}" destId="{134ED143-D290-444C-8BAD-60F88AB68CC5}" srcOrd="0" destOrd="0" parTransId="{15EFC8E3-8684-4B69-8843-B4D5E17896D4}" sibTransId="{35544B5F-9879-4946-A579-572760E2C245}"/>
    <dgm:cxn modelId="{07A84263-E66C-4E41-9BA0-0CBB7E849D99}" srcId="{FBAFC0E2-0CEB-456D-B9F9-3F6ABD6B5AD9}" destId="{64E617D3-7C3C-4843-879E-188ED5423071}" srcOrd="0" destOrd="0" parTransId="{B936C820-BC25-45EF-B771-074C8DBF21D8}" sibTransId="{18E06A08-4AE0-46E5-BF79-9ADDCD2AF871}"/>
    <dgm:cxn modelId="{1673C01E-B70F-42A5-9115-74800D725A47}" srcId="{134ED143-D290-444C-8BAD-60F88AB68CC5}" destId="{BFA2EBC6-8D36-4109-BB5C-CDF23F777313}" srcOrd="1" destOrd="0" parTransId="{AA6CE715-E8B5-45B2-815E-3F96FBAA14FE}" sibTransId="{956DA8DA-709E-4A84-A147-4860F839444A}"/>
    <dgm:cxn modelId="{FA63C2B8-C8C8-499B-8413-92FCEBE90D9E}" type="presOf" srcId="{AD633898-91C0-4F93-B336-3EE7F01FB13D}" destId="{F2B95ECF-24E8-4BCC-856B-2B66B26C659C}" srcOrd="0" destOrd="0" presId="urn:microsoft.com/office/officeart/2005/8/layout/hierarchy1"/>
    <dgm:cxn modelId="{5226E30B-31DD-43F1-9E73-434BC855919E}" type="presOf" srcId="{FBAFC0E2-0CEB-456D-B9F9-3F6ABD6B5AD9}" destId="{ED19F14E-2B0D-4A72-A501-08F3F315BCF7}" srcOrd="0" destOrd="0" presId="urn:microsoft.com/office/officeart/2005/8/layout/hierarchy1"/>
    <dgm:cxn modelId="{76A90DFF-BCCC-4364-9470-8A26C2B2A960}" type="presOf" srcId="{B936C820-BC25-45EF-B771-074C8DBF21D8}" destId="{9EA7C1FF-5C15-420C-A2B7-187B1D4527FF}" srcOrd="0" destOrd="0" presId="urn:microsoft.com/office/officeart/2005/8/layout/hierarchy1"/>
    <dgm:cxn modelId="{55FF136F-E589-460D-BA8B-553D01F5A361}" type="presOf" srcId="{7FCBC59C-9557-41C7-AC3F-7D4652E0E9C5}" destId="{86E5E851-0FA3-4CBA-86B9-081674287785}" srcOrd="0" destOrd="0" presId="urn:microsoft.com/office/officeart/2005/8/layout/hierarchy1"/>
    <dgm:cxn modelId="{261722D6-1C68-4650-BF87-8587C2A7D900}" type="presOf" srcId="{AA6CE715-E8B5-45B2-815E-3F96FBAA14FE}" destId="{46C4B5FA-2421-43FE-A82B-DA2DC5FE8821}" srcOrd="0" destOrd="0" presId="urn:microsoft.com/office/officeart/2005/8/layout/hierarchy1"/>
    <dgm:cxn modelId="{A9035161-9687-49F2-B8B6-9A043B043B87}" type="presOf" srcId="{EBCFEC22-9EA8-42E9-A75F-C0F4C1FC060F}" destId="{105AF61A-8233-4002-83E5-77F3933B4B19}" srcOrd="0" destOrd="0" presId="urn:microsoft.com/office/officeart/2005/8/layout/hierarchy1"/>
    <dgm:cxn modelId="{BC21F137-DB86-402B-84C3-44A39D59DD2F}" type="presOf" srcId="{BFA2EBC6-8D36-4109-BB5C-CDF23F777313}" destId="{47D327BC-B5D4-402B-94F1-611CA3F7408B}" srcOrd="0" destOrd="0" presId="urn:microsoft.com/office/officeart/2005/8/layout/hierarchy1"/>
    <dgm:cxn modelId="{269C01CD-2FE4-4489-B2E4-8D0B7F8C1F6E}" type="presOf" srcId="{64E617D3-7C3C-4843-879E-188ED5423071}" destId="{B00D01CE-CC68-4E70-89BE-11BCF3D5D2B4}" srcOrd="0" destOrd="0" presId="urn:microsoft.com/office/officeart/2005/8/layout/hierarchy1"/>
    <dgm:cxn modelId="{F8625130-6CC6-4DEE-B3A8-497FD3A37476}" type="presParOf" srcId="{33D3D688-A2A6-48E9-9611-A21D359E265A}" destId="{3D6A60D0-6D10-4F8D-831A-DF3E8EA21FC0}" srcOrd="0" destOrd="0" presId="urn:microsoft.com/office/officeart/2005/8/layout/hierarchy1"/>
    <dgm:cxn modelId="{EB5C3CE0-52BE-4269-9E6D-E78FD8C37038}" type="presParOf" srcId="{3D6A60D0-6D10-4F8D-831A-DF3E8EA21FC0}" destId="{00BA2173-AE9C-4D2C-AACB-68643D1A186A}" srcOrd="0" destOrd="0" presId="urn:microsoft.com/office/officeart/2005/8/layout/hierarchy1"/>
    <dgm:cxn modelId="{751CBC14-E593-4459-89D7-566F4623A1FE}" type="presParOf" srcId="{00BA2173-AE9C-4D2C-AACB-68643D1A186A}" destId="{C0C40528-51FA-4A7C-A3DD-1F6006C54090}" srcOrd="0" destOrd="0" presId="urn:microsoft.com/office/officeart/2005/8/layout/hierarchy1"/>
    <dgm:cxn modelId="{ED01C96A-E041-4D1D-9DCD-F3477BF9CDF2}" type="presParOf" srcId="{00BA2173-AE9C-4D2C-AACB-68643D1A186A}" destId="{DF278C87-55EF-4098-B35F-09FB923D1D95}" srcOrd="1" destOrd="0" presId="urn:microsoft.com/office/officeart/2005/8/layout/hierarchy1"/>
    <dgm:cxn modelId="{66DD14EA-633C-4EB7-89F4-EA280260F54E}" type="presParOf" srcId="{3D6A60D0-6D10-4F8D-831A-DF3E8EA21FC0}" destId="{1017143D-D1F7-4B07-A578-AC4B634C38B8}" srcOrd="1" destOrd="0" presId="urn:microsoft.com/office/officeart/2005/8/layout/hierarchy1"/>
    <dgm:cxn modelId="{8BD56542-2D28-4686-9239-FD46F61CD493}" type="presParOf" srcId="{1017143D-D1F7-4B07-A578-AC4B634C38B8}" destId="{105AF61A-8233-4002-83E5-77F3933B4B19}" srcOrd="0" destOrd="0" presId="urn:microsoft.com/office/officeart/2005/8/layout/hierarchy1"/>
    <dgm:cxn modelId="{AD6DEFFE-955C-48F3-90F8-79AD432AD06A}" type="presParOf" srcId="{1017143D-D1F7-4B07-A578-AC4B634C38B8}" destId="{C6A2B8B5-9178-48B5-82D8-40F0C26F6B19}" srcOrd="1" destOrd="0" presId="urn:microsoft.com/office/officeart/2005/8/layout/hierarchy1"/>
    <dgm:cxn modelId="{C1A87B9E-20FF-4D8A-B42B-1D30A9B61470}" type="presParOf" srcId="{C6A2B8B5-9178-48B5-82D8-40F0C26F6B19}" destId="{73FE5A01-DF07-4A7D-84CB-28E0B68DEDE2}" srcOrd="0" destOrd="0" presId="urn:microsoft.com/office/officeart/2005/8/layout/hierarchy1"/>
    <dgm:cxn modelId="{3D7B6DE0-21E6-4E88-9472-0C63512C10FB}" type="presParOf" srcId="{73FE5A01-DF07-4A7D-84CB-28E0B68DEDE2}" destId="{7C3727F9-A0EA-4CF1-97D2-5580B73593F1}" srcOrd="0" destOrd="0" presId="urn:microsoft.com/office/officeart/2005/8/layout/hierarchy1"/>
    <dgm:cxn modelId="{F980EE2B-A865-4913-9BC9-7D1DED9D8C66}" type="presParOf" srcId="{73FE5A01-DF07-4A7D-84CB-28E0B68DEDE2}" destId="{ED19F14E-2B0D-4A72-A501-08F3F315BCF7}" srcOrd="1" destOrd="0" presId="urn:microsoft.com/office/officeart/2005/8/layout/hierarchy1"/>
    <dgm:cxn modelId="{6363AC3C-5A42-4511-9C35-5421CD31E18C}" type="presParOf" srcId="{C6A2B8B5-9178-48B5-82D8-40F0C26F6B19}" destId="{8E804405-1255-419C-8F88-4E52CB9748EA}" srcOrd="1" destOrd="0" presId="urn:microsoft.com/office/officeart/2005/8/layout/hierarchy1"/>
    <dgm:cxn modelId="{90D7435E-D66B-41B1-8BD8-EFBCAD6279F4}" type="presParOf" srcId="{8E804405-1255-419C-8F88-4E52CB9748EA}" destId="{9EA7C1FF-5C15-420C-A2B7-187B1D4527FF}" srcOrd="0" destOrd="0" presId="urn:microsoft.com/office/officeart/2005/8/layout/hierarchy1"/>
    <dgm:cxn modelId="{FFB39B7E-1CF0-4D82-B1C1-8EE75B1BBF95}" type="presParOf" srcId="{8E804405-1255-419C-8F88-4E52CB9748EA}" destId="{23275C0E-F3B6-4C3E-BE22-5B97D2337A0F}" srcOrd="1" destOrd="0" presId="urn:microsoft.com/office/officeart/2005/8/layout/hierarchy1"/>
    <dgm:cxn modelId="{AA41A3F3-93EE-49EC-9A15-7E04DFAF17C5}" type="presParOf" srcId="{23275C0E-F3B6-4C3E-BE22-5B97D2337A0F}" destId="{BC3EB5A5-186A-4F6D-88B6-3ADC87A3F854}" srcOrd="0" destOrd="0" presId="urn:microsoft.com/office/officeart/2005/8/layout/hierarchy1"/>
    <dgm:cxn modelId="{03D87BCE-3BC0-4E4B-BB18-78FB27DEE7EC}" type="presParOf" srcId="{BC3EB5A5-186A-4F6D-88B6-3ADC87A3F854}" destId="{6A489D28-1E83-432A-9519-9749BE28F964}" srcOrd="0" destOrd="0" presId="urn:microsoft.com/office/officeart/2005/8/layout/hierarchy1"/>
    <dgm:cxn modelId="{4A2B6184-F022-4F53-B707-6F5C582E6AA5}" type="presParOf" srcId="{BC3EB5A5-186A-4F6D-88B6-3ADC87A3F854}" destId="{B00D01CE-CC68-4E70-89BE-11BCF3D5D2B4}" srcOrd="1" destOrd="0" presId="urn:microsoft.com/office/officeart/2005/8/layout/hierarchy1"/>
    <dgm:cxn modelId="{70EC2254-CF0D-4E18-A32F-D92E1FD964E0}" type="presParOf" srcId="{23275C0E-F3B6-4C3E-BE22-5B97D2337A0F}" destId="{A4D33A88-B27F-4797-9E14-AEFC9B781027}" srcOrd="1" destOrd="0" presId="urn:microsoft.com/office/officeart/2005/8/layout/hierarchy1"/>
    <dgm:cxn modelId="{859E4D59-4112-490A-87B1-BCAA23F1813E}" type="presParOf" srcId="{1017143D-D1F7-4B07-A578-AC4B634C38B8}" destId="{46C4B5FA-2421-43FE-A82B-DA2DC5FE8821}" srcOrd="2" destOrd="0" presId="urn:microsoft.com/office/officeart/2005/8/layout/hierarchy1"/>
    <dgm:cxn modelId="{F9D8A4A0-2DBB-4D4D-A757-8D224275D346}" type="presParOf" srcId="{1017143D-D1F7-4B07-A578-AC4B634C38B8}" destId="{4D33FEC9-F418-48A2-859D-45F8790FF5AA}" srcOrd="3" destOrd="0" presId="urn:microsoft.com/office/officeart/2005/8/layout/hierarchy1"/>
    <dgm:cxn modelId="{CB76A1D4-9251-431F-BCCB-A78BA829B61A}" type="presParOf" srcId="{4D33FEC9-F418-48A2-859D-45F8790FF5AA}" destId="{49495A51-EA52-425A-BB85-1FF88298096B}" srcOrd="0" destOrd="0" presId="urn:microsoft.com/office/officeart/2005/8/layout/hierarchy1"/>
    <dgm:cxn modelId="{B370B499-A21A-4018-8CA3-96DF1BEB0EEA}" type="presParOf" srcId="{49495A51-EA52-425A-BB85-1FF88298096B}" destId="{C713D507-3D6C-4E66-A2FC-F67008F295CC}" srcOrd="0" destOrd="0" presId="urn:microsoft.com/office/officeart/2005/8/layout/hierarchy1"/>
    <dgm:cxn modelId="{7BC218E1-0DC2-418F-9F7E-AD8F6E210D6E}" type="presParOf" srcId="{49495A51-EA52-425A-BB85-1FF88298096B}" destId="{47D327BC-B5D4-402B-94F1-611CA3F7408B}" srcOrd="1" destOrd="0" presId="urn:microsoft.com/office/officeart/2005/8/layout/hierarchy1"/>
    <dgm:cxn modelId="{1069D311-816D-42B0-994A-3CB56CA5B963}" type="presParOf" srcId="{4D33FEC9-F418-48A2-859D-45F8790FF5AA}" destId="{3C2AF026-C66F-40DD-A10B-2947B82364FA}" srcOrd="1" destOrd="0" presId="urn:microsoft.com/office/officeart/2005/8/layout/hierarchy1"/>
    <dgm:cxn modelId="{B4B47747-28F1-423B-8E8E-1B1392E8A92D}" type="presParOf" srcId="{3C2AF026-C66F-40DD-A10B-2947B82364FA}" destId="{F2B95ECF-24E8-4BCC-856B-2B66B26C659C}" srcOrd="0" destOrd="0" presId="urn:microsoft.com/office/officeart/2005/8/layout/hierarchy1"/>
    <dgm:cxn modelId="{A0071B9C-D605-4A35-9C95-4E268BF0A853}" type="presParOf" srcId="{3C2AF026-C66F-40DD-A10B-2947B82364FA}" destId="{927AE2F2-C190-4E9B-8A4A-E94C6C942C77}" srcOrd="1" destOrd="0" presId="urn:microsoft.com/office/officeart/2005/8/layout/hierarchy1"/>
    <dgm:cxn modelId="{EF3E67E3-33D1-47EC-B5B0-C9FC5875F5E9}" type="presParOf" srcId="{927AE2F2-C190-4E9B-8A4A-E94C6C942C77}" destId="{029A16C8-B1EF-48C1-B6EE-F622AF7DF8D3}" srcOrd="0" destOrd="0" presId="urn:microsoft.com/office/officeart/2005/8/layout/hierarchy1"/>
    <dgm:cxn modelId="{5A7A0A12-4DEA-4284-9EBD-F56DE3B3397E}" type="presParOf" srcId="{029A16C8-B1EF-48C1-B6EE-F622AF7DF8D3}" destId="{B7BA194A-A35C-454C-920E-B245C2B0AE5F}" srcOrd="0" destOrd="0" presId="urn:microsoft.com/office/officeart/2005/8/layout/hierarchy1"/>
    <dgm:cxn modelId="{3FC6CB62-4BB2-42CE-BC83-1B03EF8E654D}" type="presParOf" srcId="{029A16C8-B1EF-48C1-B6EE-F622AF7DF8D3}" destId="{86E5E851-0FA3-4CBA-86B9-081674287785}" srcOrd="1" destOrd="0" presId="urn:microsoft.com/office/officeart/2005/8/layout/hierarchy1"/>
    <dgm:cxn modelId="{0D7557A5-B183-419F-8F0C-311E182F92A2}" type="presParOf" srcId="{927AE2F2-C190-4E9B-8A4A-E94C6C942C77}" destId="{8B90AD4C-ECE4-48E0-B41C-D4791BD8D16B}" srcOrd="1" destOrd="0" presId="urn:microsoft.com/office/officeart/2005/8/layout/hierarchy1"/>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48D0D76-478E-4873-9919-8FD300D1280A}" type="doc">
      <dgm:prSet loTypeId="urn:microsoft.com/office/officeart/2005/8/layout/hierarchy3" loCatId="hierarchy" qsTypeId="urn:microsoft.com/office/officeart/2005/8/quickstyle/3d3" qsCatId="3D" csTypeId="urn:microsoft.com/office/officeart/2005/8/colors/accent1_2#11" csCatId="accent1" phldr="1"/>
      <dgm:spPr/>
      <dgm:t>
        <a:bodyPr/>
        <a:lstStyle/>
        <a:p>
          <a:endParaRPr lang="el-GR"/>
        </a:p>
      </dgm:t>
    </dgm:pt>
    <dgm:pt modelId="{7DBA4F2D-3D4A-4806-8E1D-B2950D0B5526}">
      <dgm:prSet phldrT="[Κείμενο]" custT="1"/>
      <dgm:spPr>
        <a:solidFill>
          <a:srgbClr val="7030A0"/>
        </a:solidFill>
      </dgm:spPr>
      <dgm:t>
        <a:bodyPr/>
        <a:lstStyle/>
        <a:p>
          <a:pPr>
            <a:spcAft>
              <a:spcPts val="600"/>
            </a:spcAft>
          </a:pPr>
          <a:r>
            <a:rPr lang="el-GR" sz="2800" dirty="0" smtClean="0">
              <a:effectLst>
                <a:outerShdw blurRad="38100" dist="38100" dir="2700000" algn="tl">
                  <a:srgbClr val="000000">
                    <a:alpha val="43137"/>
                  </a:srgbClr>
                </a:outerShdw>
              </a:effectLst>
            </a:rPr>
            <a:t>Ομάδες Προσανατολισμού μαθημάτων</a:t>
          </a:r>
        </a:p>
        <a:p>
          <a:pPr>
            <a:spcAft>
              <a:spcPts val="0"/>
            </a:spcAft>
          </a:pPr>
          <a:r>
            <a:rPr lang="el-GR" sz="2000" dirty="0" smtClean="0">
              <a:effectLst>
                <a:outerShdw blurRad="38100" dist="38100" dir="2700000" algn="tl">
                  <a:srgbClr val="000000">
                    <a:alpha val="43137"/>
                  </a:srgbClr>
                </a:outerShdw>
              </a:effectLst>
            </a:rPr>
            <a:t>(χωρίζονται σε τομείς και ειδικότητες) </a:t>
          </a:r>
          <a:endParaRPr lang="el-GR" sz="2000" dirty="0">
            <a:effectLst>
              <a:outerShdw blurRad="38100" dist="38100" dir="2700000" algn="tl">
                <a:srgbClr val="000000">
                  <a:alpha val="43137"/>
                </a:srgbClr>
              </a:outerShdw>
            </a:effectLst>
          </a:endParaRPr>
        </a:p>
      </dgm:t>
    </dgm:pt>
    <dgm:pt modelId="{3C0F3364-63EA-4F66-B79E-F6F4276570F1}" type="parTrans" cxnId="{6297BB89-C287-4DED-A8AA-B3C513D44808}">
      <dgm:prSet/>
      <dgm:spPr/>
      <dgm:t>
        <a:bodyPr/>
        <a:lstStyle/>
        <a:p>
          <a:endParaRPr lang="el-GR"/>
        </a:p>
      </dgm:t>
    </dgm:pt>
    <dgm:pt modelId="{F0BC8428-BDA4-4A24-AC3C-3EB2A9629C2A}" type="sibTrans" cxnId="{6297BB89-C287-4DED-A8AA-B3C513D44808}">
      <dgm:prSet/>
      <dgm:spPr/>
      <dgm:t>
        <a:bodyPr/>
        <a:lstStyle/>
        <a:p>
          <a:endParaRPr lang="el-GR"/>
        </a:p>
      </dgm:t>
    </dgm:pt>
    <dgm:pt modelId="{543EA981-FB48-4AAC-949D-9748189F1714}">
      <dgm:prSet phldrT="[Κείμενο]" custT="1"/>
      <dgm:spPr/>
      <dgm:t>
        <a:bodyPr/>
        <a:lstStyle/>
        <a:p>
          <a:r>
            <a:rPr lang="el-GR" sz="2400" b="0" dirty="0" smtClean="0">
              <a:effectLst>
                <a:outerShdw blurRad="38100" dist="38100" dir="2700000" algn="tl">
                  <a:srgbClr val="000000">
                    <a:alpha val="43137"/>
                  </a:srgbClr>
                </a:outerShdw>
              </a:effectLst>
            </a:rPr>
            <a:t>Τεχνολογικών Εφαρμογών</a:t>
          </a:r>
          <a:endParaRPr lang="el-GR" sz="2400" b="0" dirty="0">
            <a:effectLst>
              <a:outerShdw blurRad="38100" dist="38100" dir="2700000" algn="tl">
                <a:srgbClr val="000000">
                  <a:alpha val="43137"/>
                </a:srgbClr>
              </a:outerShdw>
            </a:effectLst>
          </a:endParaRPr>
        </a:p>
      </dgm:t>
    </dgm:pt>
    <dgm:pt modelId="{C9AC3595-88B5-469C-9B8D-8B39D94ED740}" type="parTrans" cxnId="{2FD454FF-4E0D-402E-8FC1-C22568D8885D}">
      <dgm:prSet/>
      <dgm:spPr>
        <a:ln>
          <a:solidFill>
            <a:schemeClr val="tx1"/>
          </a:solidFill>
        </a:ln>
      </dgm:spPr>
      <dgm:t>
        <a:bodyPr/>
        <a:lstStyle/>
        <a:p>
          <a:endParaRPr lang="el-GR"/>
        </a:p>
      </dgm:t>
    </dgm:pt>
    <dgm:pt modelId="{B5201111-73A5-4150-90BB-FF7E6E606767}" type="sibTrans" cxnId="{2FD454FF-4E0D-402E-8FC1-C22568D8885D}">
      <dgm:prSet/>
      <dgm:spPr/>
      <dgm:t>
        <a:bodyPr/>
        <a:lstStyle/>
        <a:p>
          <a:endParaRPr lang="el-GR"/>
        </a:p>
      </dgm:t>
    </dgm:pt>
    <dgm:pt modelId="{E58952CD-8F7F-4DC2-87D8-4DF093AF3E58}">
      <dgm:prSet phldrT="[Κείμενο]" custT="1"/>
      <dgm:spPr/>
      <dgm:t>
        <a:bodyPr/>
        <a:lstStyle/>
        <a:p>
          <a:r>
            <a:rPr lang="el-GR" sz="2400" b="0" dirty="0" smtClean="0">
              <a:effectLst>
                <a:outerShdw blurRad="38100" dist="38100" dir="2700000" algn="tl">
                  <a:srgbClr val="000000">
                    <a:alpha val="43137"/>
                  </a:srgbClr>
                </a:outerShdw>
              </a:effectLst>
            </a:rPr>
            <a:t>Ναυτιλιακών Επαγγελμάτων</a:t>
          </a:r>
          <a:endParaRPr lang="el-GR" sz="2400" b="0" dirty="0">
            <a:effectLst>
              <a:outerShdw blurRad="38100" dist="38100" dir="2700000" algn="tl">
                <a:srgbClr val="000000">
                  <a:alpha val="43137"/>
                </a:srgbClr>
              </a:outerShdw>
            </a:effectLst>
          </a:endParaRPr>
        </a:p>
      </dgm:t>
    </dgm:pt>
    <dgm:pt modelId="{FD6D853E-E7B8-4942-B8FB-C0CCA59FAAE6}" type="parTrans" cxnId="{20D040CD-A5DF-4E4E-94FA-E1D57502567D}">
      <dgm:prSet/>
      <dgm:spPr>
        <a:ln>
          <a:solidFill>
            <a:schemeClr val="tx1"/>
          </a:solidFill>
        </a:ln>
      </dgm:spPr>
      <dgm:t>
        <a:bodyPr/>
        <a:lstStyle/>
        <a:p>
          <a:endParaRPr lang="el-GR"/>
        </a:p>
      </dgm:t>
    </dgm:pt>
    <dgm:pt modelId="{EF47B222-42E9-4FAA-A370-D6F0BE9C63C1}" type="sibTrans" cxnId="{20D040CD-A5DF-4E4E-94FA-E1D57502567D}">
      <dgm:prSet/>
      <dgm:spPr/>
      <dgm:t>
        <a:bodyPr/>
        <a:lstStyle/>
        <a:p>
          <a:endParaRPr lang="el-GR"/>
        </a:p>
      </dgm:t>
    </dgm:pt>
    <dgm:pt modelId="{76580A52-5116-4A6B-9794-C012B9BC8FA9}">
      <dgm:prSet custT="1"/>
      <dgm:spPr/>
      <dgm:t>
        <a:bodyPr/>
        <a:lstStyle/>
        <a:p>
          <a:r>
            <a:rPr lang="el-GR" sz="2400" b="0" dirty="0" smtClean="0">
              <a:effectLst>
                <a:outerShdw blurRad="38100" dist="38100" dir="2700000" algn="tl">
                  <a:srgbClr val="000000">
                    <a:alpha val="43137"/>
                  </a:srgbClr>
                </a:outerShdw>
              </a:effectLst>
            </a:rPr>
            <a:t>Διοίκησης και Οικονομίας</a:t>
          </a:r>
          <a:endParaRPr lang="el-GR" sz="2400" b="0" dirty="0">
            <a:effectLst>
              <a:outerShdw blurRad="38100" dist="38100" dir="2700000" algn="tl">
                <a:srgbClr val="000000">
                  <a:alpha val="43137"/>
                </a:srgbClr>
              </a:outerShdw>
            </a:effectLst>
          </a:endParaRPr>
        </a:p>
      </dgm:t>
    </dgm:pt>
    <dgm:pt modelId="{682FBBAE-98DA-41E2-B9B4-E5639CB06432}" type="parTrans" cxnId="{94B80A6E-2DBC-44C2-8C9E-F83992CECCD3}">
      <dgm:prSet/>
      <dgm:spPr>
        <a:ln>
          <a:solidFill>
            <a:schemeClr val="tx1"/>
          </a:solidFill>
        </a:ln>
      </dgm:spPr>
      <dgm:t>
        <a:bodyPr/>
        <a:lstStyle/>
        <a:p>
          <a:endParaRPr lang="el-GR"/>
        </a:p>
      </dgm:t>
    </dgm:pt>
    <dgm:pt modelId="{65CF0239-2C5C-466A-BA65-07B0D763F3DE}" type="sibTrans" cxnId="{94B80A6E-2DBC-44C2-8C9E-F83992CECCD3}">
      <dgm:prSet/>
      <dgm:spPr/>
      <dgm:t>
        <a:bodyPr/>
        <a:lstStyle/>
        <a:p>
          <a:endParaRPr lang="el-GR"/>
        </a:p>
      </dgm:t>
    </dgm:pt>
    <dgm:pt modelId="{42D12D09-FEB9-441A-8FC8-3375461AF9B0}">
      <dgm:prSet custT="1"/>
      <dgm:spPr/>
      <dgm:t>
        <a:bodyPr/>
        <a:lstStyle/>
        <a:p>
          <a:r>
            <a:rPr lang="el-GR" sz="2400" b="0" dirty="0" smtClean="0">
              <a:effectLst>
                <a:outerShdw blurRad="38100" dist="38100" dir="2700000" algn="tl">
                  <a:srgbClr val="000000">
                    <a:alpha val="43137"/>
                  </a:srgbClr>
                </a:outerShdw>
              </a:effectLst>
            </a:rPr>
            <a:t>Γεωπονίας, Τεχνολογίας Τροφίμων &amp; Διατροφής</a:t>
          </a:r>
          <a:endParaRPr lang="el-GR" sz="2400" b="0" dirty="0">
            <a:effectLst>
              <a:outerShdw blurRad="38100" dist="38100" dir="2700000" algn="tl">
                <a:srgbClr val="000000">
                  <a:alpha val="43137"/>
                </a:srgbClr>
              </a:outerShdw>
            </a:effectLst>
          </a:endParaRPr>
        </a:p>
      </dgm:t>
    </dgm:pt>
    <dgm:pt modelId="{CC04388D-FAA3-4D0A-8F4F-3459BF9CF953}" type="parTrans" cxnId="{126A137B-4F3E-4439-BCDC-007E5299109D}">
      <dgm:prSet/>
      <dgm:spPr>
        <a:ln>
          <a:solidFill>
            <a:schemeClr val="tx1"/>
          </a:solidFill>
        </a:ln>
      </dgm:spPr>
      <dgm:t>
        <a:bodyPr/>
        <a:lstStyle/>
        <a:p>
          <a:endParaRPr lang="el-GR"/>
        </a:p>
      </dgm:t>
    </dgm:pt>
    <dgm:pt modelId="{81D7B7DB-204F-42BC-94E8-D3CF10A14328}" type="sibTrans" cxnId="{126A137B-4F3E-4439-BCDC-007E5299109D}">
      <dgm:prSet/>
      <dgm:spPr/>
      <dgm:t>
        <a:bodyPr/>
        <a:lstStyle/>
        <a:p>
          <a:endParaRPr lang="el-GR"/>
        </a:p>
      </dgm:t>
    </dgm:pt>
    <dgm:pt modelId="{C1A193DD-64CF-4495-9585-C58D272AD86C}" type="pres">
      <dgm:prSet presAssocID="{248D0D76-478E-4873-9919-8FD300D1280A}" presName="diagram" presStyleCnt="0">
        <dgm:presLayoutVars>
          <dgm:chPref val="1"/>
          <dgm:dir/>
          <dgm:animOne val="branch"/>
          <dgm:animLvl val="lvl"/>
          <dgm:resizeHandles/>
        </dgm:presLayoutVars>
      </dgm:prSet>
      <dgm:spPr/>
      <dgm:t>
        <a:bodyPr/>
        <a:lstStyle/>
        <a:p>
          <a:endParaRPr lang="el-GR"/>
        </a:p>
      </dgm:t>
    </dgm:pt>
    <dgm:pt modelId="{6CC9CC03-364B-4D9A-B59D-08C4BD4EC5F5}" type="pres">
      <dgm:prSet presAssocID="{7DBA4F2D-3D4A-4806-8E1D-B2950D0B5526}" presName="root" presStyleCnt="0"/>
      <dgm:spPr/>
    </dgm:pt>
    <dgm:pt modelId="{D7917C97-9092-4756-B0B8-9D48FCF620A9}" type="pres">
      <dgm:prSet presAssocID="{7DBA4F2D-3D4A-4806-8E1D-B2950D0B5526}" presName="rootComposite" presStyleCnt="0"/>
      <dgm:spPr/>
    </dgm:pt>
    <dgm:pt modelId="{3C241D60-9A8B-47FB-8879-B7BED07454EA}" type="pres">
      <dgm:prSet presAssocID="{7DBA4F2D-3D4A-4806-8E1D-B2950D0B5526}" presName="rootText" presStyleLbl="node1" presStyleIdx="0" presStyleCnt="1" custScaleX="542939" custScaleY="148515"/>
      <dgm:spPr/>
      <dgm:t>
        <a:bodyPr/>
        <a:lstStyle/>
        <a:p>
          <a:endParaRPr lang="el-GR"/>
        </a:p>
      </dgm:t>
    </dgm:pt>
    <dgm:pt modelId="{DE70C037-B5DD-45E0-831F-DB10480D261F}" type="pres">
      <dgm:prSet presAssocID="{7DBA4F2D-3D4A-4806-8E1D-B2950D0B5526}" presName="rootConnector" presStyleLbl="node1" presStyleIdx="0" presStyleCnt="1"/>
      <dgm:spPr/>
      <dgm:t>
        <a:bodyPr/>
        <a:lstStyle/>
        <a:p>
          <a:endParaRPr lang="el-GR"/>
        </a:p>
      </dgm:t>
    </dgm:pt>
    <dgm:pt modelId="{8B26D0F6-D529-420C-9027-1A6BD711BB73}" type="pres">
      <dgm:prSet presAssocID="{7DBA4F2D-3D4A-4806-8E1D-B2950D0B5526}" presName="childShape" presStyleCnt="0"/>
      <dgm:spPr/>
    </dgm:pt>
    <dgm:pt modelId="{FF13220C-A4A7-44B5-BCE3-AD3077067EB7}" type="pres">
      <dgm:prSet presAssocID="{C9AC3595-88B5-469C-9B8D-8B39D94ED740}" presName="Name13" presStyleLbl="parChTrans1D2" presStyleIdx="0" presStyleCnt="4"/>
      <dgm:spPr/>
      <dgm:t>
        <a:bodyPr/>
        <a:lstStyle/>
        <a:p>
          <a:endParaRPr lang="el-GR"/>
        </a:p>
      </dgm:t>
    </dgm:pt>
    <dgm:pt modelId="{83641837-E8E7-44D3-A75D-59DC72AF9A9B}" type="pres">
      <dgm:prSet presAssocID="{543EA981-FB48-4AAC-949D-9748189F1714}" presName="childText" presStyleLbl="bgAcc1" presStyleIdx="0" presStyleCnt="4" custScaleX="609477">
        <dgm:presLayoutVars>
          <dgm:bulletEnabled val="1"/>
        </dgm:presLayoutVars>
      </dgm:prSet>
      <dgm:spPr/>
      <dgm:t>
        <a:bodyPr/>
        <a:lstStyle/>
        <a:p>
          <a:endParaRPr lang="el-GR"/>
        </a:p>
      </dgm:t>
    </dgm:pt>
    <dgm:pt modelId="{0CC7020A-1439-4CA5-B611-F061E565864B}" type="pres">
      <dgm:prSet presAssocID="{682FBBAE-98DA-41E2-B9B4-E5639CB06432}" presName="Name13" presStyleLbl="parChTrans1D2" presStyleIdx="1" presStyleCnt="4"/>
      <dgm:spPr/>
      <dgm:t>
        <a:bodyPr/>
        <a:lstStyle/>
        <a:p>
          <a:endParaRPr lang="el-GR"/>
        </a:p>
      </dgm:t>
    </dgm:pt>
    <dgm:pt modelId="{056B9EBB-819B-4234-ABAA-018C8F9DA13E}" type="pres">
      <dgm:prSet presAssocID="{76580A52-5116-4A6B-9794-C012B9BC8FA9}" presName="childText" presStyleLbl="bgAcc1" presStyleIdx="1" presStyleCnt="4" custScaleX="609477">
        <dgm:presLayoutVars>
          <dgm:bulletEnabled val="1"/>
        </dgm:presLayoutVars>
      </dgm:prSet>
      <dgm:spPr/>
      <dgm:t>
        <a:bodyPr/>
        <a:lstStyle/>
        <a:p>
          <a:endParaRPr lang="el-GR"/>
        </a:p>
      </dgm:t>
    </dgm:pt>
    <dgm:pt modelId="{1C4C63D5-878C-473C-B083-FF0066DAF7AA}" type="pres">
      <dgm:prSet presAssocID="{CC04388D-FAA3-4D0A-8F4F-3459BF9CF953}" presName="Name13" presStyleLbl="parChTrans1D2" presStyleIdx="2" presStyleCnt="4"/>
      <dgm:spPr/>
      <dgm:t>
        <a:bodyPr/>
        <a:lstStyle/>
        <a:p>
          <a:endParaRPr lang="el-GR"/>
        </a:p>
      </dgm:t>
    </dgm:pt>
    <dgm:pt modelId="{14B94B60-3947-4038-9181-B0F30B67784B}" type="pres">
      <dgm:prSet presAssocID="{42D12D09-FEB9-441A-8FC8-3375461AF9B0}" presName="childText" presStyleLbl="bgAcc1" presStyleIdx="2" presStyleCnt="4" custScaleX="609477">
        <dgm:presLayoutVars>
          <dgm:bulletEnabled val="1"/>
        </dgm:presLayoutVars>
      </dgm:prSet>
      <dgm:spPr/>
      <dgm:t>
        <a:bodyPr/>
        <a:lstStyle/>
        <a:p>
          <a:endParaRPr lang="el-GR"/>
        </a:p>
      </dgm:t>
    </dgm:pt>
    <dgm:pt modelId="{FDEAEB32-61B1-403B-AC26-CAF9A4332EA5}" type="pres">
      <dgm:prSet presAssocID="{FD6D853E-E7B8-4942-B8FB-C0CCA59FAAE6}" presName="Name13" presStyleLbl="parChTrans1D2" presStyleIdx="3" presStyleCnt="4"/>
      <dgm:spPr/>
      <dgm:t>
        <a:bodyPr/>
        <a:lstStyle/>
        <a:p>
          <a:endParaRPr lang="el-GR"/>
        </a:p>
      </dgm:t>
    </dgm:pt>
    <dgm:pt modelId="{5F3ED667-4A52-4DDC-916E-88337C0B8649}" type="pres">
      <dgm:prSet presAssocID="{E58952CD-8F7F-4DC2-87D8-4DF093AF3E58}" presName="childText" presStyleLbl="bgAcc1" presStyleIdx="3" presStyleCnt="4" custScaleX="609476">
        <dgm:presLayoutVars>
          <dgm:bulletEnabled val="1"/>
        </dgm:presLayoutVars>
      </dgm:prSet>
      <dgm:spPr/>
      <dgm:t>
        <a:bodyPr/>
        <a:lstStyle/>
        <a:p>
          <a:endParaRPr lang="el-GR"/>
        </a:p>
      </dgm:t>
    </dgm:pt>
  </dgm:ptLst>
  <dgm:cxnLst>
    <dgm:cxn modelId="{F4ABA8C5-5233-4E35-8A10-4ED8DC05EE53}" type="presOf" srcId="{42D12D09-FEB9-441A-8FC8-3375461AF9B0}" destId="{14B94B60-3947-4038-9181-B0F30B67784B}" srcOrd="0" destOrd="0" presId="urn:microsoft.com/office/officeart/2005/8/layout/hierarchy3"/>
    <dgm:cxn modelId="{2FD454FF-4E0D-402E-8FC1-C22568D8885D}" srcId="{7DBA4F2D-3D4A-4806-8E1D-B2950D0B5526}" destId="{543EA981-FB48-4AAC-949D-9748189F1714}" srcOrd="0" destOrd="0" parTransId="{C9AC3595-88B5-469C-9B8D-8B39D94ED740}" sibTransId="{B5201111-73A5-4150-90BB-FF7E6E606767}"/>
    <dgm:cxn modelId="{E765BD92-AC86-4843-AEBD-747A620FB7CB}" type="presOf" srcId="{76580A52-5116-4A6B-9794-C012B9BC8FA9}" destId="{056B9EBB-819B-4234-ABAA-018C8F9DA13E}" srcOrd="0" destOrd="0" presId="urn:microsoft.com/office/officeart/2005/8/layout/hierarchy3"/>
    <dgm:cxn modelId="{126A137B-4F3E-4439-BCDC-007E5299109D}" srcId="{7DBA4F2D-3D4A-4806-8E1D-B2950D0B5526}" destId="{42D12D09-FEB9-441A-8FC8-3375461AF9B0}" srcOrd="2" destOrd="0" parTransId="{CC04388D-FAA3-4D0A-8F4F-3459BF9CF953}" sibTransId="{81D7B7DB-204F-42BC-94E8-D3CF10A14328}"/>
    <dgm:cxn modelId="{DE5FF7C4-49F0-49D9-84A3-7E7387B8B3BF}" type="presOf" srcId="{682FBBAE-98DA-41E2-B9B4-E5639CB06432}" destId="{0CC7020A-1439-4CA5-B611-F061E565864B}" srcOrd="0" destOrd="0" presId="urn:microsoft.com/office/officeart/2005/8/layout/hierarchy3"/>
    <dgm:cxn modelId="{08B60D83-271A-4692-AA79-26A76452B000}" type="presOf" srcId="{E58952CD-8F7F-4DC2-87D8-4DF093AF3E58}" destId="{5F3ED667-4A52-4DDC-916E-88337C0B8649}" srcOrd="0" destOrd="0" presId="urn:microsoft.com/office/officeart/2005/8/layout/hierarchy3"/>
    <dgm:cxn modelId="{20D040CD-A5DF-4E4E-94FA-E1D57502567D}" srcId="{7DBA4F2D-3D4A-4806-8E1D-B2950D0B5526}" destId="{E58952CD-8F7F-4DC2-87D8-4DF093AF3E58}" srcOrd="3" destOrd="0" parTransId="{FD6D853E-E7B8-4942-B8FB-C0CCA59FAAE6}" sibTransId="{EF47B222-42E9-4FAA-A370-D6F0BE9C63C1}"/>
    <dgm:cxn modelId="{3D312D81-3BB7-44A0-837C-EC4821FDCD87}" type="presOf" srcId="{FD6D853E-E7B8-4942-B8FB-C0CCA59FAAE6}" destId="{FDEAEB32-61B1-403B-AC26-CAF9A4332EA5}" srcOrd="0" destOrd="0" presId="urn:microsoft.com/office/officeart/2005/8/layout/hierarchy3"/>
    <dgm:cxn modelId="{67D1B537-839C-4CBD-A2BF-485F0A343A93}" type="presOf" srcId="{543EA981-FB48-4AAC-949D-9748189F1714}" destId="{83641837-E8E7-44D3-A75D-59DC72AF9A9B}" srcOrd="0" destOrd="0" presId="urn:microsoft.com/office/officeart/2005/8/layout/hierarchy3"/>
    <dgm:cxn modelId="{6297BB89-C287-4DED-A8AA-B3C513D44808}" srcId="{248D0D76-478E-4873-9919-8FD300D1280A}" destId="{7DBA4F2D-3D4A-4806-8E1D-B2950D0B5526}" srcOrd="0" destOrd="0" parTransId="{3C0F3364-63EA-4F66-B79E-F6F4276570F1}" sibTransId="{F0BC8428-BDA4-4A24-AC3C-3EB2A9629C2A}"/>
    <dgm:cxn modelId="{94B80A6E-2DBC-44C2-8C9E-F83992CECCD3}" srcId="{7DBA4F2D-3D4A-4806-8E1D-B2950D0B5526}" destId="{76580A52-5116-4A6B-9794-C012B9BC8FA9}" srcOrd="1" destOrd="0" parTransId="{682FBBAE-98DA-41E2-B9B4-E5639CB06432}" sibTransId="{65CF0239-2C5C-466A-BA65-07B0D763F3DE}"/>
    <dgm:cxn modelId="{C17A2CD7-FA79-4072-8118-1D17C8A9488A}" type="presOf" srcId="{7DBA4F2D-3D4A-4806-8E1D-B2950D0B5526}" destId="{3C241D60-9A8B-47FB-8879-B7BED07454EA}" srcOrd="0" destOrd="0" presId="urn:microsoft.com/office/officeart/2005/8/layout/hierarchy3"/>
    <dgm:cxn modelId="{FD5D2B21-16A0-4C9C-BA4C-3F0E4AF1ED23}" type="presOf" srcId="{248D0D76-478E-4873-9919-8FD300D1280A}" destId="{C1A193DD-64CF-4495-9585-C58D272AD86C}" srcOrd="0" destOrd="0" presId="urn:microsoft.com/office/officeart/2005/8/layout/hierarchy3"/>
    <dgm:cxn modelId="{04553503-6471-455D-95FA-393991B27496}" type="presOf" srcId="{7DBA4F2D-3D4A-4806-8E1D-B2950D0B5526}" destId="{DE70C037-B5DD-45E0-831F-DB10480D261F}" srcOrd="1" destOrd="0" presId="urn:microsoft.com/office/officeart/2005/8/layout/hierarchy3"/>
    <dgm:cxn modelId="{482AEFD0-8F49-4EBE-B9E4-168C148353E8}" type="presOf" srcId="{C9AC3595-88B5-469C-9B8D-8B39D94ED740}" destId="{FF13220C-A4A7-44B5-BCE3-AD3077067EB7}" srcOrd="0" destOrd="0" presId="urn:microsoft.com/office/officeart/2005/8/layout/hierarchy3"/>
    <dgm:cxn modelId="{1761C62C-A61C-4AB9-8EA3-5B959CD7A575}" type="presOf" srcId="{CC04388D-FAA3-4D0A-8F4F-3459BF9CF953}" destId="{1C4C63D5-878C-473C-B083-FF0066DAF7AA}" srcOrd="0" destOrd="0" presId="urn:microsoft.com/office/officeart/2005/8/layout/hierarchy3"/>
    <dgm:cxn modelId="{5147C7F9-D76C-41E0-AC18-497FF9E22E18}" type="presParOf" srcId="{C1A193DD-64CF-4495-9585-C58D272AD86C}" destId="{6CC9CC03-364B-4D9A-B59D-08C4BD4EC5F5}" srcOrd="0" destOrd="0" presId="urn:microsoft.com/office/officeart/2005/8/layout/hierarchy3"/>
    <dgm:cxn modelId="{5C6D5AF4-F62A-4321-8725-13922BF7084D}" type="presParOf" srcId="{6CC9CC03-364B-4D9A-B59D-08C4BD4EC5F5}" destId="{D7917C97-9092-4756-B0B8-9D48FCF620A9}" srcOrd="0" destOrd="0" presId="urn:microsoft.com/office/officeart/2005/8/layout/hierarchy3"/>
    <dgm:cxn modelId="{883B8B1F-F541-485E-9AAD-44B63256157B}" type="presParOf" srcId="{D7917C97-9092-4756-B0B8-9D48FCF620A9}" destId="{3C241D60-9A8B-47FB-8879-B7BED07454EA}" srcOrd="0" destOrd="0" presId="urn:microsoft.com/office/officeart/2005/8/layout/hierarchy3"/>
    <dgm:cxn modelId="{08755D25-2E0F-4981-9303-D4E3B8EEC513}" type="presParOf" srcId="{D7917C97-9092-4756-B0B8-9D48FCF620A9}" destId="{DE70C037-B5DD-45E0-831F-DB10480D261F}" srcOrd="1" destOrd="0" presId="urn:microsoft.com/office/officeart/2005/8/layout/hierarchy3"/>
    <dgm:cxn modelId="{41607245-9332-4B9D-BADE-676BCFE565E9}" type="presParOf" srcId="{6CC9CC03-364B-4D9A-B59D-08C4BD4EC5F5}" destId="{8B26D0F6-D529-420C-9027-1A6BD711BB73}" srcOrd="1" destOrd="0" presId="urn:microsoft.com/office/officeart/2005/8/layout/hierarchy3"/>
    <dgm:cxn modelId="{BCC5B20A-C9D5-4FFA-94E5-DB2D4441E009}" type="presParOf" srcId="{8B26D0F6-D529-420C-9027-1A6BD711BB73}" destId="{FF13220C-A4A7-44B5-BCE3-AD3077067EB7}" srcOrd="0" destOrd="0" presId="urn:microsoft.com/office/officeart/2005/8/layout/hierarchy3"/>
    <dgm:cxn modelId="{285E5B90-E3AF-44ED-AA87-62E208FFA6EC}" type="presParOf" srcId="{8B26D0F6-D529-420C-9027-1A6BD711BB73}" destId="{83641837-E8E7-44D3-A75D-59DC72AF9A9B}" srcOrd="1" destOrd="0" presId="urn:microsoft.com/office/officeart/2005/8/layout/hierarchy3"/>
    <dgm:cxn modelId="{54F72541-598A-46DE-B15E-9E0CE2BB5634}" type="presParOf" srcId="{8B26D0F6-D529-420C-9027-1A6BD711BB73}" destId="{0CC7020A-1439-4CA5-B611-F061E565864B}" srcOrd="2" destOrd="0" presId="urn:microsoft.com/office/officeart/2005/8/layout/hierarchy3"/>
    <dgm:cxn modelId="{7C1F9F26-ED29-4576-ADF7-4CFA2F8AB3A9}" type="presParOf" srcId="{8B26D0F6-D529-420C-9027-1A6BD711BB73}" destId="{056B9EBB-819B-4234-ABAA-018C8F9DA13E}" srcOrd="3" destOrd="0" presId="urn:microsoft.com/office/officeart/2005/8/layout/hierarchy3"/>
    <dgm:cxn modelId="{B0445A22-CBBC-4334-A8F8-FD96A002BE2F}" type="presParOf" srcId="{8B26D0F6-D529-420C-9027-1A6BD711BB73}" destId="{1C4C63D5-878C-473C-B083-FF0066DAF7AA}" srcOrd="4" destOrd="0" presId="urn:microsoft.com/office/officeart/2005/8/layout/hierarchy3"/>
    <dgm:cxn modelId="{0F301D5C-990B-44D5-965B-5EF12A1FF224}" type="presParOf" srcId="{8B26D0F6-D529-420C-9027-1A6BD711BB73}" destId="{14B94B60-3947-4038-9181-B0F30B67784B}" srcOrd="5" destOrd="0" presId="urn:microsoft.com/office/officeart/2005/8/layout/hierarchy3"/>
    <dgm:cxn modelId="{5A1BE7BE-E288-43A5-9951-20BE56D57D41}" type="presParOf" srcId="{8B26D0F6-D529-420C-9027-1A6BD711BB73}" destId="{FDEAEB32-61B1-403B-AC26-CAF9A4332EA5}" srcOrd="6" destOrd="0" presId="urn:microsoft.com/office/officeart/2005/8/layout/hierarchy3"/>
    <dgm:cxn modelId="{110C3D40-91EF-4D22-A711-35FB28627B46}" type="presParOf" srcId="{8B26D0F6-D529-420C-9027-1A6BD711BB73}" destId="{5F3ED667-4A52-4DDC-916E-88337C0B8649}" srcOrd="7"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B2E8005-D94A-4532-B88D-1721963669E5}" type="doc">
      <dgm:prSet loTypeId="urn:microsoft.com/office/officeart/2005/8/layout/process1" loCatId="process" qsTypeId="urn:microsoft.com/office/officeart/2005/8/quickstyle/3d3" qsCatId="3D" csTypeId="urn:microsoft.com/office/officeart/2005/8/colors/accent1_2#12" csCatId="accent1" phldr="1"/>
      <dgm:spPr/>
    </dgm:pt>
    <dgm:pt modelId="{5DC0E06B-B786-4DCF-B67B-DC2A6BA35C20}">
      <dgm:prSet phldrT="[Κείμενο]" custT="1"/>
      <dgm:spPr>
        <a:solidFill>
          <a:srgbClr val="006600"/>
        </a:solidFill>
      </dgm:spPr>
      <dgm:t>
        <a:bodyPr/>
        <a:lstStyle/>
        <a:p>
          <a:r>
            <a:rPr lang="el-GR" sz="2400" dirty="0" smtClean="0">
              <a:effectLst>
                <a:outerShdw blurRad="38100" dist="38100" dir="2700000" algn="tl">
                  <a:srgbClr val="000000">
                    <a:alpha val="43137"/>
                  </a:srgbClr>
                </a:outerShdw>
              </a:effectLst>
              <a:latin typeface="+mn-lt"/>
            </a:rPr>
            <a:t>Γενικός Βαθμός </a:t>
          </a:r>
          <a:r>
            <a:rPr lang="el-GR" sz="2400" b="1" dirty="0" smtClean="0">
              <a:effectLst>
                <a:outerShdw blurRad="38100" dist="38100" dir="2700000" algn="tl">
                  <a:srgbClr val="000000">
                    <a:alpha val="43137"/>
                  </a:srgbClr>
                </a:outerShdw>
              </a:effectLst>
              <a:latin typeface="+mn-lt"/>
              <a:cs typeface="Tahoma"/>
            </a:rPr>
            <a:t>≥</a:t>
          </a:r>
          <a:r>
            <a:rPr lang="el-GR" sz="2400" dirty="0" smtClean="0">
              <a:effectLst>
                <a:outerShdw blurRad="38100" dist="38100" dir="2700000" algn="tl">
                  <a:srgbClr val="000000">
                    <a:alpha val="43137"/>
                  </a:srgbClr>
                </a:outerShdw>
              </a:effectLst>
              <a:latin typeface="+mn-lt"/>
              <a:cs typeface="Tahoma"/>
            </a:rPr>
            <a:t>10</a:t>
          </a:r>
          <a:endParaRPr lang="el-GR" sz="2400" dirty="0">
            <a:effectLst>
              <a:outerShdw blurRad="38100" dist="38100" dir="2700000" algn="tl">
                <a:srgbClr val="000000">
                  <a:alpha val="43137"/>
                </a:srgbClr>
              </a:outerShdw>
            </a:effectLst>
            <a:latin typeface="+mn-lt"/>
          </a:endParaRPr>
        </a:p>
      </dgm:t>
    </dgm:pt>
    <dgm:pt modelId="{2AEEFD8A-083C-4ADB-9C52-63D3B53443EA}" type="parTrans" cxnId="{295FE842-6EB7-4F84-A8CE-558FF361B9BF}">
      <dgm:prSet/>
      <dgm:spPr/>
      <dgm:t>
        <a:bodyPr/>
        <a:lstStyle/>
        <a:p>
          <a:endParaRPr lang="el-GR"/>
        </a:p>
      </dgm:t>
    </dgm:pt>
    <dgm:pt modelId="{4B645AB3-2783-444B-8601-9C47F952C2E8}" type="sibTrans" cxnId="{295FE842-6EB7-4F84-A8CE-558FF361B9BF}">
      <dgm:prSet/>
      <dgm:spPr/>
      <dgm:t>
        <a:bodyPr/>
        <a:lstStyle/>
        <a:p>
          <a:endParaRPr lang="el-GR"/>
        </a:p>
      </dgm:t>
    </dgm:pt>
    <dgm:pt modelId="{C8B7D155-83D0-4970-B8C1-18C62DEDC5C9}">
      <dgm:prSet phldrT="[Κείμενο]" custT="1"/>
      <dgm:spPr>
        <a:solidFill>
          <a:srgbClr val="006600"/>
        </a:solidFill>
      </dgm:spPr>
      <dgm:t>
        <a:bodyPr/>
        <a:lstStyle/>
        <a:p>
          <a:r>
            <a:rPr lang="el-GR" sz="2400" dirty="0" smtClean="0">
              <a:effectLst>
                <a:outerShdw blurRad="38100" dist="38100" dir="2700000" algn="tl">
                  <a:srgbClr val="000000">
                    <a:alpha val="43137"/>
                  </a:srgbClr>
                </a:outerShdw>
              </a:effectLst>
            </a:rPr>
            <a:t>Προάγεται</a:t>
          </a:r>
          <a:r>
            <a:rPr lang="el-GR" sz="1800" dirty="0" smtClean="0"/>
            <a:t> </a:t>
          </a:r>
          <a:endParaRPr lang="el-GR" sz="1800" dirty="0"/>
        </a:p>
      </dgm:t>
    </dgm:pt>
    <dgm:pt modelId="{7F5BEFDB-2FFA-45C8-81D1-76BC864AA0BB}" type="parTrans" cxnId="{5A4859CD-2049-4372-8890-9D1277F7F036}">
      <dgm:prSet/>
      <dgm:spPr/>
      <dgm:t>
        <a:bodyPr/>
        <a:lstStyle/>
        <a:p>
          <a:endParaRPr lang="el-GR"/>
        </a:p>
      </dgm:t>
    </dgm:pt>
    <dgm:pt modelId="{E13D793C-6D4C-4D36-A5A6-CE1A9E581023}" type="sibTrans" cxnId="{5A4859CD-2049-4372-8890-9D1277F7F036}">
      <dgm:prSet/>
      <dgm:spPr/>
      <dgm:t>
        <a:bodyPr/>
        <a:lstStyle/>
        <a:p>
          <a:endParaRPr lang="el-GR"/>
        </a:p>
      </dgm:t>
    </dgm:pt>
    <dgm:pt modelId="{89B3890D-294E-4574-8C9A-FF656FFB9450}" type="pres">
      <dgm:prSet presAssocID="{4B2E8005-D94A-4532-B88D-1721963669E5}" presName="Name0" presStyleCnt="0">
        <dgm:presLayoutVars>
          <dgm:dir/>
          <dgm:resizeHandles val="exact"/>
        </dgm:presLayoutVars>
      </dgm:prSet>
      <dgm:spPr/>
    </dgm:pt>
    <dgm:pt modelId="{A221C709-00E8-4492-A252-F0AB4DDA2A0A}" type="pres">
      <dgm:prSet presAssocID="{5DC0E06B-B786-4DCF-B67B-DC2A6BA35C20}" presName="node" presStyleLbl="node1" presStyleIdx="0" presStyleCnt="2">
        <dgm:presLayoutVars>
          <dgm:bulletEnabled val="1"/>
        </dgm:presLayoutVars>
      </dgm:prSet>
      <dgm:spPr/>
      <dgm:t>
        <a:bodyPr/>
        <a:lstStyle/>
        <a:p>
          <a:endParaRPr lang="el-GR"/>
        </a:p>
      </dgm:t>
    </dgm:pt>
    <dgm:pt modelId="{11D5DD1A-EBB6-4E73-A951-B8E0092A60D1}" type="pres">
      <dgm:prSet presAssocID="{4B645AB3-2783-444B-8601-9C47F952C2E8}" presName="sibTrans" presStyleLbl="sibTrans2D1" presStyleIdx="0" presStyleCnt="1"/>
      <dgm:spPr/>
      <dgm:t>
        <a:bodyPr/>
        <a:lstStyle/>
        <a:p>
          <a:endParaRPr lang="el-GR"/>
        </a:p>
      </dgm:t>
    </dgm:pt>
    <dgm:pt modelId="{1FF405C3-EBA5-448A-BBCC-9386617DA5E6}" type="pres">
      <dgm:prSet presAssocID="{4B645AB3-2783-444B-8601-9C47F952C2E8}" presName="connectorText" presStyleLbl="sibTrans2D1" presStyleIdx="0" presStyleCnt="1"/>
      <dgm:spPr/>
      <dgm:t>
        <a:bodyPr/>
        <a:lstStyle/>
        <a:p>
          <a:endParaRPr lang="el-GR"/>
        </a:p>
      </dgm:t>
    </dgm:pt>
    <dgm:pt modelId="{E095078E-488E-413B-B8C5-7F9CE21C1DAB}" type="pres">
      <dgm:prSet presAssocID="{C8B7D155-83D0-4970-B8C1-18C62DEDC5C9}" presName="node" presStyleLbl="node1" presStyleIdx="1" presStyleCnt="2" custLinFactNeighborX="-800">
        <dgm:presLayoutVars>
          <dgm:bulletEnabled val="1"/>
        </dgm:presLayoutVars>
      </dgm:prSet>
      <dgm:spPr/>
      <dgm:t>
        <a:bodyPr/>
        <a:lstStyle/>
        <a:p>
          <a:endParaRPr lang="el-GR"/>
        </a:p>
      </dgm:t>
    </dgm:pt>
  </dgm:ptLst>
  <dgm:cxnLst>
    <dgm:cxn modelId="{70CEEB79-427A-4E1A-8195-795DDF371FF5}" type="presOf" srcId="{5DC0E06B-B786-4DCF-B67B-DC2A6BA35C20}" destId="{A221C709-00E8-4492-A252-F0AB4DDA2A0A}" srcOrd="0" destOrd="0" presId="urn:microsoft.com/office/officeart/2005/8/layout/process1"/>
    <dgm:cxn modelId="{42045781-816C-46F9-BD08-46D6C3C09623}" type="presOf" srcId="{4B645AB3-2783-444B-8601-9C47F952C2E8}" destId="{1FF405C3-EBA5-448A-BBCC-9386617DA5E6}" srcOrd="1" destOrd="0" presId="urn:microsoft.com/office/officeart/2005/8/layout/process1"/>
    <dgm:cxn modelId="{BD4BECBA-189B-4632-83DD-AE9BD8539102}" type="presOf" srcId="{4B645AB3-2783-444B-8601-9C47F952C2E8}" destId="{11D5DD1A-EBB6-4E73-A951-B8E0092A60D1}" srcOrd="0" destOrd="0" presId="urn:microsoft.com/office/officeart/2005/8/layout/process1"/>
    <dgm:cxn modelId="{5A4859CD-2049-4372-8890-9D1277F7F036}" srcId="{4B2E8005-D94A-4532-B88D-1721963669E5}" destId="{C8B7D155-83D0-4970-B8C1-18C62DEDC5C9}" srcOrd="1" destOrd="0" parTransId="{7F5BEFDB-2FFA-45C8-81D1-76BC864AA0BB}" sibTransId="{E13D793C-6D4C-4D36-A5A6-CE1A9E581023}"/>
    <dgm:cxn modelId="{295FE842-6EB7-4F84-A8CE-558FF361B9BF}" srcId="{4B2E8005-D94A-4532-B88D-1721963669E5}" destId="{5DC0E06B-B786-4DCF-B67B-DC2A6BA35C20}" srcOrd="0" destOrd="0" parTransId="{2AEEFD8A-083C-4ADB-9C52-63D3B53443EA}" sibTransId="{4B645AB3-2783-444B-8601-9C47F952C2E8}"/>
    <dgm:cxn modelId="{733503DC-0CA1-4EB6-9E4E-7C4D6B4E5552}" type="presOf" srcId="{4B2E8005-D94A-4532-B88D-1721963669E5}" destId="{89B3890D-294E-4574-8C9A-FF656FFB9450}" srcOrd="0" destOrd="0" presId="urn:microsoft.com/office/officeart/2005/8/layout/process1"/>
    <dgm:cxn modelId="{51378A1C-D731-4D53-9911-1D5EA5B69D7F}" type="presOf" srcId="{C8B7D155-83D0-4970-B8C1-18C62DEDC5C9}" destId="{E095078E-488E-413B-B8C5-7F9CE21C1DAB}" srcOrd="0" destOrd="0" presId="urn:microsoft.com/office/officeart/2005/8/layout/process1"/>
    <dgm:cxn modelId="{9ECF2BB3-4D8E-491F-BF3E-49D0A2914072}" type="presParOf" srcId="{89B3890D-294E-4574-8C9A-FF656FFB9450}" destId="{A221C709-00E8-4492-A252-F0AB4DDA2A0A}" srcOrd="0" destOrd="0" presId="urn:microsoft.com/office/officeart/2005/8/layout/process1"/>
    <dgm:cxn modelId="{545C478C-EB17-4B98-BBE9-3315538AD643}" type="presParOf" srcId="{89B3890D-294E-4574-8C9A-FF656FFB9450}" destId="{11D5DD1A-EBB6-4E73-A951-B8E0092A60D1}" srcOrd="1" destOrd="0" presId="urn:microsoft.com/office/officeart/2005/8/layout/process1"/>
    <dgm:cxn modelId="{B4016ABE-A177-45A8-81BA-D4C6C7ECD173}" type="presParOf" srcId="{11D5DD1A-EBB6-4E73-A951-B8E0092A60D1}" destId="{1FF405C3-EBA5-448A-BBCC-9386617DA5E6}" srcOrd="0" destOrd="0" presId="urn:microsoft.com/office/officeart/2005/8/layout/process1"/>
    <dgm:cxn modelId="{A03527D3-1A7E-4BB7-824D-100412382F6E}" type="presParOf" srcId="{89B3890D-294E-4574-8C9A-FF656FFB9450}" destId="{E095078E-488E-413B-B8C5-7F9CE21C1DAB}" srcOrd="2"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B2E8005-D94A-4532-B88D-1721963669E5}" type="doc">
      <dgm:prSet loTypeId="urn:microsoft.com/office/officeart/2005/8/layout/process1" loCatId="process" qsTypeId="urn:microsoft.com/office/officeart/2005/8/quickstyle/3d3" qsCatId="3D" csTypeId="urn:microsoft.com/office/officeart/2005/8/colors/accent1_2#13" csCatId="accent1" phldr="1"/>
      <dgm:spPr/>
    </dgm:pt>
    <dgm:pt modelId="{58533A8F-5D6B-4C64-A72B-A9031DF35427}">
      <dgm:prSet phldrT="[Κείμενο]" custT="1"/>
      <dgm:spPr>
        <a:solidFill>
          <a:srgbClr val="EE6000"/>
        </a:solidFill>
      </dgm:spPr>
      <dgm:t>
        <a:bodyPr/>
        <a:lstStyle/>
        <a:p>
          <a:r>
            <a:rPr lang="el-GR" sz="2400" dirty="0" smtClean="0">
              <a:effectLst>
                <a:outerShdw blurRad="38100" dist="38100" dir="2700000" algn="tl">
                  <a:srgbClr val="000000">
                    <a:alpha val="43137"/>
                  </a:srgbClr>
                </a:outerShdw>
              </a:effectLst>
              <a:latin typeface="+mn-lt"/>
            </a:rPr>
            <a:t>Γενικός Βαθμός </a:t>
          </a:r>
          <a:r>
            <a:rPr lang="el-GR" sz="2400" b="1" dirty="0" smtClean="0">
              <a:effectLst>
                <a:outerShdw blurRad="38100" dist="38100" dir="2700000" algn="tl">
                  <a:srgbClr val="000000">
                    <a:alpha val="43137"/>
                  </a:srgbClr>
                </a:outerShdw>
              </a:effectLst>
              <a:latin typeface="+mn-lt"/>
              <a:cs typeface="Tahoma"/>
            </a:rPr>
            <a:t>&lt;</a:t>
          </a:r>
          <a:r>
            <a:rPr lang="el-GR" sz="2400" dirty="0" smtClean="0">
              <a:effectLst>
                <a:outerShdw blurRad="38100" dist="38100" dir="2700000" algn="tl">
                  <a:srgbClr val="000000">
                    <a:alpha val="43137"/>
                  </a:srgbClr>
                </a:outerShdw>
              </a:effectLst>
              <a:latin typeface="+mn-lt"/>
              <a:cs typeface="Tahoma"/>
            </a:rPr>
            <a:t>10 + μέχρι &amp; 2 μαθήματα </a:t>
          </a:r>
          <a:r>
            <a:rPr lang="el-GR" sz="2400" b="1" dirty="0" smtClean="0">
              <a:effectLst>
                <a:outerShdw blurRad="38100" dist="38100" dir="2700000" algn="tl">
                  <a:srgbClr val="000000">
                    <a:alpha val="43137"/>
                  </a:srgbClr>
                </a:outerShdw>
              </a:effectLst>
              <a:latin typeface="+mn-lt"/>
              <a:cs typeface="Tahoma"/>
            </a:rPr>
            <a:t>&lt;</a:t>
          </a:r>
          <a:r>
            <a:rPr lang="el-GR" sz="2400" dirty="0" smtClean="0">
              <a:effectLst>
                <a:outerShdw blurRad="38100" dist="38100" dir="2700000" algn="tl">
                  <a:srgbClr val="000000">
                    <a:alpha val="43137"/>
                  </a:srgbClr>
                </a:outerShdw>
              </a:effectLst>
              <a:latin typeface="+mn-lt"/>
              <a:cs typeface="Tahoma"/>
            </a:rPr>
            <a:t>10</a:t>
          </a:r>
          <a:endParaRPr lang="el-GR" sz="2400" dirty="0">
            <a:effectLst>
              <a:outerShdw blurRad="38100" dist="38100" dir="2700000" algn="tl">
                <a:srgbClr val="000000">
                  <a:alpha val="43137"/>
                </a:srgbClr>
              </a:outerShdw>
            </a:effectLst>
            <a:latin typeface="+mn-lt"/>
          </a:endParaRPr>
        </a:p>
      </dgm:t>
    </dgm:pt>
    <dgm:pt modelId="{53299549-B3C3-4D49-9CDB-E1535128FC34}" type="parTrans" cxnId="{8F29CA1E-E4EB-4532-9378-371EF5A6EC4D}">
      <dgm:prSet/>
      <dgm:spPr/>
      <dgm:t>
        <a:bodyPr/>
        <a:lstStyle/>
        <a:p>
          <a:endParaRPr lang="el-GR"/>
        </a:p>
      </dgm:t>
    </dgm:pt>
    <dgm:pt modelId="{B2DF4C13-0993-4BCC-9B66-561B306397CF}" type="sibTrans" cxnId="{8F29CA1E-E4EB-4532-9378-371EF5A6EC4D}">
      <dgm:prSet/>
      <dgm:spPr/>
      <dgm:t>
        <a:bodyPr/>
        <a:lstStyle/>
        <a:p>
          <a:endParaRPr lang="el-GR"/>
        </a:p>
      </dgm:t>
    </dgm:pt>
    <dgm:pt modelId="{D46D926C-CF08-4468-A681-65370A732F2F}">
      <dgm:prSet custT="1"/>
      <dgm:spPr>
        <a:solidFill>
          <a:srgbClr val="EE6000"/>
        </a:solidFill>
      </dgm:spPr>
      <dgm:t>
        <a:bodyPr/>
        <a:lstStyle/>
        <a:p>
          <a:r>
            <a:rPr lang="el-GR" sz="2400" dirty="0" smtClean="0">
              <a:effectLst>
                <a:outerShdw blurRad="38100" dist="38100" dir="2700000" algn="tl">
                  <a:srgbClr val="000000">
                    <a:alpha val="43137"/>
                  </a:srgbClr>
                </a:outerShdw>
              </a:effectLst>
            </a:rPr>
            <a:t>Παραπέμπεται το Σεπτέμβριο</a:t>
          </a:r>
          <a:endParaRPr lang="el-GR" sz="2400" dirty="0">
            <a:effectLst>
              <a:outerShdw blurRad="38100" dist="38100" dir="2700000" algn="tl">
                <a:srgbClr val="000000">
                  <a:alpha val="43137"/>
                </a:srgbClr>
              </a:outerShdw>
            </a:effectLst>
          </a:endParaRPr>
        </a:p>
      </dgm:t>
    </dgm:pt>
    <dgm:pt modelId="{63348F75-E7F3-4314-9672-398F26AEF79B}" type="parTrans" cxnId="{B7733F61-72AB-4636-ADC8-21D400A953A3}">
      <dgm:prSet/>
      <dgm:spPr/>
      <dgm:t>
        <a:bodyPr/>
        <a:lstStyle/>
        <a:p>
          <a:endParaRPr lang="el-GR"/>
        </a:p>
      </dgm:t>
    </dgm:pt>
    <dgm:pt modelId="{02F0F631-44A8-4258-A650-451DDFD9737A}" type="sibTrans" cxnId="{B7733F61-72AB-4636-ADC8-21D400A953A3}">
      <dgm:prSet/>
      <dgm:spPr/>
      <dgm:t>
        <a:bodyPr/>
        <a:lstStyle/>
        <a:p>
          <a:endParaRPr lang="el-GR"/>
        </a:p>
      </dgm:t>
    </dgm:pt>
    <dgm:pt modelId="{89B3890D-294E-4574-8C9A-FF656FFB9450}" type="pres">
      <dgm:prSet presAssocID="{4B2E8005-D94A-4532-B88D-1721963669E5}" presName="Name0" presStyleCnt="0">
        <dgm:presLayoutVars>
          <dgm:dir/>
          <dgm:resizeHandles val="exact"/>
        </dgm:presLayoutVars>
      </dgm:prSet>
      <dgm:spPr/>
    </dgm:pt>
    <dgm:pt modelId="{52D78D5D-1714-4EBA-81A1-F52CF2712FC4}" type="pres">
      <dgm:prSet presAssocID="{58533A8F-5D6B-4C64-A72B-A9031DF35427}" presName="node" presStyleLbl="node1" presStyleIdx="0" presStyleCnt="2" custScaleX="108897">
        <dgm:presLayoutVars>
          <dgm:bulletEnabled val="1"/>
        </dgm:presLayoutVars>
      </dgm:prSet>
      <dgm:spPr/>
      <dgm:t>
        <a:bodyPr/>
        <a:lstStyle/>
        <a:p>
          <a:endParaRPr lang="el-GR"/>
        </a:p>
      </dgm:t>
    </dgm:pt>
    <dgm:pt modelId="{1AF3B426-788C-4F47-864A-F0065D8AA0E9}" type="pres">
      <dgm:prSet presAssocID="{B2DF4C13-0993-4BCC-9B66-561B306397CF}" presName="sibTrans" presStyleLbl="sibTrans2D1" presStyleIdx="0" presStyleCnt="1"/>
      <dgm:spPr/>
      <dgm:t>
        <a:bodyPr/>
        <a:lstStyle/>
        <a:p>
          <a:endParaRPr lang="el-GR"/>
        </a:p>
      </dgm:t>
    </dgm:pt>
    <dgm:pt modelId="{752E2B4C-C715-445D-8130-9F60FBEA7136}" type="pres">
      <dgm:prSet presAssocID="{B2DF4C13-0993-4BCC-9B66-561B306397CF}" presName="connectorText" presStyleLbl="sibTrans2D1" presStyleIdx="0" presStyleCnt="1"/>
      <dgm:spPr/>
      <dgm:t>
        <a:bodyPr/>
        <a:lstStyle/>
        <a:p>
          <a:endParaRPr lang="el-GR"/>
        </a:p>
      </dgm:t>
    </dgm:pt>
    <dgm:pt modelId="{B68D7D28-3A1F-4452-B91D-EDE79A40A87D}" type="pres">
      <dgm:prSet presAssocID="{D46D926C-CF08-4468-A681-65370A732F2F}" presName="node" presStyleLbl="node1" presStyleIdx="1" presStyleCnt="2" custScaleX="110317">
        <dgm:presLayoutVars>
          <dgm:bulletEnabled val="1"/>
        </dgm:presLayoutVars>
      </dgm:prSet>
      <dgm:spPr/>
      <dgm:t>
        <a:bodyPr/>
        <a:lstStyle/>
        <a:p>
          <a:endParaRPr lang="el-GR"/>
        </a:p>
      </dgm:t>
    </dgm:pt>
  </dgm:ptLst>
  <dgm:cxnLst>
    <dgm:cxn modelId="{F476A656-F705-48C2-9F27-A036AF27668F}" type="presOf" srcId="{58533A8F-5D6B-4C64-A72B-A9031DF35427}" destId="{52D78D5D-1714-4EBA-81A1-F52CF2712FC4}" srcOrd="0" destOrd="0" presId="urn:microsoft.com/office/officeart/2005/8/layout/process1"/>
    <dgm:cxn modelId="{9F5B23A7-879F-4B22-B38D-23DC3A42BB47}" type="presOf" srcId="{B2DF4C13-0993-4BCC-9B66-561B306397CF}" destId="{752E2B4C-C715-445D-8130-9F60FBEA7136}" srcOrd="1" destOrd="0" presId="urn:microsoft.com/office/officeart/2005/8/layout/process1"/>
    <dgm:cxn modelId="{B7733F61-72AB-4636-ADC8-21D400A953A3}" srcId="{4B2E8005-D94A-4532-B88D-1721963669E5}" destId="{D46D926C-CF08-4468-A681-65370A732F2F}" srcOrd="1" destOrd="0" parTransId="{63348F75-E7F3-4314-9672-398F26AEF79B}" sibTransId="{02F0F631-44A8-4258-A650-451DDFD9737A}"/>
    <dgm:cxn modelId="{ACDC2470-8778-4102-96FB-FA9932C195E2}" type="presOf" srcId="{B2DF4C13-0993-4BCC-9B66-561B306397CF}" destId="{1AF3B426-788C-4F47-864A-F0065D8AA0E9}" srcOrd="0" destOrd="0" presId="urn:microsoft.com/office/officeart/2005/8/layout/process1"/>
    <dgm:cxn modelId="{3C7314C4-FEE4-4EE5-953C-ACEFABC0B563}" type="presOf" srcId="{4B2E8005-D94A-4532-B88D-1721963669E5}" destId="{89B3890D-294E-4574-8C9A-FF656FFB9450}" srcOrd="0" destOrd="0" presId="urn:microsoft.com/office/officeart/2005/8/layout/process1"/>
    <dgm:cxn modelId="{6CF0FF6A-9ECF-4274-A433-4A80A7DE474D}" type="presOf" srcId="{D46D926C-CF08-4468-A681-65370A732F2F}" destId="{B68D7D28-3A1F-4452-B91D-EDE79A40A87D}" srcOrd="0" destOrd="0" presId="urn:microsoft.com/office/officeart/2005/8/layout/process1"/>
    <dgm:cxn modelId="{8F29CA1E-E4EB-4532-9378-371EF5A6EC4D}" srcId="{4B2E8005-D94A-4532-B88D-1721963669E5}" destId="{58533A8F-5D6B-4C64-A72B-A9031DF35427}" srcOrd="0" destOrd="0" parTransId="{53299549-B3C3-4D49-9CDB-E1535128FC34}" sibTransId="{B2DF4C13-0993-4BCC-9B66-561B306397CF}"/>
    <dgm:cxn modelId="{0402283E-1C13-4F2B-8EE7-4E78452416DE}" type="presParOf" srcId="{89B3890D-294E-4574-8C9A-FF656FFB9450}" destId="{52D78D5D-1714-4EBA-81A1-F52CF2712FC4}" srcOrd="0" destOrd="0" presId="urn:microsoft.com/office/officeart/2005/8/layout/process1"/>
    <dgm:cxn modelId="{6509807A-186C-4DAB-9267-23C63E4C5653}" type="presParOf" srcId="{89B3890D-294E-4574-8C9A-FF656FFB9450}" destId="{1AF3B426-788C-4F47-864A-F0065D8AA0E9}" srcOrd="1" destOrd="0" presId="urn:microsoft.com/office/officeart/2005/8/layout/process1"/>
    <dgm:cxn modelId="{77D0EA92-90CA-41FE-95B3-EC8545DC4D06}" type="presParOf" srcId="{1AF3B426-788C-4F47-864A-F0065D8AA0E9}" destId="{752E2B4C-C715-445D-8130-9F60FBEA7136}" srcOrd="0" destOrd="0" presId="urn:microsoft.com/office/officeart/2005/8/layout/process1"/>
    <dgm:cxn modelId="{BC849F91-FB45-4CAB-A765-12B56FF011D0}" type="presParOf" srcId="{89B3890D-294E-4574-8C9A-FF656FFB9450}" destId="{B68D7D28-3A1F-4452-B91D-EDE79A40A87D}" srcOrd="2" destOrd="0" presId="urn:microsoft.com/office/officeart/2005/8/layout/process1"/>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B2E8005-D94A-4532-B88D-1721963669E5}" type="doc">
      <dgm:prSet loTypeId="urn:microsoft.com/office/officeart/2005/8/layout/process1" loCatId="process" qsTypeId="urn:microsoft.com/office/officeart/2005/8/quickstyle/3d3" qsCatId="3D" csTypeId="urn:microsoft.com/office/officeart/2005/8/colors/accent1_2#14" csCatId="accent1" phldr="1"/>
      <dgm:spPr/>
    </dgm:pt>
    <dgm:pt modelId="{5DC0E06B-B786-4DCF-B67B-DC2A6BA35C20}">
      <dgm:prSet phldrT="[Κείμενο]" custT="1"/>
      <dgm:spPr>
        <a:solidFill>
          <a:srgbClr val="EA0000"/>
        </a:solidFill>
      </dgm:spPr>
      <dgm:t>
        <a:bodyPr/>
        <a:lstStyle/>
        <a:p>
          <a:r>
            <a:rPr lang="el-GR" sz="2400" dirty="0" smtClean="0">
              <a:solidFill>
                <a:schemeClr val="tx1"/>
              </a:solidFill>
              <a:effectLst>
                <a:outerShdw blurRad="38100" dist="38100" dir="2700000" algn="tl">
                  <a:srgbClr val="000000">
                    <a:alpha val="43137"/>
                  </a:srgbClr>
                </a:outerShdw>
              </a:effectLst>
            </a:rPr>
            <a:t>Όταν μαθητής </a:t>
          </a:r>
          <a:r>
            <a:rPr lang="el-GR" sz="2400" b="1" dirty="0" smtClean="0">
              <a:solidFill>
                <a:schemeClr val="tx1"/>
              </a:solidFill>
              <a:effectLst>
                <a:outerShdw blurRad="38100" dist="38100" dir="2700000" algn="tl">
                  <a:srgbClr val="000000">
                    <a:alpha val="43137"/>
                  </a:srgbClr>
                </a:outerShdw>
              </a:effectLst>
            </a:rPr>
            <a:t>δεν πληροί</a:t>
          </a:r>
          <a:r>
            <a:rPr lang="el-GR" sz="2400" dirty="0" smtClean="0">
              <a:solidFill>
                <a:schemeClr val="tx1"/>
              </a:solidFill>
              <a:effectLst>
                <a:outerShdw blurRad="38100" dist="38100" dir="2700000" algn="tl">
                  <a:srgbClr val="000000">
                    <a:alpha val="43137"/>
                  </a:srgbClr>
                </a:outerShdw>
              </a:effectLst>
            </a:rPr>
            <a:t> την προϋπόθεση του ανωτέρου εδαφίου</a:t>
          </a:r>
          <a:endParaRPr lang="el-GR" sz="2400" dirty="0">
            <a:solidFill>
              <a:schemeClr val="tx1"/>
            </a:solidFill>
            <a:effectLst>
              <a:outerShdw blurRad="38100" dist="38100" dir="2700000" algn="tl">
                <a:srgbClr val="000000">
                  <a:alpha val="43137"/>
                </a:srgbClr>
              </a:outerShdw>
            </a:effectLst>
            <a:latin typeface="+mn-lt"/>
          </a:endParaRPr>
        </a:p>
      </dgm:t>
    </dgm:pt>
    <dgm:pt modelId="{2AEEFD8A-083C-4ADB-9C52-63D3B53443EA}" type="parTrans" cxnId="{295FE842-6EB7-4F84-A8CE-558FF361B9BF}">
      <dgm:prSet/>
      <dgm:spPr/>
      <dgm:t>
        <a:bodyPr/>
        <a:lstStyle/>
        <a:p>
          <a:endParaRPr lang="el-GR"/>
        </a:p>
      </dgm:t>
    </dgm:pt>
    <dgm:pt modelId="{4B645AB3-2783-444B-8601-9C47F952C2E8}" type="sibTrans" cxnId="{295FE842-6EB7-4F84-A8CE-558FF361B9BF}">
      <dgm:prSet/>
      <dgm:spPr/>
      <dgm:t>
        <a:bodyPr/>
        <a:lstStyle/>
        <a:p>
          <a:endParaRPr lang="el-GR"/>
        </a:p>
      </dgm:t>
    </dgm:pt>
    <dgm:pt modelId="{D46D926C-CF08-4468-A681-65370A732F2F}">
      <dgm:prSet custT="1"/>
      <dgm:spPr>
        <a:solidFill>
          <a:srgbClr val="EA0000"/>
        </a:solidFill>
      </dgm:spPr>
      <dgm:t>
        <a:bodyPr/>
        <a:lstStyle/>
        <a:p>
          <a:r>
            <a:rPr lang="el-GR" sz="2400" b="0" u="none" dirty="0" smtClean="0">
              <a:solidFill>
                <a:schemeClr val="tx1"/>
              </a:solidFill>
              <a:effectLst>
                <a:outerShdw blurRad="38100" dist="38100" dir="2700000" algn="tl">
                  <a:srgbClr val="000000">
                    <a:alpha val="43137"/>
                  </a:srgbClr>
                </a:outerShdw>
              </a:effectLst>
            </a:rPr>
            <a:t>Επαναλαμβάνει</a:t>
          </a:r>
          <a:r>
            <a:rPr lang="el-GR" sz="2400" b="0" dirty="0" smtClean="0">
              <a:solidFill>
                <a:schemeClr val="tx1"/>
              </a:solidFill>
              <a:effectLst>
                <a:outerShdw blurRad="38100" dist="38100" dir="2700000" algn="tl">
                  <a:srgbClr val="000000">
                    <a:alpha val="43137"/>
                  </a:srgbClr>
                </a:outerShdw>
              </a:effectLst>
            </a:rPr>
            <a:t> τη φοίτηση</a:t>
          </a:r>
          <a:endParaRPr lang="el-GR" sz="2400" b="0" dirty="0">
            <a:solidFill>
              <a:schemeClr val="tx1"/>
            </a:solidFill>
            <a:effectLst>
              <a:outerShdw blurRad="38100" dist="38100" dir="2700000" algn="tl">
                <a:srgbClr val="000000">
                  <a:alpha val="43137"/>
                </a:srgbClr>
              </a:outerShdw>
            </a:effectLst>
          </a:endParaRPr>
        </a:p>
      </dgm:t>
    </dgm:pt>
    <dgm:pt modelId="{63348F75-E7F3-4314-9672-398F26AEF79B}" type="parTrans" cxnId="{B7733F61-72AB-4636-ADC8-21D400A953A3}">
      <dgm:prSet/>
      <dgm:spPr/>
      <dgm:t>
        <a:bodyPr/>
        <a:lstStyle/>
        <a:p>
          <a:endParaRPr lang="el-GR"/>
        </a:p>
      </dgm:t>
    </dgm:pt>
    <dgm:pt modelId="{02F0F631-44A8-4258-A650-451DDFD9737A}" type="sibTrans" cxnId="{B7733F61-72AB-4636-ADC8-21D400A953A3}">
      <dgm:prSet/>
      <dgm:spPr/>
      <dgm:t>
        <a:bodyPr/>
        <a:lstStyle/>
        <a:p>
          <a:endParaRPr lang="el-GR"/>
        </a:p>
      </dgm:t>
    </dgm:pt>
    <dgm:pt modelId="{89B3890D-294E-4574-8C9A-FF656FFB9450}" type="pres">
      <dgm:prSet presAssocID="{4B2E8005-D94A-4532-B88D-1721963669E5}" presName="Name0" presStyleCnt="0">
        <dgm:presLayoutVars>
          <dgm:dir/>
          <dgm:resizeHandles val="exact"/>
        </dgm:presLayoutVars>
      </dgm:prSet>
      <dgm:spPr/>
    </dgm:pt>
    <dgm:pt modelId="{A221C709-00E8-4492-A252-F0AB4DDA2A0A}" type="pres">
      <dgm:prSet presAssocID="{5DC0E06B-B786-4DCF-B67B-DC2A6BA35C20}" presName="node" presStyleLbl="node1" presStyleIdx="0" presStyleCnt="2" custScaleX="108851">
        <dgm:presLayoutVars>
          <dgm:bulletEnabled val="1"/>
        </dgm:presLayoutVars>
      </dgm:prSet>
      <dgm:spPr/>
      <dgm:t>
        <a:bodyPr/>
        <a:lstStyle/>
        <a:p>
          <a:endParaRPr lang="el-GR"/>
        </a:p>
      </dgm:t>
    </dgm:pt>
    <dgm:pt modelId="{11D5DD1A-EBB6-4E73-A951-B8E0092A60D1}" type="pres">
      <dgm:prSet presAssocID="{4B645AB3-2783-444B-8601-9C47F952C2E8}" presName="sibTrans" presStyleLbl="sibTrans2D1" presStyleIdx="0" presStyleCnt="1"/>
      <dgm:spPr/>
      <dgm:t>
        <a:bodyPr/>
        <a:lstStyle/>
        <a:p>
          <a:endParaRPr lang="el-GR"/>
        </a:p>
      </dgm:t>
    </dgm:pt>
    <dgm:pt modelId="{1FF405C3-EBA5-448A-BBCC-9386617DA5E6}" type="pres">
      <dgm:prSet presAssocID="{4B645AB3-2783-444B-8601-9C47F952C2E8}" presName="connectorText" presStyleLbl="sibTrans2D1" presStyleIdx="0" presStyleCnt="1"/>
      <dgm:spPr/>
      <dgm:t>
        <a:bodyPr/>
        <a:lstStyle/>
        <a:p>
          <a:endParaRPr lang="el-GR"/>
        </a:p>
      </dgm:t>
    </dgm:pt>
    <dgm:pt modelId="{B68D7D28-3A1F-4452-B91D-EDE79A40A87D}" type="pres">
      <dgm:prSet presAssocID="{D46D926C-CF08-4468-A681-65370A732F2F}" presName="node" presStyleLbl="node1" presStyleIdx="1" presStyleCnt="2" custScaleX="110317">
        <dgm:presLayoutVars>
          <dgm:bulletEnabled val="1"/>
        </dgm:presLayoutVars>
      </dgm:prSet>
      <dgm:spPr/>
      <dgm:t>
        <a:bodyPr/>
        <a:lstStyle/>
        <a:p>
          <a:endParaRPr lang="el-GR"/>
        </a:p>
      </dgm:t>
    </dgm:pt>
  </dgm:ptLst>
  <dgm:cxnLst>
    <dgm:cxn modelId="{A1B8E561-B67D-4E18-984C-B9A9ADF36F33}" type="presOf" srcId="{4B645AB3-2783-444B-8601-9C47F952C2E8}" destId="{1FF405C3-EBA5-448A-BBCC-9386617DA5E6}" srcOrd="1" destOrd="0" presId="urn:microsoft.com/office/officeart/2005/8/layout/process1"/>
    <dgm:cxn modelId="{9DA2633A-C673-4549-831E-D4A1E45AF5F5}" type="presOf" srcId="{4B2E8005-D94A-4532-B88D-1721963669E5}" destId="{89B3890D-294E-4574-8C9A-FF656FFB9450}" srcOrd="0" destOrd="0" presId="urn:microsoft.com/office/officeart/2005/8/layout/process1"/>
    <dgm:cxn modelId="{B7733F61-72AB-4636-ADC8-21D400A953A3}" srcId="{4B2E8005-D94A-4532-B88D-1721963669E5}" destId="{D46D926C-CF08-4468-A681-65370A732F2F}" srcOrd="1" destOrd="0" parTransId="{63348F75-E7F3-4314-9672-398F26AEF79B}" sibTransId="{02F0F631-44A8-4258-A650-451DDFD9737A}"/>
    <dgm:cxn modelId="{9F46952C-5CD2-43C5-8EC2-27D7F6D7C4D8}" type="presOf" srcId="{5DC0E06B-B786-4DCF-B67B-DC2A6BA35C20}" destId="{A221C709-00E8-4492-A252-F0AB4DDA2A0A}" srcOrd="0" destOrd="0" presId="urn:microsoft.com/office/officeart/2005/8/layout/process1"/>
    <dgm:cxn modelId="{295FE842-6EB7-4F84-A8CE-558FF361B9BF}" srcId="{4B2E8005-D94A-4532-B88D-1721963669E5}" destId="{5DC0E06B-B786-4DCF-B67B-DC2A6BA35C20}" srcOrd="0" destOrd="0" parTransId="{2AEEFD8A-083C-4ADB-9C52-63D3B53443EA}" sibTransId="{4B645AB3-2783-444B-8601-9C47F952C2E8}"/>
    <dgm:cxn modelId="{B097B8EA-FCE9-40F9-AA69-BAE6F32EE504}" type="presOf" srcId="{D46D926C-CF08-4468-A681-65370A732F2F}" destId="{B68D7D28-3A1F-4452-B91D-EDE79A40A87D}" srcOrd="0" destOrd="0" presId="urn:microsoft.com/office/officeart/2005/8/layout/process1"/>
    <dgm:cxn modelId="{71B165CB-08ED-4FFB-BE6E-7132444D571D}" type="presOf" srcId="{4B645AB3-2783-444B-8601-9C47F952C2E8}" destId="{11D5DD1A-EBB6-4E73-A951-B8E0092A60D1}" srcOrd="0" destOrd="0" presId="urn:microsoft.com/office/officeart/2005/8/layout/process1"/>
    <dgm:cxn modelId="{4CAE2495-C16F-42F6-867F-820968853FA3}" type="presParOf" srcId="{89B3890D-294E-4574-8C9A-FF656FFB9450}" destId="{A221C709-00E8-4492-A252-F0AB4DDA2A0A}" srcOrd="0" destOrd="0" presId="urn:microsoft.com/office/officeart/2005/8/layout/process1"/>
    <dgm:cxn modelId="{DA97A521-2B0E-48A3-8B16-CFFFA852F225}" type="presParOf" srcId="{89B3890D-294E-4574-8C9A-FF656FFB9450}" destId="{11D5DD1A-EBB6-4E73-A951-B8E0092A60D1}" srcOrd="1" destOrd="0" presId="urn:microsoft.com/office/officeart/2005/8/layout/process1"/>
    <dgm:cxn modelId="{69EE478A-D3C7-4FF7-8AA6-9C96F0736EB2}" type="presParOf" srcId="{11D5DD1A-EBB6-4E73-A951-B8E0092A60D1}" destId="{1FF405C3-EBA5-448A-BBCC-9386617DA5E6}" srcOrd="0" destOrd="0" presId="urn:microsoft.com/office/officeart/2005/8/layout/process1"/>
    <dgm:cxn modelId="{C9787C7B-770B-4771-A20A-BB917083839C}" type="presParOf" srcId="{89B3890D-294E-4574-8C9A-FF656FFB9450}" destId="{B68D7D28-3A1F-4452-B91D-EDE79A40A87D}" srcOrd="2" destOrd="0" presId="urn:microsoft.com/office/officeart/2005/8/layout/process1"/>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5EB58CC-CB7A-4390-B223-6D5CB4B1C787}" type="doc">
      <dgm:prSet loTypeId="urn:microsoft.com/office/officeart/2005/8/layout/vList3" loCatId="list" qsTypeId="urn:microsoft.com/office/officeart/2005/8/quickstyle/3d3" qsCatId="3D" csTypeId="urn:microsoft.com/office/officeart/2005/8/colors/accent1_2#15" csCatId="accent1" phldr="1"/>
      <dgm:spPr/>
    </dgm:pt>
    <dgm:pt modelId="{233212EB-6D57-4C67-94FD-47DA0E22E927}">
      <dgm:prSet phldrT="[Κείμενο]" custT="1"/>
      <dgm:spPr>
        <a:solidFill>
          <a:srgbClr val="0070C0"/>
        </a:solidFill>
      </dgm:spPr>
      <dgm:t>
        <a:bodyPr/>
        <a:lstStyle/>
        <a:p>
          <a:r>
            <a:rPr lang="el-GR" sz="2400" dirty="0" smtClean="0">
              <a:effectLst>
                <a:outerShdw blurRad="38100" dist="38100" dir="2700000" algn="tl">
                  <a:srgbClr val="000000">
                    <a:alpha val="43137"/>
                  </a:srgbClr>
                </a:outerShdw>
              </a:effectLst>
            </a:rPr>
            <a:t>Διεξάγονται </a:t>
          </a:r>
          <a:r>
            <a:rPr lang="el-GR" sz="2400" dirty="0" err="1" smtClean="0">
              <a:effectLst>
                <a:outerShdw blurRad="38100" dist="38100" dir="2700000" algn="tl">
                  <a:srgbClr val="000000">
                    <a:alpha val="43137"/>
                  </a:srgbClr>
                </a:outerShdw>
              </a:effectLst>
            </a:rPr>
            <a:t>ενδοσχολικά</a:t>
          </a:r>
          <a:r>
            <a:rPr lang="el-GR" sz="2400" dirty="0" smtClean="0">
              <a:effectLst>
                <a:outerShdw blurRad="38100" dist="38100" dir="2700000" algn="tl">
                  <a:srgbClr val="000000">
                    <a:alpha val="43137"/>
                  </a:srgbClr>
                </a:outerShdw>
              </a:effectLst>
            </a:rPr>
            <a:t>.</a:t>
          </a:r>
          <a:endParaRPr lang="el-GR" sz="2400" dirty="0">
            <a:effectLst>
              <a:outerShdw blurRad="38100" dist="38100" dir="2700000" algn="tl">
                <a:srgbClr val="000000">
                  <a:alpha val="43137"/>
                </a:srgbClr>
              </a:outerShdw>
            </a:effectLst>
          </a:endParaRPr>
        </a:p>
      </dgm:t>
    </dgm:pt>
    <dgm:pt modelId="{32AD793D-C9AF-4C54-80E1-045854922160}" type="parTrans" cxnId="{2E8EC3B4-0485-4ADB-8768-DF8482189E86}">
      <dgm:prSet/>
      <dgm:spPr/>
      <dgm:t>
        <a:bodyPr/>
        <a:lstStyle/>
        <a:p>
          <a:endParaRPr lang="el-GR"/>
        </a:p>
      </dgm:t>
    </dgm:pt>
    <dgm:pt modelId="{E79F4700-F7EC-4D67-A1DE-BF5E4157DEEA}" type="sibTrans" cxnId="{2E8EC3B4-0485-4ADB-8768-DF8482189E86}">
      <dgm:prSet/>
      <dgm:spPr/>
      <dgm:t>
        <a:bodyPr/>
        <a:lstStyle/>
        <a:p>
          <a:endParaRPr lang="el-GR"/>
        </a:p>
      </dgm:t>
    </dgm:pt>
    <dgm:pt modelId="{46D029A1-2133-4320-BE20-402A1AF6F19F}">
      <dgm:prSet phldrT="[Κείμενο]" custT="1"/>
      <dgm:spPr>
        <a:solidFill>
          <a:srgbClr val="E20000"/>
        </a:solidFill>
      </dgm:spPr>
      <dgm:t>
        <a:bodyPr/>
        <a:lstStyle/>
        <a:p>
          <a:r>
            <a:rPr lang="el-GR" sz="2200" dirty="0" smtClean="0"/>
            <a:t>Περιλαμβάνουν όλα τα μαθήματα Γενικής Παιδείας + Ομάδων Προσανατολισμού (</a:t>
          </a:r>
          <a:r>
            <a:rPr lang="el-GR" sz="2200" b="0" dirty="0" smtClean="0">
              <a:effectLst>
                <a:outerShdw blurRad="38100" dist="38100" dir="2700000" algn="tl">
                  <a:srgbClr val="000000">
                    <a:alpha val="43137"/>
                  </a:srgbClr>
                </a:outerShdw>
              </a:effectLst>
            </a:rPr>
            <a:t>εκτός: </a:t>
          </a:r>
          <a:r>
            <a:rPr lang="el-GR" sz="2200" dirty="0" smtClean="0"/>
            <a:t>Ερ. Εργασία, Φυσική Αγωγή, Σ.Ε.Π., Περιβάλλον Εργασίας &amp; Ασφάλεια &amp; Υγιεινή).</a:t>
          </a:r>
          <a:endParaRPr lang="el-GR" sz="2200" dirty="0"/>
        </a:p>
      </dgm:t>
    </dgm:pt>
    <dgm:pt modelId="{18851070-0614-4685-9436-A27D62B9670E}" type="parTrans" cxnId="{E7AEC149-D83C-47C4-9A7A-106350130B5D}">
      <dgm:prSet/>
      <dgm:spPr/>
      <dgm:t>
        <a:bodyPr/>
        <a:lstStyle/>
        <a:p>
          <a:endParaRPr lang="el-GR"/>
        </a:p>
      </dgm:t>
    </dgm:pt>
    <dgm:pt modelId="{070B541E-135A-46CE-9B97-4DD3E985E6A2}" type="sibTrans" cxnId="{E7AEC149-D83C-47C4-9A7A-106350130B5D}">
      <dgm:prSet/>
      <dgm:spPr/>
      <dgm:t>
        <a:bodyPr/>
        <a:lstStyle/>
        <a:p>
          <a:endParaRPr lang="el-GR"/>
        </a:p>
      </dgm:t>
    </dgm:pt>
    <dgm:pt modelId="{80A367A6-B9C3-4F76-9A03-CD0A53335FC0}">
      <dgm:prSet phldrT="[Κείμενο]" custT="1"/>
      <dgm:spPr>
        <a:solidFill>
          <a:srgbClr val="632B8D"/>
        </a:solidFill>
      </dgm:spPr>
      <dgm:t>
        <a:bodyPr/>
        <a:lstStyle/>
        <a:p>
          <a:pPr>
            <a:spcAft>
              <a:spcPts val="300"/>
            </a:spcAft>
          </a:pPr>
          <a:r>
            <a:rPr lang="el-GR" sz="2200" dirty="0" smtClean="0"/>
            <a:t>Στα μαθήματα Γενικής Παιδείας τα θέματα ορίζονται:</a:t>
          </a:r>
        </a:p>
        <a:p>
          <a:pPr>
            <a:spcAft>
              <a:spcPts val="300"/>
            </a:spcAft>
          </a:pPr>
          <a:r>
            <a:rPr lang="el-GR" sz="2200" b="0" dirty="0" smtClean="0"/>
            <a:t>α)</a:t>
          </a:r>
          <a:r>
            <a:rPr lang="el-GR" sz="2200" dirty="0" smtClean="0"/>
            <a:t> </a:t>
          </a:r>
          <a:r>
            <a:rPr lang="el-GR" sz="2200" b="0" dirty="0" smtClean="0">
              <a:effectLst>
                <a:outerShdw blurRad="38100" dist="38100" dir="2700000" algn="tl">
                  <a:srgbClr val="000000">
                    <a:alpha val="43137"/>
                  </a:srgbClr>
                </a:outerShdw>
              </a:effectLst>
            </a:rPr>
            <a:t>50% </a:t>
          </a:r>
          <a:r>
            <a:rPr lang="el-GR" sz="2200" dirty="0" smtClean="0"/>
            <a:t>από τράπεζα θεμάτων  διαβαθμισμένης δυσκολίας &amp;</a:t>
          </a:r>
        </a:p>
        <a:p>
          <a:pPr>
            <a:spcAft>
              <a:spcPts val="300"/>
            </a:spcAft>
          </a:pPr>
          <a:r>
            <a:rPr lang="el-GR" sz="2200" b="0" dirty="0" smtClean="0"/>
            <a:t>β)</a:t>
          </a:r>
          <a:r>
            <a:rPr lang="el-GR" sz="2200" dirty="0" smtClean="0"/>
            <a:t> </a:t>
          </a:r>
          <a:r>
            <a:rPr lang="el-GR" sz="2200" dirty="0" smtClean="0">
              <a:effectLst>
                <a:outerShdw blurRad="38100" dist="38100" dir="2700000" algn="tl">
                  <a:srgbClr val="000000">
                    <a:alpha val="43137"/>
                  </a:srgbClr>
                </a:outerShdw>
              </a:effectLst>
            </a:rPr>
            <a:t>50% </a:t>
          </a:r>
          <a:r>
            <a:rPr lang="el-GR" sz="2200" dirty="0" smtClean="0"/>
            <a:t>από τον διδάσκοντα/</a:t>
          </a:r>
          <a:r>
            <a:rPr lang="el-GR" sz="2200" dirty="0" err="1" smtClean="0"/>
            <a:t>ντες</a:t>
          </a:r>
          <a:r>
            <a:rPr lang="el-GR" sz="2200" dirty="0" smtClean="0"/>
            <a:t>. </a:t>
          </a:r>
          <a:endParaRPr lang="el-GR" sz="2200" dirty="0"/>
        </a:p>
      </dgm:t>
    </dgm:pt>
    <dgm:pt modelId="{5C680AEA-918E-4F88-9A86-CF2BBFFBB048}" type="parTrans" cxnId="{BAF90DF9-E21D-4E6E-AA63-D3E62335102F}">
      <dgm:prSet/>
      <dgm:spPr/>
      <dgm:t>
        <a:bodyPr/>
        <a:lstStyle/>
        <a:p>
          <a:endParaRPr lang="el-GR"/>
        </a:p>
      </dgm:t>
    </dgm:pt>
    <dgm:pt modelId="{52ABC2D5-C688-421B-8869-7C33A3A75A56}" type="sibTrans" cxnId="{BAF90DF9-E21D-4E6E-AA63-D3E62335102F}">
      <dgm:prSet/>
      <dgm:spPr/>
      <dgm:t>
        <a:bodyPr/>
        <a:lstStyle/>
        <a:p>
          <a:endParaRPr lang="el-GR"/>
        </a:p>
      </dgm:t>
    </dgm:pt>
    <dgm:pt modelId="{F264E8BE-D2D2-41DA-90CC-AB41D91613EC}">
      <dgm:prSet custT="1"/>
      <dgm:spPr>
        <a:solidFill>
          <a:srgbClr val="F69200"/>
        </a:solidFill>
      </dgm:spPr>
      <dgm:t>
        <a:bodyPr/>
        <a:lstStyle/>
        <a:p>
          <a:r>
            <a:rPr lang="el-GR" sz="2400" dirty="0" smtClean="0"/>
            <a:t>Στα μαθήματα ειδικότητας τα θέματα τίθενται από τον/ους διδάσκοντα/</a:t>
          </a:r>
          <a:r>
            <a:rPr lang="el-GR" sz="2400" dirty="0" err="1" smtClean="0"/>
            <a:t>ντες</a:t>
          </a:r>
          <a:r>
            <a:rPr lang="el-GR" sz="2400" dirty="0" smtClean="0"/>
            <a:t>.</a:t>
          </a:r>
          <a:endParaRPr lang="el-GR" sz="2400" dirty="0"/>
        </a:p>
      </dgm:t>
    </dgm:pt>
    <dgm:pt modelId="{5BA56FD2-A10A-44BD-9BF3-5AD079EA91DE}" type="parTrans" cxnId="{7ABE045E-2AD5-4639-9EA4-7E0015496989}">
      <dgm:prSet/>
      <dgm:spPr/>
      <dgm:t>
        <a:bodyPr/>
        <a:lstStyle/>
        <a:p>
          <a:endParaRPr lang="el-GR"/>
        </a:p>
      </dgm:t>
    </dgm:pt>
    <dgm:pt modelId="{2FDB2293-7252-403A-8032-4C8566DD9036}" type="sibTrans" cxnId="{7ABE045E-2AD5-4639-9EA4-7E0015496989}">
      <dgm:prSet/>
      <dgm:spPr/>
      <dgm:t>
        <a:bodyPr/>
        <a:lstStyle/>
        <a:p>
          <a:endParaRPr lang="el-GR"/>
        </a:p>
      </dgm:t>
    </dgm:pt>
    <dgm:pt modelId="{CC318F83-5CE2-4485-9651-45600ACC62D8}">
      <dgm:prSet custT="1"/>
      <dgm:spPr>
        <a:solidFill>
          <a:srgbClr val="007000"/>
        </a:solidFill>
      </dgm:spPr>
      <dgm:t>
        <a:bodyPr/>
        <a:lstStyle/>
        <a:p>
          <a:r>
            <a:rPr lang="el-GR" sz="2400" dirty="0" smtClean="0"/>
            <a:t>Τα γραπτά διορθώνονται από τον οικείο διδάσκοντα.</a:t>
          </a:r>
          <a:endParaRPr lang="el-GR" sz="2400" dirty="0"/>
        </a:p>
      </dgm:t>
    </dgm:pt>
    <dgm:pt modelId="{4D5626B7-0563-4A85-B790-3814B5B6F6F7}" type="parTrans" cxnId="{91DD583D-C693-4F7A-B306-0A6116F02EB6}">
      <dgm:prSet/>
      <dgm:spPr/>
      <dgm:t>
        <a:bodyPr/>
        <a:lstStyle/>
        <a:p>
          <a:endParaRPr lang="el-GR"/>
        </a:p>
      </dgm:t>
    </dgm:pt>
    <dgm:pt modelId="{BB5EB239-6DCC-4176-9216-C5C745FA693F}" type="sibTrans" cxnId="{91DD583D-C693-4F7A-B306-0A6116F02EB6}">
      <dgm:prSet/>
      <dgm:spPr/>
      <dgm:t>
        <a:bodyPr/>
        <a:lstStyle/>
        <a:p>
          <a:endParaRPr lang="el-GR"/>
        </a:p>
      </dgm:t>
    </dgm:pt>
    <dgm:pt modelId="{1F7D543F-C0B2-44AA-B864-3FE8E7FF956D}" type="pres">
      <dgm:prSet presAssocID="{B5EB58CC-CB7A-4390-B223-6D5CB4B1C787}" presName="linearFlow" presStyleCnt="0">
        <dgm:presLayoutVars>
          <dgm:dir/>
          <dgm:resizeHandles val="exact"/>
        </dgm:presLayoutVars>
      </dgm:prSet>
      <dgm:spPr/>
    </dgm:pt>
    <dgm:pt modelId="{C4532C84-BC78-41A1-B459-8DC43BEFD469}" type="pres">
      <dgm:prSet presAssocID="{233212EB-6D57-4C67-94FD-47DA0E22E927}" presName="composite" presStyleCnt="0"/>
      <dgm:spPr/>
    </dgm:pt>
    <dgm:pt modelId="{E7865D8B-B813-485A-A589-2193E874F131}" type="pres">
      <dgm:prSet presAssocID="{233212EB-6D57-4C67-94FD-47DA0E22E927}" presName="imgShp" presStyleLbl="fgImgPlace1" presStyleIdx="0" presStyleCnt="5" custLinFactX="-39981" custLinFactNeighborX="-100000" custLinFactNeighborY="-34"/>
      <dgm:spPr/>
    </dgm:pt>
    <dgm:pt modelId="{6BED9248-05E4-4322-9F0C-FB3B60AABC23}" type="pres">
      <dgm:prSet presAssocID="{233212EB-6D57-4C67-94FD-47DA0E22E927}" presName="txShp" presStyleLbl="node1" presStyleIdx="0" presStyleCnt="5" custScaleX="140700" custLinFactNeighborX="13537" custLinFactNeighborY="-41">
        <dgm:presLayoutVars>
          <dgm:bulletEnabled val="1"/>
        </dgm:presLayoutVars>
      </dgm:prSet>
      <dgm:spPr/>
      <dgm:t>
        <a:bodyPr/>
        <a:lstStyle/>
        <a:p>
          <a:endParaRPr lang="el-GR"/>
        </a:p>
      </dgm:t>
    </dgm:pt>
    <dgm:pt modelId="{3E619DBE-B101-43A1-8FFA-906A8B8368AA}" type="pres">
      <dgm:prSet presAssocID="{E79F4700-F7EC-4D67-A1DE-BF5E4157DEEA}" presName="spacing" presStyleCnt="0"/>
      <dgm:spPr/>
    </dgm:pt>
    <dgm:pt modelId="{0B68BE6C-4135-423A-A807-4C49C0C34F2C}" type="pres">
      <dgm:prSet presAssocID="{46D029A1-2133-4320-BE20-402A1AF6F19F}" presName="composite" presStyleCnt="0"/>
      <dgm:spPr/>
    </dgm:pt>
    <dgm:pt modelId="{053873EF-30E6-43BA-9478-2D63F06A6EC7}" type="pres">
      <dgm:prSet presAssocID="{46D029A1-2133-4320-BE20-402A1AF6F19F}" presName="imgShp" presStyleLbl="fgImgPlace1" presStyleIdx="1" presStyleCnt="5" custLinFactX="-39981" custLinFactNeighborX="-100000" custLinFactNeighborY="58"/>
      <dgm:spPr/>
    </dgm:pt>
    <dgm:pt modelId="{748B4D33-3F73-4372-A2EF-1120F9F3239F}" type="pres">
      <dgm:prSet presAssocID="{46D029A1-2133-4320-BE20-402A1AF6F19F}" presName="txShp" presStyleLbl="node1" presStyleIdx="1" presStyleCnt="5" custScaleX="142838" custScaleY="143798" custLinFactNeighborX="6081" custLinFactNeighborY="-1168">
        <dgm:presLayoutVars>
          <dgm:bulletEnabled val="1"/>
        </dgm:presLayoutVars>
      </dgm:prSet>
      <dgm:spPr/>
      <dgm:t>
        <a:bodyPr/>
        <a:lstStyle/>
        <a:p>
          <a:endParaRPr lang="el-GR"/>
        </a:p>
      </dgm:t>
    </dgm:pt>
    <dgm:pt modelId="{FCA8BEC7-B914-44A5-A7F0-484BCA0B9A78}" type="pres">
      <dgm:prSet presAssocID="{070B541E-135A-46CE-9B97-4DD3E985E6A2}" presName="spacing" presStyleCnt="0"/>
      <dgm:spPr/>
    </dgm:pt>
    <dgm:pt modelId="{9343A8C3-3D70-41FE-A5EB-08CA96F094C2}" type="pres">
      <dgm:prSet presAssocID="{80A367A6-B9C3-4F76-9A03-CD0A53335FC0}" presName="composite" presStyleCnt="0"/>
      <dgm:spPr/>
    </dgm:pt>
    <dgm:pt modelId="{77A0413E-755D-47C2-8C86-B81C1E7CBAF1}" type="pres">
      <dgm:prSet presAssocID="{80A367A6-B9C3-4F76-9A03-CD0A53335FC0}" presName="imgShp" presStyleLbl="fgImgPlace1" presStyleIdx="2" presStyleCnt="5" custLinFactX="-38057" custLinFactNeighborX="-100000" custLinFactNeighborY="-2294"/>
      <dgm:spPr/>
    </dgm:pt>
    <dgm:pt modelId="{3A9E52AE-03D5-42FD-9585-A7FFDC17C571}" type="pres">
      <dgm:prSet presAssocID="{80A367A6-B9C3-4F76-9A03-CD0A53335FC0}" presName="txShp" presStyleLbl="node1" presStyleIdx="2" presStyleCnt="5" custScaleX="143070" custScaleY="142347" custLinFactNeighborX="6348" custLinFactNeighborY="-2294">
        <dgm:presLayoutVars>
          <dgm:bulletEnabled val="1"/>
        </dgm:presLayoutVars>
      </dgm:prSet>
      <dgm:spPr/>
      <dgm:t>
        <a:bodyPr/>
        <a:lstStyle/>
        <a:p>
          <a:endParaRPr lang="el-GR"/>
        </a:p>
      </dgm:t>
    </dgm:pt>
    <dgm:pt modelId="{FBB61E20-6D3A-4DC8-99F5-D359BC81F5AC}" type="pres">
      <dgm:prSet presAssocID="{52ABC2D5-C688-421B-8869-7C33A3A75A56}" presName="spacing" presStyleCnt="0"/>
      <dgm:spPr/>
    </dgm:pt>
    <dgm:pt modelId="{2D443C56-CAAE-45B4-9311-35AA62D50E9E}" type="pres">
      <dgm:prSet presAssocID="{F264E8BE-D2D2-41DA-90CC-AB41D91613EC}" presName="composite" presStyleCnt="0"/>
      <dgm:spPr/>
    </dgm:pt>
    <dgm:pt modelId="{91C3C5E1-5226-4F16-9B6B-E08B97F97946}" type="pres">
      <dgm:prSet presAssocID="{F264E8BE-D2D2-41DA-90CC-AB41D91613EC}" presName="imgShp" presStyleLbl="fgImgPlace1" presStyleIdx="3" presStyleCnt="5" custLinFactX="-38057" custLinFactNeighborX="-100000" custLinFactNeighborY="-3421"/>
      <dgm:spPr/>
    </dgm:pt>
    <dgm:pt modelId="{EC68FD33-000B-4B7E-BA96-63F53CA2AB17}" type="pres">
      <dgm:prSet presAssocID="{F264E8BE-D2D2-41DA-90CC-AB41D91613EC}" presName="txShp" presStyleLbl="node1" presStyleIdx="3" presStyleCnt="5" custScaleX="140434" custLinFactNeighborX="4971" custLinFactNeighborY="-3421">
        <dgm:presLayoutVars>
          <dgm:bulletEnabled val="1"/>
        </dgm:presLayoutVars>
      </dgm:prSet>
      <dgm:spPr/>
      <dgm:t>
        <a:bodyPr/>
        <a:lstStyle/>
        <a:p>
          <a:endParaRPr lang="el-GR"/>
        </a:p>
      </dgm:t>
    </dgm:pt>
    <dgm:pt modelId="{EBF00C4C-0588-41CB-8809-A60BFB3A1B60}" type="pres">
      <dgm:prSet presAssocID="{2FDB2293-7252-403A-8032-4C8566DD9036}" presName="spacing" presStyleCnt="0"/>
      <dgm:spPr/>
    </dgm:pt>
    <dgm:pt modelId="{74A9C2C0-BB11-4844-B847-C607311B009F}" type="pres">
      <dgm:prSet presAssocID="{CC318F83-5CE2-4485-9651-45600ACC62D8}" presName="composite" presStyleCnt="0"/>
      <dgm:spPr/>
    </dgm:pt>
    <dgm:pt modelId="{50F8FD82-377D-4633-83C9-7392786E273E}" type="pres">
      <dgm:prSet presAssocID="{CC318F83-5CE2-4485-9651-45600ACC62D8}" presName="imgShp" presStyleLbl="fgImgPlace1" presStyleIdx="4" presStyleCnt="5" custLinFactX="-38057" custLinFactNeighborX="-100000" custLinFactNeighborY="-4547"/>
      <dgm:spPr/>
    </dgm:pt>
    <dgm:pt modelId="{1EDDFE9D-4267-4920-B315-78324F71E523}" type="pres">
      <dgm:prSet presAssocID="{CC318F83-5CE2-4485-9651-45600ACC62D8}" presName="txShp" presStyleLbl="node1" presStyleIdx="4" presStyleCnt="5" custScaleX="140701" custLinFactNeighborX="5105" custLinFactNeighborY="-4547">
        <dgm:presLayoutVars>
          <dgm:bulletEnabled val="1"/>
        </dgm:presLayoutVars>
      </dgm:prSet>
      <dgm:spPr/>
      <dgm:t>
        <a:bodyPr/>
        <a:lstStyle/>
        <a:p>
          <a:endParaRPr lang="el-GR"/>
        </a:p>
      </dgm:t>
    </dgm:pt>
  </dgm:ptLst>
  <dgm:cxnLst>
    <dgm:cxn modelId="{BAF90DF9-E21D-4E6E-AA63-D3E62335102F}" srcId="{B5EB58CC-CB7A-4390-B223-6D5CB4B1C787}" destId="{80A367A6-B9C3-4F76-9A03-CD0A53335FC0}" srcOrd="2" destOrd="0" parTransId="{5C680AEA-918E-4F88-9A86-CF2BBFFBB048}" sibTransId="{52ABC2D5-C688-421B-8869-7C33A3A75A56}"/>
    <dgm:cxn modelId="{2E8EC3B4-0485-4ADB-8768-DF8482189E86}" srcId="{B5EB58CC-CB7A-4390-B223-6D5CB4B1C787}" destId="{233212EB-6D57-4C67-94FD-47DA0E22E927}" srcOrd="0" destOrd="0" parTransId="{32AD793D-C9AF-4C54-80E1-045854922160}" sibTransId="{E79F4700-F7EC-4D67-A1DE-BF5E4157DEEA}"/>
    <dgm:cxn modelId="{7ABE045E-2AD5-4639-9EA4-7E0015496989}" srcId="{B5EB58CC-CB7A-4390-B223-6D5CB4B1C787}" destId="{F264E8BE-D2D2-41DA-90CC-AB41D91613EC}" srcOrd="3" destOrd="0" parTransId="{5BA56FD2-A10A-44BD-9BF3-5AD079EA91DE}" sibTransId="{2FDB2293-7252-403A-8032-4C8566DD9036}"/>
    <dgm:cxn modelId="{E7AEC149-D83C-47C4-9A7A-106350130B5D}" srcId="{B5EB58CC-CB7A-4390-B223-6D5CB4B1C787}" destId="{46D029A1-2133-4320-BE20-402A1AF6F19F}" srcOrd="1" destOrd="0" parTransId="{18851070-0614-4685-9436-A27D62B9670E}" sibTransId="{070B541E-135A-46CE-9B97-4DD3E985E6A2}"/>
    <dgm:cxn modelId="{714C266E-96EE-471D-B8EF-C9173B0E091E}" type="presOf" srcId="{B5EB58CC-CB7A-4390-B223-6D5CB4B1C787}" destId="{1F7D543F-C0B2-44AA-B864-3FE8E7FF956D}" srcOrd="0" destOrd="0" presId="urn:microsoft.com/office/officeart/2005/8/layout/vList3"/>
    <dgm:cxn modelId="{F34E3FF7-9C71-4267-9E19-EAD4E3BCDC59}" type="presOf" srcId="{F264E8BE-D2D2-41DA-90CC-AB41D91613EC}" destId="{EC68FD33-000B-4B7E-BA96-63F53CA2AB17}" srcOrd="0" destOrd="0" presId="urn:microsoft.com/office/officeart/2005/8/layout/vList3"/>
    <dgm:cxn modelId="{91DD583D-C693-4F7A-B306-0A6116F02EB6}" srcId="{B5EB58CC-CB7A-4390-B223-6D5CB4B1C787}" destId="{CC318F83-5CE2-4485-9651-45600ACC62D8}" srcOrd="4" destOrd="0" parTransId="{4D5626B7-0563-4A85-B790-3814B5B6F6F7}" sibTransId="{BB5EB239-6DCC-4176-9216-C5C745FA693F}"/>
    <dgm:cxn modelId="{AF069843-2829-4FB8-9FF6-E3F4E6165FD4}" type="presOf" srcId="{46D029A1-2133-4320-BE20-402A1AF6F19F}" destId="{748B4D33-3F73-4372-A2EF-1120F9F3239F}" srcOrd="0" destOrd="0" presId="urn:microsoft.com/office/officeart/2005/8/layout/vList3"/>
    <dgm:cxn modelId="{3D552516-491B-4446-926F-22DBC49CA522}" type="presOf" srcId="{233212EB-6D57-4C67-94FD-47DA0E22E927}" destId="{6BED9248-05E4-4322-9F0C-FB3B60AABC23}" srcOrd="0" destOrd="0" presId="urn:microsoft.com/office/officeart/2005/8/layout/vList3"/>
    <dgm:cxn modelId="{81BC2007-AD25-4B1E-BFAA-8F53301FBE25}" type="presOf" srcId="{80A367A6-B9C3-4F76-9A03-CD0A53335FC0}" destId="{3A9E52AE-03D5-42FD-9585-A7FFDC17C571}" srcOrd="0" destOrd="0" presId="urn:microsoft.com/office/officeart/2005/8/layout/vList3"/>
    <dgm:cxn modelId="{96F8D288-68FB-4BFE-B3FD-2F2EBA2CB465}" type="presOf" srcId="{CC318F83-5CE2-4485-9651-45600ACC62D8}" destId="{1EDDFE9D-4267-4920-B315-78324F71E523}" srcOrd="0" destOrd="0" presId="urn:microsoft.com/office/officeart/2005/8/layout/vList3"/>
    <dgm:cxn modelId="{06C5DE05-1662-4244-AD9D-CE61350DC58B}" type="presParOf" srcId="{1F7D543F-C0B2-44AA-B864-3FE8E7FF956D}" destId="{C4532C84-BC78-41A1-B459-8DC43BEFD469}" srcOrd="0" destOrd="0" presId="urn:microsoft.com/office/officeart/2005/8/layout/vList3"/>
    <dgm:cxn modelId="{F8607F15-8677-439D-8FCF-122330E9035A}" type="presParOf" srcId="{C4532C84-BC78-41A1-B459-8DC43BEFD469}" destId="{E7865D8B-B813-485A-A589-2193E874F131}" srcOrd="0" destOrd="0" presId="urn:microsoft.com/office/officeart/2005/8/layout/vList3"/>
    <dgm:cxn modelId="{43E7C57A-EA84-416E-8933-F672F93BBAC3}" type="presParOf" srcId="{C4532C84-BC78-41A1-B459-8DC43BEFD469}" destId="{6BED9248-05E4-4322-9F0C-FB3B60AABC23}" srcOrd="1" destOrd="0" presId="urn:microsoft.com/office/officeart/2005/8/layout/vList3"/>
    <dgm:cxn modelId="{2D7A1CF6-ECE8-4B68-ACA8-4F161CCA5375}" type="presParOf" srcId="{1F7D543F-C0B2-44AA-B864-3FE8E7FF956D}" destId="{3E619DBE-B101-43A1-8FFA-906A8B8368AA}" srcOrd="1" destOrd="0" presId="urn:microsoft.com/office/officeart/2005/8/layout/vList3"/>
    <dgm:cxn modelId="{CD6B4012-EB09-4FEA-A7DD-53B5CC29A381}" type="presParOf" srcId="{1F7D543F-C0B2-44AA-B864-3FE8E7FF956D}" destId="{0B68BE6C-4135-423A-A807-4C49C0C34F2C}" srcOrd="2" destOrd="0" presId="urn:microsoft.com/office/officeart/2005/8/layout/vList3"/>
    <dgm:cxn modelId="{6B30F5FB-F8DF-4ACA-A990-D35764265E1A}" type="presParOf" srcId="{0B68BE6C-4135-423A-A807-4C49C0C34F2C}" destId="{053873EF-30E6-43BA-9478-2D63F06A6EC7}" srcOrd="0" destOrd="0" presId="urn:microsoft.com/office/officeart/2005/8/layout/vList3"/>
    <dgm:cxn modelId="{A09DE78A-915A-465B-84AB-10503669C54E}" type="presParOf" srcId="{0B68BE6C-4135-423A-A807-4C49C0C34F2C}" destId="{748B4D33-3F73-4372-A2EF-1120F9F3239F}" srcOrd="1" destOrd="0" presId="urn:microsoft.com/office/officeart/2005/8/layout/vList3"/>
    <dgm:cxn modelId="{6A2096A5-8F7B-4597-BAC4-87438606D2DC}" type="presParOf" srcId="{1F7D543F-C0B2-44AA-B864-3FE8E7FF956D}" destId="{FCA8BEC7-B914-44A5-A7F0-484BCA0B9A78}" srcOrd="3" destOrd="0" presId="urn:microsoft.com/office/officeart/2005/8/layout/vList3"/>
    <dgm:cxn modelId="{3AD5E5F8-0393-4CF7-86CB-9B16A7CDE0EB}" type="presParOf" srcId="{1F7D543F-C0B2-44AA-B864-3FE8E7FF956D}" destId="{9343A8C3-3D70-41FE-A5EB-08CA96F094C2}" srcOrd="4" destOrd="0" presId="urn:microsoft.com/office/officeart/2005/8/layout/vList3"/>
    <dgm:cxn modelId="{6230C244-32C0-497B-9DDD-F7CBF33E56D9}" type="presParOf" srcId="{9343A8C3-3D70-41FE-A5EB-08CA96F094C2}" destId="{77A0413E-755D-47C2-8C86-B81C1E7CBAF1}" srcOrd="0" destOrd="0" presId="urn:microsoft.com/office/officeart/2005/8/layout/vList3"/>
    <dgm:cxn modelId="{DA0D7D6E-9BED-4ED9-9821-86CF1C1C2890}" type="presParOf" srcId="{9343A8C3-3D70-41FE-A5EB-08CA96F094C2}" destId="{3A9E52AE-03D5-42FD-9585-A7FFDC17C571}" srcOrd="1" destOrd="0" presId="urn:microsoft.com/office/officeart/2005/8/layout/vList3"/>
    <dgm:cxn modelId="{7EBABA3A-D5EF-482D-A6DD-86EFA2A7C694}" type="presParOf" srcId="{1F7D543F-C0B2-44AA-B864-3FE8E7FF956D}" destId="{FBB61E20-6D3A-4DC8-99F5-D359BC81F5AC}" srcOrd="5" destOrd="0" presId="urn:microsoft.com/office/officeart/2005/8/layout/vList3"/>
    <dgm:cxn modelId="{7E72BBC9-0356-4B51-BB11-AF21741D81C3}" type="presParOf" srcId="{1F7D543F-C0B2-44AA-B864-3FE8E7FF956D}" destId="{2D443C56-CAAE-45B4-9311-35AA62D50E9E}" srcOrd="6" destOrd="0" presId="urn:microsoft.com/office/officeart/2005/8/layout/vList3"/>
    <dgm:cxn modelId="{DD17FAB7-2CD7-40C9-9653-AE36D04766D4}" type="presParOf" srcId="{2D443C56-CAAE-45B4-9311-35AA62D50E9E}" destId="{91C3C5E1-5226-4F16-9B6B-E08B97F97946}" srcOrd="0" destOrd="0" presId="urn:microsoft.com/office/officeart/2005/8/layout/vList3"/>
    <dgm:cxn modelId="{01E9F2EB-E383-49E3-8EED-FFE475DD168B}" type="presParOf" srcId="{2D443C56-CAAE-45B4-9311-35AA62D50E9E}" destId="{EC68FD33-000B-4B7E-BA96-63F53CA2AB17}" srcOrd="1" destOrd="0" presId="urn:microsoft.com/office/officeart/2005/8/layout/vList3"/>
    <dgm:cxn modelId="{42B3AB3B-A0A5-4D93-AC19-79BC38638E46}" type="presParOf" srcId="{1F7D543F-C0B2-44AA-B864-3FE8E7FF956D}" destId="{EBF00C4C-0588-41CB-8809-A60BFB3A1B60}" srcOrd="7" destOrd="0" presId="urn:microsoft.com/office/officeart/2005/8/layout/vList3"/>
    <dgm:cxn modelId="{19F1BEC3-217A-4469-AA79-2CF96D18F680}" type="presParOf" srcId="{1F7D543F-C0B2-44AA-B864-3FE8E7FF956D}" destId="{74A9C2C0-BB11-4844-B847-C607311B009F}" srcOrd="8" destOrd="0" presId="urn:microsoft.com/office/officeart/2005/8/layout/vList3"/>
    <dgm:cxn modelId="{6A56C5BF-CED1-480D-922A-47C5DC50503E}" type="presParOf" srcId="{74A9C2C0-BB11-4844-B847-C607311B009F}" destId="{50F8FD82-377D-4633-83C9-7392786E273E}" srcOrd="0" destOrd="0" presId="urn:microsoft.com/office/officeart/2005/8/layout/vList3"/>
    <dgm:cxn modelId="{3798AC69-B057-41CB-91F6-AE8B9C1369BA}" type="presParOf" srcId="{74A9C2C0-BB11-4844-B847-C607311B009F}" destId="{1EDDFE9D-4267-4920-B315-78324F71E523}" srcOrd="1" destOrd="0" presId="urn:microsoft.com/office/officeart/2005/8/layout/v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C571E81-726F-4A62-A79B-78C948C31DEF}" type="doc">
      <dgm:prSet loTypeId="urn:microsoft.com/office/officeart/2005/8/layout/hList2" loCatId="list" qsTypeId="urn:microsoft.com/office/officeart/2005/8/quickstyle/3d3" qsCatId="3D" csTypeId="urn:microsoft.com/office/officeart/2005/8/colors/accent1_2#16" csCatId="accent1" phldr="1"/>
      <dgm:spPr/>
      <dgm:t>
        <a:bodyPr/>
        <a:lstStyle/>
        <a:p>
          <a:endParaRPr lang="el-GR"/>
        </a:p>
      </dgm:t>
    </dgm:pt>
    <dgm:pt modelId="{F5EBD7EF-4E39-495C-B831-DA7EBD5B1A79}">
      <dgm:prSet phldrT="[Κείμενο]"/>
      <dgm:spPr/>
      <dgm:t>
        <a:bodyPr/>
        <a:lstStyle/>
        <a:p>
          <a:pPr algn="ctr">
            <a:lnSpc>
              <a:spcPct val="100000"/>
            </a:lnSpc>
            <a:spcAft>
              <a:spcPts val="0"/>
            </a:spcAft>
          </a:pPr>
          <a:r>
            <a:rPr lang="el-GR" b="0" dirty="0" smtClean="0">
              <a:effectLst>
                <a:outerShdw blurRad="38100" dist="38100" dir="2700000" algn="tl">
                  <a:srgbClr val="000000">
                    <a:alpha val="43137"/>
                  </a:srgbClr>
                </a:outerShdw>
              </a:effectLst>
            </a:rPr>
            <a:t>Γενικός Βαθμός Προαγωγής (Β.Π.)         </a:t>
          </a:r>
          <a:endParaRPr lang="el-GR" dirty="0"/>
        </a:p>
      </dgm:t>
    </dgm:pt>
    <dgm:pt modelId="{FB7BC5E0-4B5B-48EE-9609-115C77A84708}" type="parTrans" cxnId="{4288178A-2D14-49F5-AE0D-D414B4BCBC98}">
      <dgm:prSet/>
      <dgm:spPr/>
      <dgm:t>
        <a:bodyPr/>
        <a:lstStyle/>
        <a:p>
          <a:endParaRPr lang="el-GR"/>
        </a:p>
      </dgm:t>
    </dgm:pt>
    <dgm:pt modelId="{C82CCA60-698E-4497-8D09-40BA669A0F49}" type="sibTrans" cxnId="{4288178A-2D14-49F5-AE0D-D414B4BCBC98}">
      <dgm:prSet/>
      <dgm:spPr/>
      <dgm:t>
        <a:bodyPr/>
        <a:lstStyle/>
        <a:p>
          <a:endParaRPr lang="el-GR"/>
        </a:p>
      </dgm:t>
    </dgm:pt>
    <dgm:pt modelId="{A633A0F7-2657-4D4B-9A80-86CC4B4270BD}">
      <dgm:prSet phldrT="[Κείμενο]"/>
      <dgm:spPr>
        <a:solidFill>
          <a:srgbClr val="0070C0"/>
        </a:solidFill>
      </dgm:spPr>
      <dgm:t>
        <a:bodyPr/>
        <a:lstStyle/>
        <a:p>
          <a:pPr marL="0"/>
          <a:r>
            <a:rPr lang="el-GR" dirty="0" smtClean="0"/>
            <a:t>Για όλες τις τάξεις </a:t>
          </a:r>
          <a:r>
            <a:rPr lang="el-GR" b="0" dirty="0" smtClean="0"/>
            <a:t>είναι:  τ</a:t>
          </a:r>
          <a:r>
            <a:rPr lang="el-GR" dirty="0" smtClean="0"/>
            <a:t>ο πηλίκο της διαιρέσεως δια του συνόλου των μαθημάτων (γραπτώς εξεταζόμενα και μη) του αθροίσματος του Μ.Ο. των μαθημάτων: </a:t>
          </a:r>
          <a:endParaRPr lang="el-GR" dirty="0"/>
        </a:p>
      </dgm:t>
    </dgm:pt>
    <dgm:pt modelId="{9A1D6BEA-7941-4D43-B0BA-61E3D94A89F4}" type="parTrans" cxnId="{3A65AC21-5EF6-4665-A80C-842BCA718701}">
      <dgm:prSet/>
      <dgm:spPr/>
      <dgm:t>
        <a:bodyPr/>
        <a:lstStyle/>
        <a:p>
          <a:endParaRPr lang="el-GR"/>
        </a:p>
      </dgm:t>
    </dgm:pt>
    <dgm:pt modelId="{E9B03291-A0EC-4555-8613-9B0F9E2A3C82}" type="sibTrans" cxnId="{3A65AC21-5EF6-4665-A80C-842BCA718701}">
      <dgm:prSet/>
      <dgm:spPr/>
      <dgm:t>
        <a:bodyPr/>
        <a:lstStyle/>
        <a:p>
          <a:endParaRPr lang="el-GR"/>
        </a:p>
      </dgm:t>
    </dgm:pt>
    <dgm:pt modelId="{3A76BFC6-03C1-414D-B0AE-C4E1C4EF7405}">
      <dgm:prSet phldrT="[Κείμενο]"/>
      <dgm:spPr/>
      <dgm:t>
        <a:bodyPr/>
        <a:lstStyle/>
        <a:p>
          <a:pPr algn="ctr">
            <a:lnSpc>
              <a:spcPct val="100000"/>
            </a:lnSpc>
            <a:spcAft>
              <a:spcPts val="0"/>
            </a:spcAft>
          </a:pPr>
          <a:r>
            <a:rPr lang="el-GR" b="0" dirty="0" smtClean="0">
              <a:effectLst>
                <a:outerShdw blurRad="38100" dist="38100" dir="2700000" algn="tl">
                  <a:srgbClr val="000000">
                    <a:alpha val="43137"/>
                  </a:srgbClr>
                </a:outerShdw>
              </a:effectLst>
            </a:rPr>
            <a:t>Μ.Ο. μαθημάτων </a:t>
          </a:r>
          <a:endParaRPr lang="el-GR" dirty="0"/>
        </a:p>
      </dgm:t>
    </dgm:pt>
    <dgm:pt modelId="{723A2D04-6888-4B17-A750-B5C5A97049D4}" type="parTrans" cxnId="{51087B37-B055-4DFF-9FA5-D2322A71D32D}">
      <dgm:prSet/>
      <dgm:spPr/>
      <dgm:t>
        <a:bodyPr/>
        <a:lstStyle/>
        <a:p>
          <a:endParaRPr lang="el-GR"/>
        </a:p>
      </dgm:t>
    </dgm:pt>
    <dgm:pt modelId="{DEE0448E-14BA-42AF-9352-73F3A4A7ECA1}" type="sibTrans" cxnId="{51087B37-B055-4DFF-9FA5-D2322A71D32D}">
      <dgm:prSet/>
      <dgm:spPr/>
      <dgm:t>
        <a:bodyPr/>
        <a:lstStyle/>
        <a:p>
          <a:endParaRPr lang="el-GR"/>
        </a:p>
      </dgm:t>
    </dgm:pt>
    <dgm:pt modelId="{A44B08ED-CD38-4F03-887B-3D51ABA07539}">
      <dgm:prSet phldrT="[Κείμενο]"/>
      <dgm:spPr>
        <a:solidFill>
          <a:srgbClr val="D20000"/>
        </a:solidFill>
      </dgm:spPr>
      <dgm:t>
        <a:bodyPr/>
        <a:lstStyle/>
        <a:p>
          <a:pPr marL="0"/>
          <a:r>
            <a:rPr lang="el-GR" b="0" dirty="0" smtClean="0">
              <a:effectLst/>
            </a:rPr>
            <a:t>Είναι:  ο Μ.Ο. του </a:t>
          </a:r>
          <a:r>
            <a:rPr lang="el-GR" dirty="0" smtClean="0"/>
            <a:t>προφορικού Μ.Ο. των τετραμήνων και του γραπτού </a:t>
          </a:r>
          <a:endParaRPr lang="el-GR" dirty="0"/>
        </a:p>
      </dgm:t>
    </dgm:pt>
    <dgm:pt modelId="{8FF458A6-3615-4DAA-8C0F-79A81D251404}" type="parTrans" cxnId="{52E9F3AC-BC0C-46AE-9D25-B7ED736652D4}">
      <dgm:prSet/>
      <dgm:spPr/>
      <dgm:t>
        <a:bodyPr/>
        <a:lstStyle/>
        <a:p>
          <a:endParaRPr lang="el-GR"/>
        </a:p>
      </dgm:t>
    </dgm:pt>
    <dgm:pt modelId="{0F8C14AE-F3E0-4AA6-8540-28FEBCE1D78D}" type="sibTrans" cxnId="{52E9F3AC-BC0C-46AE-9D25-B7ED736652D4}">
      <dgm:prSet/>
      <dgm:spPr/>
      <dgm:t>
        <a:bodyPr/>
        <a:lstStyle/>
        <a:p>
          <a:endParaRPr lang="el-GR"/>
        </a:p>
      </dgm:t>
    </dgm:pt>
    <dgm:pt modelId="{0282B708-63CB-463F-8485-27A7B50B7157}">
      <dgm:prSet phldrT="[Κείμενο]"/>
      <dgm:spPr/>
      <dgm:t>
        <a:bodyPr/>
        <a:lstStyle/>
        <a:p>
          <a:pPr algn="ctr">
            <a:lnSpc>
              <a:spcPct val="100000"/>
            </a:lnSpc>
            <a:spcBef>
              <a:spcPts val="300"/>
            </a:spcBef>
            <a:spcAft>
              <a:spcPts val="0"/>
            </a:spcAft>
          </a:pPr>
          <a:r>
            <a:rPr lang="el-GR" dirty="0" smtClean="0">
              <a:effectLst>
                <a:outerShdw blurRad="38100" dist="38100" dir="2700000" algn="tl">
                  <a:srgbClr val="000000">
                    <a:alpha val="43137"/>
                  </a:srgbClr>
                </a:outerShdw>
              </a:effectLst>
            </a:rPr>
            <a:t>Βαθμός Απολυτηρίου &amp; Πτυχίου ΕΠΑΛ </a:t>
          </a:r>
          <a:endParaRPr lang="el-GR" dirty="0"/>
        </a:p>
      </dgm:t>
    </dgm:pt>
    <dgm:pt modelId="{7F531C09-B70B-4C20-98EC-AC900A687324}" type="parTrans" cxnId="{5EA9CD00-F917-4178-B4D8-8871511E1D88}">
      <dgm:prSet/>
      <dgm:spPr/>
      <dgm:t>
        <a:bodyPr/>
        <a:lstStyle/>
        <a:p>
          <a:endParaRPr lang="el-GR"/>
        </a:p>
      </dgm:t>
    </dgm:pt>
    <dgm:pt modelId="{923343D6-5BB0-4CE2-987B-158AD2FE2296}" type="sibTrans" cxnId="{5EA9CD00-F917-4178-B4D8-8871511E1D88}">
      <dgm:prSet/>
      <dgm:spPr/>
      <dgm:t>
        <a:bodyPr/>
        <a:lstStyle/>
        <a:p>
          <a:endParaRPr lang="el-GR"/>
        </a:p>
      </dgm:t>
    </dgm:pt>
    <dgm:pt modelId="{B640DEAC-7087-445E-B67D-F322AA88AD10}">
      <dgm:prSet phldrT="[Κείμενο]"/>
      <dgm:spPr>
        <a:solidFill>
          <a:srgbClr val="512373"/>
        </a:solidFill>
      </dgm:spPr>
      <dgm:t>
        <a:bodyPr/>
        <a:lstStyle/>
        <a:p>
          <a:pPr marL="0"/>
          <a:r>
            <a:rPr lang="el-GR" dirty="0" smtClean="0"/>
            <a:t>Προκύπτει από το Μ.Ο. της γενικής βαθμολογίας των γραπτώς εξεταζομένων μαθημάτων γενικής παιδείας &amp; ειδικότητας + της προφορικής βαθμολογίας  της Φυσικής Αγωγής</a:t>
          </a:r>
          <a:endParaRPr lang="el-GR" dirty="0"/>
        </a:p>
      </dgm:t>
    </dgm:pt>
    <dgm:pt modelId="{DFFB0FA7-2F23-4100-8877-04EFCBEA5B25}" type="parTrans" cxnId="{F421269B-85D0-46B7-8AFF-492DA331ED6B}">
      <dgm:prSet/>
      <dgm:spPr/>
      <dgm:t>
        <a:bodyPr/>
        <a:lstStyle/>
        <a:p>
          <a:endParaRPr lang="el-GR"/>
        </a:p>
      </dgm:t>
    </dgm:pt>
    <dgm:pt modelId="{E0726B1C-D73C-4735-A947-0C83D24AA3B7}" type="sibTrans" cxnId="{F421269B-85D0-46B7-8AFF-492DA331ED6B}">
      <dgm:prSet/>
      <dgm:spPr/>
      <dgm:t>
        <a:bodyPr/>
        <a:lstStyle/>
        <a:p>
          <a:endParaRPr lang="el-GR"/>
        </a:p>
      </dgm:t>
    </dgm:pt>
    <dgm:pt modelId="{11F0174C-27DA-4FA7-877F-4A757A97D9AB}">
      <dgm:prSet/>
      <dgm:spPr>
        <a:solidFill>
          <a:srgbClr val="0070C0"/>
        </a:solidFill>
      </dgm:spPr>
      <dgm:t>
        <a:bodyPr/>
        <a:lstStyle/>
        <a:p>
          <a:pPr marL="342900"/>
          <a:endParaRPr lang="el-GR" dirty="0"/>
        </a:p>
      </dgm:t>
    </dgm:pt>
    <dgm:pt modelId="{1A25B5CF-545C-496D-8ACE-E226A0D3973A}" type="parTrans" cxnId="{3E8C71AD-714A-4653-A0AD-FEE31898AB29}">
      <dgm:prSet/>
      <dgm:spPr/>
      <dgm:t>
        <a:bodyPr/>
        <a:lstStyle/>
        <a:p>
          <a:endParaRPr lang="el-GR"/>
        </a:p>
      </dgm:t>
    </dgm:pt>
    <dgm:pt modelId="{3CF872C7-E184-472F-A68A-205FF308BC54}" type="sibTrans" cxnId="{3E8C71AD-714A-4653-A0AD-FEE31898AB29}">
      <dgm:prSet/>
      <dgm:spPr/>
      <dgm:t>
        <a:bodyPr/>
        <a:lstStyle/>
        <a:p>
          <a:endParaRPr lang="el-GR"/>
        </a:p>
      </dgm:t>
    </dgm:pt>
    <dgm:pt modelId="{5EAF434C-2F5C-4C47-A11A-FEEA5B3656F7}" type="pres">
      <dgm:prSet presAssocID="{3C571E81-726F-4A62-A79B-78C948C31DEF}" presName="linearFlow" presStyleCnt="0">
        <dgm:presLayoutVars>
          <dgm:dir/>
          <dgm:animLvl val="lvl"/>
          <dgm:resizeHandles/>
        </dgm:presLayoutVars>
      </dgm:prSet>
      <dgm:spPr/>
      <dgm:t>
        <a:bodyPr/>
        <a:lstStyle/>
        <a:p>
          <a:endParaRPr lang="el-GR"/>
        </a:p>
      </dgm:t>
    </dgm:pt>
    <dgm:pt modelId="{F646E8B0-3691-40F8-AC3D-14A85B73A58E}" type="pres">
      <dgm:prSet presAssocID="{F5EBD7EF-4E39-495C-B831-DA7EBD5B1A79}" presName="compositeNode" presStyleCnt="0">
        <dgm:presLayoutVars>
          <dgm:bulletEnabled val="1"/>
        </dgm:presLayoutVars>
      </dgm:prSet>
      <dgm:spPr/>
    </dgm:pt>
    <dgm:pt modelId="{9211C7B4-3084-4C44-84E0-C77857769BE6}" type="pres">
      <dgm:prSet presAssocID="{F5EBD7EF-4E39-495C-B831-DA7EBD5B1A79}" presName="image" presStyleLbl="fgImgPlace1" presStyleIdx="0" presStyleCnt="3" custLinFactNeighborX="1755" custLinFactNeighborY="-31497"/>
      <dgm:spPr/>
    </dgm:pt>
    <dgm:pt modelId="{B816EEAD-DCB7-4700-B544-B03CF126E93C}" type="pres">
      <dgm:prSet presAssocID="{F5EBD7EF-4E39-495C-B831-DA7EBD5B1A79}" presName="childNode" presStyleLbl="node1" presStyleIdx="0" presStyleCnt="3" custScaleX="136150" custScaleY="114669" custLinFactNeighborX="17325" custLinFactNeighborY="982">
        <dgm:presLayoutVars>
          <dgm:bulletEnabled val="1"/>
        </dgm:presLayoutVars>
      </dgm:prSet>
      <dgm:spPr/>
      <dgm:t>
        <a:bodyPr/>
        <a:lstStyle/>
        <a:p>
          <a:endParaRPr lang="el-GR"/>
        </a:p>
      </dgm:t>
    </dgm:pt>
    <dgm:pt modelId="{BBFA757F-1BD5-4D5B-A1D5-8771A48D1900}" type="pres">
      <dgm:prSet presAssocID="{F5EBD7EF-4E39-495C-B831-DA7EBD5B1A79}" presName="parentNode" presStyleLbl="revTx" presStyleIdx="0" presStyleCnt="3">
        <dgm:presLayoutVars>
          <dgm:chMax val="0"/>
          <dgm:bulletEnabled val="1"/>
        </dgm:presLayoutVars>
      </dgm:prSet>
      <dgm:spPr/>
      <dgm:t>
        <a:bodyPr/>
        <a:lstStyle/>
        <a:p>
          <a:endParaRPr lang="el-GR"/>
        </a:p>
      </dgm:t>
    </dgm:pt>
    <dgm:pt modelId="{6A32472C-A46B-4D20-842D-DED168C9FB3F}" type="pres">
      <dgm:prSet presAssocID="{C82CCA60-698E-4497-8D09-40BA669A0F49}" presName="sibTrans" presStyleCnt="0"/>
      <dgm:spPr/>
    </dgm:pt>
    <dgm:pt modelId="{776586F3-25F6-41E3-A770-FBB272375D30}" type="pres">
      <dgm:prSet presAssocID="{3A76BFC6-03C1-414D-B0AE-C4E1C4EF7405}" presName="compositeNode" presStyleCnt="0">
        <dgm:presLayoutVars>
          <dgm:bulletEnabled val="1"/>
        </dgm:presLayoutVars>
      </dgm:prSet>
      <dgm:spPr/>
    </dgm:pt>
    <dgm:pt modelId="{0C19177F-D22A-4069-BE5B-FDB3FD438794}" type="pres">
      <dgm:prSet presAssocID="{3A76BFC6-03C1-414D-B0AE-C4E1C4EF7405}" presName="image" presStyleLbl="fgImgPlace1" presStyleIdx="1" presStyleCnt="3" custLinFactNeighborX="-9961" custLinFactNeighborY="-24314"/>
      <dgm:spPr/>
    </dgm:pt>
    <dgm:pt modelId="{05020F01-5CCD-4BB3-9CC3-24C41A03121B}" type="pres">
      <dgm:prSet presAssocID="{3A76BFC6-03C1-414D-B0AE-C4E1C4EF7405}" presName="childNode" presStyleLbl="node1" presStyleIdx="1" presStyleCnt="3" custScaleX="118933" custScaleY="113906" custLinFactNeighborX="7129" custLinFactNeighborY="366">
        <dgm:presLayoutVars>
          <dgm:bulletEnabled val="1"/>
        </dgm:presLayoutVars>
      </dgm:prSet>
      <dgm:spPr/>
      <dgm:t>
        <a:bodyPr/>
        <a:lstStyle/>
        <a:p>
          <a:endParaRPr lang="el-GR"/>
        </a:p>
      </dgm:t>
    </dgm:pt>
    <dgm:pt modelId="{D6EE924A-03E5-48EB-AE19-CE21A3845F21}" type="pres">
      <dgm:prSet presAssocID="{3A76BFC6-03C1-414D-B0AE-C4E1C4EF7405}" presName="parentNode" presStyleLbl="revTx" presStyleIdx="1" presStyleCnt="3">
        <dgm:presLayoutVars>
          <dgm:chMax val="0"/>
          <dgm:bulletEnabled val="1"/>
        </dgm:presLayoutVars>
      </dgm:prSet>
      <dgm:spPr/>
      <dgm:t>
        <a:bodyPr/>
        <a:lstStyle/>
        <a:p>
          <a:endParaRPr lang="el-GR"/>
        </a:p>
      </dgm:t>
    </dgm:pt>
    <dgm:pt modelId="{37B6DFF4-DF60-4694-8400-72B3A7983C4D}" type="pres">
      <dgm:prSet presAssocID="{DEE0448E-14BA-42AF-9352-73F3A4A7ECA1}" presName="sibTrans" presStyleCnt="0"/>
      <dgm:spPr/>
    </dgm:pt>
    <dgm:pt modelId="{6994BE0A-B1D2-4F95-BA9D-E9B9B8892F72}" type="pres">
      <dgm:prSet presAssocID="{0282B708-63CB-463F-8485-27A7B50B7157}" presName="compositeNode" presStyleCnt="0">
        <dgm:presLayoutVars>
          <dgm:bulletEnabled val="1"/>
        </dgm:presLayoutVars>
      </dgm:prSet>
      <dgm:spPr/>
    </dgm:pt>
    <dgm:pt modelId="{5E699867-A17E-434D-8CA6-5E51E9DAA513}" type="pres">
      <dgm:prSet presAssocID="{0282B708-63CB-463F-8485-27A7B50B7157}" presName="image" presStyleLbl="fgImgPlace1" presStyleIdx="2" presStyleCnt="3" custLinFactNeighborX="-17048" custLinFactNeighborY="-24314"/>
      <dgm:spPr/>
    </dgm:pt>
    <dgm:pt modelId="{3845DA78-2ED0-486A-9860-6878F2D7E045}" type="pres">
      <dgm:prSet presAssocID="{0282B708-63CB-463F-8485-27A7B50B7157}" presName="childNode" presStyleLbl="node1" presStyleIdx="2" presStyleCnt="3" custScaleX="131648" custScaleY="113906" custLinFactNeighborX="5539" custLinFactNeighborY="366">
        <dgm:presLayoutVars>
          <dgm:bulletEnabled val="1"/>
        </dgm:presLayoutVars>
      </dgm:prSet>
      <dgm:spPr/>
      <dgm:t>
        <a:bodyPr/>
        <a:lstStyle/>
        <a:p>
          <a:endParaRPr lang="el-GR"/>
        </a:p>
      </dgm:t>
    </dgm:pt>
    <dgm:pt modelId="{AD497018-3BF7-4AC1-90EA-673D2091EE78}" type="pres">
      <dgm:prSet presAssocID="{0282B708-63CB-463F-8485-27A7B50B7157}" presName="parentNode" presStyleLbl="revTx" presStyleIdx="2" presStyleCnt="3" custLinFactNeighborX="-46294" custLinFactNeighborY="290">
        <dgm:presLayoutVars>
          <dgm:chMax val="0"/>
          <dgm:bulletEnabled val="1"/>
        </dgm:presLayoutVars>
      </dgm:prSet>
      <dgm:spPr/>
      <dgm:t>
        <a:bodyPr/>
        <a:lstStyle/>
        <a:p>
          <a:endParaRPr lang="el-GR"/>
        </a:p>
      </dgm:t>
    </dgm:pt>
  </dgm:ptLst>
  <dgm:cxnLst>
    <dgm:cxn modelId="{D070323C-6435-471E-BAE4-33E40CCADBE0}" type="presOf" srcId="{3A76BFC6-03C1-414D-B0AE-C4E1C4EF7405}" destId="{D6EE924A-03E5-48EB-AE19-CE21A3845F21}" srcOrd="0" destOrd="0" presId="urn:microsoft.com/office/officeart/2005/8/layout/hList2"/>
    <dgm:cxn modelId="{7C446FC1-CD78-47DE-BD85-AD05155EE8FF}" type="presOf" srcId="{A633A0F7-2657-4D4B-9A80-86CC4B4270BD}" destId="{B816EEAD-DCB7-4700-B544-B03CF126E93C}" srcOrd="0" destOrd="0" presId="urn:microsoft.com/office/officeart/2005/8/layout/hList2"/>
    <dgm:cxn modelId="{96403F01-FD7D-454F-A261-990C4B1E9E73}" type="presOf" srcId="{A44B08ED-CD38-4F03-887B-3D51ABA07539}" destId="{05020F01-5CCD-4BB3-9CC3-24C41A03121B}" srcOrd="0" destOrd="0" presId="urn:microsoft.com/office/officeart/2005/8/layout/hList2"/>
    <dgm:cxn modelId="{7C07DF0C-91AA-4A33-9D5B-51C22E596E3B}" type="presOf" srcId="{B640DEAC-7087-445E-B67D-F322AA88AD10}" destId="{3845DA78-2ED0-486A-9860-6878F2D7E045}" srcOrd="0" destOrd="0" presId="urn:microsoft.com/office/officeart/2005/8/layout/hList2"/>
    <dgm:cxn modelId="{4288178A-2D14-49F5-AE0D-D414B4BCBC98}" srcId="{3C571E81-726F-4A62-A79B-78C948C31DEF}" destId="{F5EBD7EF-4E39-495C-B831-DA7EBD5B1A79}" srcOrd="0" destOrd="0" parTransId="{FB7BC5E0-4B5B-48EE-9609-115C77A84708}" sibTransId="{C82CCA60-698E-4497-8D09-40BA669A0F49}"/>
    <dgm:cxn modelId="{3E8C71AD-714A-4653-A0AD-FEE31898AB29}" srcId="{A633A0F7-2657-4D4B-9A80-86CC4B4270BD}" destId="{11F0174C-27DA-4FA7-877F-4A757A97D9AB}" srcOrd="0" destOrd="0" parTransId="{1A25B5CF-545C-496D-8ACE-E226A0D3973A}" sibTransId="{3CF872C7-E184-472F-A68A-205FF308BC54}"/>
    <dgm:cxn modelId="{D9B6FA4E-4FD4-4947-A794-F7F37E950034}" type="presOf" srcId="{0282B708-63CB-463F-8485-27A7B50B7157}" destId="{AD497018-3BF7-4AC1-90EA-673D2091EE78}" srcOrd="0" destOrd="0" presId="urn:microsoft.com/office/officeart/2005/8/layout/hList2"/>
    <dgm:cxn modelId="{51087B37-B055-4DFF-9FA5-D2322A71D32D}" srcId="{3C571E81-726F-4A62-A79B-78C948C31DEF}" destId="{3A76BFC6-03C1-414D-B0AE-C4E1C4EF7405}" srcOrd="1" destOrd="0" parTransId="{723A2D04-6888-4B17-A750-B5C5A97049D4}" sibTransId="{DEE0448E-14BA-42AF-9352-73F3A4A7ECA1}"/>
    <dgm:cxn modelId="{B48D30BF-3780-49A4-BB2A-FC5055DC39D9}" type="presOf" srcId="{F5EBD7EF-4E39-495C-B831-DA7EBD5B1A79}" destId="{BBFA757F-1BD5-4D5B-A1D5-8771A48D1900}" srcOrd="0" destOrd="0" presId="urn:microsoft.com/office/officeart/2005/8/layout/hList2"/>
    <dgm:cxn modelId="{5FDCEC8B-9F60-4A26-9860-B71F46627BD5}" type="presOf" srcId="{11F0174C-27DA-4FA7-877F-4A757A97D9AB}" destId="{B816EEAD-DCB7-4700-B544-B03CF126E93C}" srcOrd="0" destOrd="1" presId="urn:microsoft.com/office/officeart/2005/8/layout/hList2"/>
    <dgm:cxn modelId="{3A65AC21-5EF6-4665-A80C-842BCA718701}" srcId="{F5EBD7EF-4E39-495C-B831-DA7EBD5B1A79}" destId="{A633A0F7-2657-4D4B-9A80-86CC4B4270BD}" srcOrd="0" destOrd="0" parTransId="{9A1D6BEA-7941-4D43-B0BA-61E3D94A89F4}" sibTransId="{E9B03291-A0EC-4555-8613-9B0F9E2A3C82}"/>
    <dgm:cxn modelId="{F421269B-85D0-46B7-8AFF-492DA331ED6B}" srcId="{0282B708-63CB-463F-8485-27A7B50B7157}" destId="{B640DEAC-7087-445E-B67D-F322AA88AD10}" srcOrd="0" destOrd="0" parTransId="{DFFB0FA7-2F23-4100-8877-04EFCBEA5B25}" sibTransId="{E0726B1C-D73C-4735-A947-0C83D24AA3B7}"/>
    <dgm:cxn modelId="{52E9F3AC-BC0C-46AE-9D25-B7ED736652D4}" srcId="{3A76BFC6-03C1-414D-B0AE-C4E1C4EF7405}" destId="{A44B08ED-CD38-4F03-887B-3D51ABA07539}" srcOrd="0" destOrd="0" parTransId="{8FF458A6-3615-4DAA-8C0F-79A81D251404}" sibTransId="{0F8C14AE-F3E0-4AA6-8540-28FEBCE1D78D}"/>
    <dgm:cxn modelId="{5EA9CD00-F917-4178-B4D8-8871511E1D88}" srcId="{3C571E81-726F-4A62-A79B-78C948C31DEF}" destId="{0282B708-63CB-463F-8485-27A7B50B7157}" srcOrd="2" destOrd="0" parTransId="{7F531C09-B70B-4C20-98EC-AC900A687324}" sibTransId="{923343D6-5BB0-4CE2-987B-158AD2FE2296}"/>
    <dgm:cxn modelId="{2C70A86C-BE8A-4BFF-9515-58B98ACA19F9}" type="presOf" srcId="{3C571E81-726F-4A62-A79B-78C948C31DEF}" destId="{5EAF434C-2F5C-4C47-A11A-FEEA5B3656F7}" srcOrd="0" destOrd="0" presId="urn:microsoft.com/office/officeart/2005/8/layout/hList2"/>
    <dgm:cxn modelId="{98747C3E-37C5-4FD6-954E-C64E3DC8D881}" type="presParOf" srcId="{5EAF434C-2F5C-4C47-A11A-FEEA5B3656F7}" destId="{F646E8B0-3691-40F8-AC3D-14A85B73A58E}" srcOrd="0" destOrd="0" presId="urn:microsoft.com/office/officeart/2005/8/layout/hList2"/>
    <dgm:cxn modelId="{07116A18-15AD-4570-B6D3-360717ACE764}" type="presParOf" srcId="{F646E8B0-3691-40F8-AC3D-14A85B73A58E}" destId="{9211C7B4-3084-4C44-84E0-C77857769BE6}" srcOrd="0" destOrd="0" presId="urn:microsoft.com/office/officeart/2005/8/layout/hList2"/>
    <dgm:cxn modelId="{D1A90819-39F2-4E1A-872E-C474D66BA96F}" type="presParOf" srcId="{F646E8B0-3691-40F8-AC3D-14A85B73A58E}" destId="{B816EEAD-DCB7-4700-B544-B03CF126E93C}" srcOrd="1" destOrd="0" presId="urn:microsoft.com/office/officeart/2005/8/layout/hList2"/>
    <dgm:cxn modelId="{EF69CBC1-5994-42A7-8575-722617DD7D12}" type="presParOf" srcId="{F646E8B0-3691-40F8-AC3D-14A85B73A58E}" destId="{BBFA757F-1BD5-4D5B-A1D5-8771A48D1900}" srcOrd="2" destOrd="0" presId="urn:microsoft.com/office/officeart/2005/8/layout/hList2"/>
    <dgm:cxn modelId="{5C874231-16AC-40AB-BB74-73BB1BFA5B2F}" type="presParOf" srcId="{5EAF434C-2F5C-4C47-A11A-FEEA5B3656F7}" destId="{6A32472C-A46B-4D20-842D-DED168C9FB3F}" srcOrd="1" destOrd="0" presId="urn:microsoft.com/office/officeart/2005/8/layout/hList2"/>
    <dgm:cxn modelId="{9BB3F51E-2FB2-46C2-A43F-65B8D7A62FDD}" type="presParOf" srcId="{5EAF434C-2F5C-4C47-A11A-FEEA5B3656F7}" destId="{776586F3-25F6-41E3-A770-FBB272375D30}" srcOrd="2" destOrd="0" presId="urn:microsoft.com/office/officeart/2005/8/layout/hList2"/>
    <dgm:cxn modelId="{579662D2-3EF9-4DEF-8A73-54F4ACC096D7}" type="presParOf" srcId="{776586F3-25F6-41E3-A770-FBB272375D30}" destId="{0C19177F-D22A-4069-BE5B-FDB3FD438794}" srcOrd="0" destOrd="0" presId="urn:microsoft.com/office/officeart/2005/8/layout/hList2"/>
    <dgm:cxn modelId="{BFF1999C-0F7D-4620-8943-92C179C6106F}" type="presParOf" srcId="{776586F3-25F6-41E3-A770-FBB272375D30}" destId="{05020F01-5CCD-4BB3-9CC3-24C41A03121B}" srcOrd="1" destOrd="0" presId="urn:microsoft.com/office/officeart/2005/8/layout/hList2"/>
    <dgm:cxn modelId="{D70BEB19-AD4D-4F42-97DD-2B5C84F75DA7}" type="presParOf" srcId="{776586F3-25F6-41E3-A770-FBB272375D30}" destId="{D6EE924A-03E5-48EB-AE19-CE21A3845F21}" srcOrd="2" destOrd="0" presId="urn:microsoft.com/office/officeart/2005/8/layout/hList2"/>
    <dgm:cxn modelId="{4AC1161C-930A-492F-8B6A-81CA2733CB42}" type="presParOf" srcId="{5EAF434C-2F5C-4C47-A11A-FEEA5B3656F7}" destId="{37B6DFF4-DF60-4694-8400-72B3A7983C4D}" srcOrd="3" destOrd="0" presId="urn:microsoft.com/office/officeart/2005/8/layout/hList2"/>
    <dgm:cxn modelId="{08BA2C7F-C106-451A-A5F5-966D36745C15}" type="presParOf" srcId="{5EAF434C-2F5C-4C47-A11A-FEEA5B3656F7}" destId="{6994BE0A-B1D2-4F95-BA9D-E9B9B8892F72}" srcOrd="4" destOrd="0" presId="urn:microsoft.com/office/officeart/2005/8/layout/hList2"/>
    <dgm:cxn modelId="{E903412B-D176-4565-A122-5A873362A36D}" type="presParOf" srcId="{6994BE0A-B1D2-4F95-BA9D-E9B9B8892F72}" destId="{5E699867-A17E-434D-8CA6-5E51E9DAA513}" srcOrd="0" destOrd="0" presId="urn:microsoft.com/office/officeart/2005/8/layout/hList2"/>
    <dgm:cxn modelId="{BFAFE81D-F0E8-4DB4-AAAB-F97B59C3EB46}" type="presParOf" srcId="{6994BE0A-B1D2-4F95-BA9D-E9B9B8892F72}" destId="{3845DA78-2ED0-486A-9860-6878F2D7E045}" srcOrd="1" destOrd="0" presId="urn:microsoft.com/office/officeart/2005/8/layout/hList2"/>
    <dgm:cxn modelId="{CDA7D68A-5B07-44F3-99CB-9F9D5D398C25}" type="presParOf" srcId="{6994BE0A-B1D2-4F95-BA9D-E9B9B8892F72}" destId="{AD497018-3BF7-4AC1-90EA-673D2091EE78}" srcOrd="2" destOrd="0" presId="urn:microsoft.com/office/officeart/2005/8/layout/h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C83D3034-03AD-4D1C-B818-B7071BDAB9EB}" type="doc">
      <dgm:prSet loTypeId="urn:microsoft.com/office/officeart/2005/8/layout/hierarchy1" loCatId="hierarchy" qsTypeId="urn:microsoft.com/office/officeart/2005/8/quickstyle/3d2" qsCatId="3D" csTypeId="urn:microsoft.com/office/officeart/2005/8/colors/accent1_2#17" csCatId="accent1" phldr="1"/>
      <dgm:spPr/>
      <dgm:t>
        <a:bodyPr/>
        <a:lstStyle/>
        <a:p>
          <a:endParaRPr lang="el-GR"/>
        </a:p>
      </dgm:t>
    </dgm:pt>
    <dgm:pt modelId="{134ED143-D290-444C-8BAD-60F88AB68CC5}">
      <dgm:prSet phldrT="[Κείμενο]" custT="1"/>
      <dgm:spPr/>
      <dgm:t>
        <a:bodyPr/>
        <a:lstStyle/>
        <a:p>
          <a:r>
            <a:rPr lang="el-GR" sz="2800" b="1" dirty="0" smtClean="0">
              <a:effectLst>
                <a:outerShdw blurRad="38100" dist="38100" dir="2700000" algn="tl">
                  <a:srgbClr val="000000">
                    <a:alpha val="43137"/>
                  </a:srgbClr>
                </a:outerShdw>
              </a:effectLst>
            </a:rPr>
            <a:t>Β’</a:t>
          </a:r>
          <a:r>
            <a:rPr lang="el-GR" sz="2800" b="0" dirty="0" smtClean="0">
              <a:effectLst>
                <a:outerShdw blurRad="38100" dist="38100" dir="2700000" algn="tl">
                  <a:srgbClr val="000000">
                    <a:alpha val="43137"/>
                  </a:srgbClr>
                </a:outerShdw>
              </a:effectLst>
            </a:rPr>
            <a:t> + </a:t>
          </a:r>
          <a:r>
            <a:rPr lang="el-GR" sz="2800" b="1" dirty="0" smtClean="0">
              <a:effectLst>
                <a:outerShdw blurRad="38100" dist="38100" dir="2700000" algn="tl">
                  <a:srgbClr val="000000">
                    <a:alpha val="43137"/>
                  </a:srgbClr>
                </a:outerShdw>
              </a:effectLst>
            </a:rPr>
            <a:t>Γ’ </a:t>
          </a:r>
          <a:r>
            <a:rPr lang="el-GR" sz="2800" b="0" dirty="0" smtClean="0">
              <a:effectLst>
                <a:outerShdw blurRad="38100" dist="38100" dir="2700000" algn="tl">
                  <a:srgbClr val="000000">
                    <a:alpha val="43137"/>
                  </a:srgbClr>
                </a:outerShdw>
              </a:effectLst>
            </a:rPr>
            <a:t>τάξη</a:t>
          </a:r>
        </a:p>
        <a:p>
          <a:r>
            <a:rPr lang="el-GR" sz="2600" b="0" dirty="0" smtClean="0">
              <a:effectLst>
                <a:outerShdw blurRad="38100" dist="38100" dir="2700000" algn="tl">
                  <a:srgbClr val="000000">
                    <a:alpha val="43137"/>
                  </a:srgbClr>
                </a:outerShdw>
              </a:effectLst>
            </a:rPr>
            <a:t>Διδακτικές Ώρες </a:t>
          </a:r>
          <a:r>
            <a:rPr lang="el-GR" sz="2600" b="1" dirty="0" smtClean="0">
              <a:effectLst>
                <a:outerShdw blurRad="38100" dist="38100" dir="2700000" algn="tl">
                  <a:srgbClr val="000000">
                    <a:alpha val="43137"/>
                  </a:srgbClr>
                </a:outerShdw>
              </a:effectLst>
            </a:rPr>
            <a:t>35</a:t>
          </a:r>
          <a:r>
            <a:rPr lang="el-GR" sz="2600" b="0" dirty="0" smtClean="0">
              <a:effectLst>
                <a:outerShdw blurRad="38100" dist="38100" dir="2700000" algn="tl">
                  <a:srgbClr val="000000">
                    <a:alpha val="43137"/>
                  </a:srgbClr>
                </a:outerShdw>
              </a:effectLst>
            </a:rPr>
            <a:t> </a:t>
          </a:r>
          <a:endParaRPr lang="el-GR" sz="2600" b="0" dirty="0">
            <a:effectLst>
              <a:outerShdw blurRad="38100" dist="38100" dir="2700000" algn="tl">
                <a:srgbClr val="000000">
                  <a:alpha val="43137"/>
                </a:srgbClr>
              </a:outerShdw>
            </a:effectLst>
          </a:endParaRPr>
        </a:p>
      </dgm:t>
    </dgm:pt>
    <dgm:pt modelId="{15EFC8E3-8684-4B69-8843-B4D5E17896D4}" type="parTrans" cxnId="{C50144CB-595A-4918-9414-C0BE44D88BF6}">
      <dgm:prSet/>
      <dgm:spPr/>
      <dgm:t>
        <a:bodyPr/>
        <a:lstStyle/>
        <a:p>
          <a:endParaRPr lang="el-GR"/>
        </a:p>
      </dgm:t>
    </dgm:pt>
    <dgm:pt modelId="{35544B5F-9879-4946-A579-572760E2C245}" type="sibTrans" cxnId="{C50144CB-595A-4918-9414-C0BE44D88BF6}">
      <dgm:prSet/>
      <dgm:spPr/>
      <dgm:t>
        <a:bodyPr/>
        <a:lstStyle/>
        <a:p>
          <a:endParaRPr lang="el-GR"/>
        </a:p>
      </dgm:t>
    </dgm:pt>
    <dgm:pt modelId="{FBAFC0E2-0CEB-456D-B9F9-3F6ABD6B5AD9}">
      <dgm:prSet phldrT="[Κείμενο]" custT="1"/>
      <dgm:spPr/>
      <dgm:t>
        <a:bodyPr/>
        <a:lstStyle/>
        <a:p>
          <a:pPr>
            <a:spcAft>
              <a:spcPts val="300"/>
            </a:spcAft>
          </a:pPr>
          <a:r>
            <a:rPr lang="el-GR" sz="2000" dirty="0" smtClean="0"/>
            <a:t>Διδακτικές Ώρες</a:t>
          </a:r>
        </a:p>
        <a:p>
          <a:pPr>
            <a:spcAft>
              <a:spcPct val="35000"/>
            </a:spcAft>
          </a:pPr>
          <a:r>
            <a:rPr lang="el-GR" sz="2400" dirty="0" smtClean="0">
              <a:effectLst>
                <a:outerShdw blurRad="38100" dist="38100" dir="2700000" algn="tl">
                  <a:srgbClr val="000000">
                    <a:alpha val="43137"/>
                  </a:srgbClr>
                </a:outerShdw>
              </a:effectLst>
            </a:rPr>
            <a:t>Γενικής Παιδείας</a:t>
          </a:r>
          <a:r>
            <a:rPr lang="el-GR" sz="2400" dirty="0" smtClean="0"/>
            <a:t>: </a:t>
          </a:r>
          <a:r>
            <a:rPr lang="el-GR" sz="2700" b="1" dirty="0" smtClean="0">
              <a:effectLst>
                <a:outerShdw blurRad="38100" dist="38100" dir="2700000" algn="tl">
                  <a:srgbClr val="000000">
                    <a:alpha val="43137"/>
                  </a:srgbClr>
                </a:outerShdw>
              </a:effectLst>
            </a:rPr>
            <a:t>12</a:t>
          </a:r>
          <a:endParaRPr lang="el-GR" sz="2700" dirty="0">
            <a:effectLst>
              <a:outerShdw blurRad="38100" dist="38100" dir="2700000" algn="tl">
                <a:srgbClr val="000000">
                  <a:alpha val="43137"/>
                </a:srgbClr>
              </a:outerShdw>
            </a:effectLst>
          </a:endParaRPr>
        </a:p>
      </dgm:t>
    </dgm:pt>
    <dgm:pt modelId="{EBCFEC22-9EA8-42E9-A75F-C0F4C1FC060F}" type="parTrans" cxnId="{4A8DD414-9E9E-48AE-BEBE-B55A6A092A80}">
      <dgm:prSet/>
      <dgm:spPr/>
      <dgm:t>
        <a:bodyPr/>
        <a:lstStyle/>
        <a:p>
          <a:endParaRPr lang="el-GR"/>
        </a:p>
      </dgm:t>
    </dgm:pt>
    <dgm:pt modelId="{17577CBF-65D9-45CE-A200-10C7F0F3CF9C}" type="sibTrans" cxnId="{4A8DD414-9E9E-48AE-BEBE-B55A6A092A80}">
      <dgm:prSet/>
      <dgm:spPr/>
      <dgm:t>
        <a:bodyPr/>
        <a:lstStyle/>
        <a:p>
          <a:endParaRPr lang="el-GR"/>
        </a:p>
      </dgm:t>
    </dgm:pt>
    <dgm:pt modelId="{64E617D3-7C3C-4843-879E-188ED5423071}">
      <dgm:prSet phldrT="[Κείμενο]" custT="1"/>
      <dgm:spPr/>
      <dgm:t>
        <a:bodyPr/>
        <a:lstStyle/>
        <a:p>
          <a:r>
            <a:rPr lang="el-GR" sz="2400" dirty="0" smtClean="0">
              <a:effectLst>
                <a:outerShdw blurRad="38100" dist="38100" dir="2700000" algn="tl">
                  <a:srgbClr val="000000">
                    <a:alpha val="43137"/>
                  </a:srgbClr>
                </a:outerShdw>
              </a:effectLst>
            </a:rPr>
            <a:t>Μαθήματα</a:t>
          </a:r>
          <a:r>
            <a:rPr lang="el-GR" sz="2400" dirty="0" smtClean="0"/>
            <a:t> </a:t>
          </a:r>
          <a:r>
            <a:rPr lang="el-GR" sz="2400" dirty="0" smtClean="0">
              <a:effectLst>
                <a:outerShdw blurRad="38100" dist="38100" dir="2700000" algn="tl">
                  <a:srgbClr val="000000">
                    <a:alpha val="43137"/>
                  </a:srgbClr>
                </a:outerShdw>
              </a:effectLst>
            </a:rPr>
            <a:t>Γενικής Παιδείας</a:t>
          </a:r>
          <a:r>
            <a:rPr lang="el-GR" sz="2400" dirty="0" smtClean="0"/>
            <a:t>: </a:t>
          </a:r>
          <a:r>
            <a:rPr lang="el-GR" sz="2700" b="1" dirty="0" smtClean="0">
              <a:effectLst>
                <a:outerShdw blurRad="38100" dist="38100" dir="2700000" algn="tl">
                  <a:srgbClr val="000000">
                    <a:alpha val="43137"/>
                  </a:srgbClr>
                </a:outerShdw>
              </a:effectLst>
            </a:rPr>
            <a:t>6</a:t>
          </a:r>
          <a:endParaRPr lang="el-GR" sz="2700" dirty="0">
            <a:effectLst>
              <a:outerShdw blurRad="38100" dist="38100" dir="2700000" algn="tl">
                <a:srgbClr val="000000">
                  <a:alpha val="43137"/>
                </a:srgbClr>
              </a:outerShdw>
            </a:effectLst>
          </a:endParaRPr>
        </a:p>
      </dgm:t>
    </dgm:pt>
    <dgm:pt modelId="{B936C820-BC25-45EF-B771-074C8DBF21D8}" type="parTrans" cxnId="{07A84263-E66C-4E41-9BA0-0CBB7E849D99}">
      <dgm:prSet/>
      <dgm:spPr/>
      <dgm:t>
        <a:bodyPr/>
        <a:lstStyle/>
        <a:p>
          <a:endParaRPr lang="el-GR"/>
        </a:p>
      </dgm:t>
    </dgm:pt>
    <dgm:pt modelId="{18E06A08-4AE0-46E5-BF79-9ADDCD2AF871}" type="sibTrans" cxnId="{07A84263-E66C-4E41-9BA0-0CBB7E849D99}">
      <dgm:prSet/>
      <dgm:spPr/>
      <dgm:t>
        <a:bodyPr/>
        <a:lstStyle/>
        <a:p>
          <a:endParaRPr lang="el-GR"/>
        </a:p>
      </dgm:t>
    </dgm:pt>
    <dgm:pt modelId="{BFA2EBC6-8D36-4109-BB5C-CDF23F777313}">
      <dgm:prSet phldrT="[Κείμενο]" custT="1"/>
      <dgm:spPr/>
      <dgm:t>
        <a:bodyPr/>
        <a:lstStyle/>
        <a:p>
          <a:pPr>
            <a:spcAft>
              <a:spcPts val="300"/>
            </a:spcAft>
          </a:pPr>
          <a:r>
            <a:rPr lang="el-GR" sz="3200" dirty="0" smtClean="0"/>
            <a:t> </a:t>
          </a:r>
          <a:r>
            <a:rPr lang="el-GR" sz="2000" dirty="0" smtClean="0"/>
            <a:t>Διδακτικές ώρες</a:t>
          </a:r>
        </a:p>
        <a:p>
          <a:pPr>
            <a:spcAft>
              <a:spcPct val="35000"/>
            </a:spcAft>
          </a:pPr>
          <a:r>
            <a:rPr lang="el-GR" sz="2400" dirty="0" smtClean="0">
              <a:effectLst>
                <a:outerShdw blurRad="38100" dist="38100" dir="2700000" algn="tl">
                  <a:srgbClr val="000000">
                    <a:alpha val="43137"/>
                  </a:srgbClr>
                </a:outerShdw>
              </a:effectLst>
            </a:rPr>
            <a:t>Ειδικότητας</a:t>
          </a:r>
          <a:r>
            <a:rPr lang="el-GR" sz="2400" dirty="0" smtClean="0"/>
            <a:t>: </a:t>
          </a:r>
          <a:r>
            <a:rPr lang="el-GR" sz="2700" b="1" dirty="0" smtClean="0">
              <a:effectLst>
                <a:outerShdw blurRad="38100" dist="38100" dir="2700000" algn="tl">
                  <a:srgbClr val="000000">
                    <a:alpha val="43137"/>
                  </a:srgbClr>
                </a:outerShdw>
              </a:effectLst>
            </a:rPr>
            <a:t>23</a:t>
          </a:r>
          <a:endParaRPr lang="el-GR" sz="2700" dirty="0">
            <a:effectLst>
              <a:outerShdw blurRad="38100" dist="38100" dir="2700000" algn="tl">
                <a:srgbClr val="000000">
                  <a:alpha val="43137"/>
                </a:srgbClr>
              </a:outerShdw>
            </a:effectLst>
          </a:endParaRPr>
        </a:p>
      </dgm:t>
    </dgm:pt>
    <dgm:pt modelId="{AA6CE715-E8B5-45B2-815E-3F96FBAA14FE}" type="parTrans" cxnId="{1673C01E-B70F-42A5-9115-74800D725A47}">
      <dgm:prSet/>
      <dgm:spPr/>
      <dgm:t>
        <a:bodyPr/>
        <a:lstStyle/>
        <a:p>
          <a:endParaRPr lang="el-GR"/>
        </a:p>
      </dgm:t>
    </dgm:pt>
    <dgm:pt modelId="{956DA8DA-709E-4A84-A147-4860F839444A}" type="sibTrans" cxnId="{1673C01E-B70F-42A5-9115-74800D725A47}">
      <dgm:prSet/>
      <dgm:spPr/>
      <dgm:t>
        <a:bodyPr/>
        <a:lstStyle/>
        <a:p>
          <a:endParaRPr lang="el-GR"/>
        </a:p>
      </dgm:t>
    </dgm:pt>
    <dgm:pt modelId="{7FCBC59C-9557-41C7-AC3F-7D4652E0E9C5}">
      <dgm:prSet phldrT="[Κείμενο]" custT="1"/>
      <dgm:spPr/>
      <dgm:t>
        <a:bodyPr/>
        <a:lstStyle/>
        <a:p>
          <a:pPr>
            <a:spcAft>
              <a:spcPts val="0"/>
            </a:spcAft>
          </a:pPr>
          <a:r>
            <a:rPr lang="el-GR" sz="2400" dirty="0" smtClean="0">
              <a:effectLst>
                <a:outerShdw blurRad="38100" dist="38100" dir="2700000" algn="tl">
                  <a:srgbClr val="000000">
                    <a:alpha val="43137"/>
                  </a:srgbClr>
                </a:outerShdw>
              </a:effectLst>
            </a:rPr>
            <a:t>Μαθήματα</a:t>
          </a:r>
          <a:r>
            <a:rPr lang="el-GR" sz="2400" dirty="0" smtClean="0"/>
            <a:t> </a:t>
          </a:r>
          <a:r>
            <a:rPr lang="el-GR" sz="2400" dirty="0" smtClean="0">
              <a:effectLst>
                <a:outerShdw blurRad="38100" dist="38100" dir="2700000" algn="tl">
                  <a:srgbClr val="000000">
                    <a:alpha val="43137"/>
                  </a:srgbClr>
                </a:outerShdw>
              </a:effectLst>
            </a:rPr>
            <a:t>Ειδικότητας</a:t>
          </a:r>
          <a:r>
            <a:rPr lang="el-GR" sz="2700" dirty="0" smtClean="0"/>
            <a:t>:   </a:t>
          </a:r>
          <a:r>
            <a:rPr lang="el-GR" sz="2700" b="1" dirty="0" smtClean="0">
              <a:effectLst>
                <a:outerShdw blurRad="38100" dist="38100" dir="2700000" algn="tl">
                  <a:srgbClr val="000000">
                    <a:alpha val="43137"/>
                  </a:srgbClr>
                </a:outerShdw>
              </a:effectLst>
            </a:rPr>
            <a:t>4 έως 6 </a:t>
          </a:r>
          <a:r>
            <a:rPr lang="el-GR" sz="2400" b="0" dirty="0" smtClean="0">
              <a:effectLst/>
            </a:rPr>
            <a:t>/</a:t>
          </a:r>
        </a:p>
        <a:p>
          <a:pPr>
            <a:spcAft>
              <a:spcPts val="300"/>
            </a:spcAft>
          </a:pPr>
          <a:r>
            <a:rPr lang="el-GR" sz="2400" b="0" dirty="0" smtClean="0">
              <a:effectLst/>
            </a:rPr>
            <a:t>Ομάδα Προσανατολισμού</a:t>
          </a:r>
        </a:p>
        <a:p>
          <a:pPr>
            <a:spcAft>
              <a:spcPct val="35000"/>
            </a:spcAft>
          </a:pPr>
          <a:r>
            <a:rPr lang="el-GR" sz="2000" b="0" dirty="0" smtClean="0">
              <a:effectLst/>
            </a:rPr>
            <a:t>(50% Θεωρητικά + 50% Εργαστηριακά)</a:t>
          </a:r>
          <a:endParaRPr lang="el-GR" sz="2000" b="0" dirty="0">
            <a:effectLst/>
          </a:endParaRPr>
        </a:p>
      </dgm:t>
    </dgm:pt>
    <dgm:pt modelId="{AD633898-91C0-4F93-B336-3EE7F01FB13D}" type="parTrans" cxnId="{B673D7D5-F1D3-4023-BD49-DD55551D9B63}">
      <dgm:prSet/>
      <dgm:spPr/>
      <dgm:t>
        <a:bodyPr/>
        <a:lstStyle/>
        <a:p>
          <a:endParaRPr lang="el-GR"/>
        </a:p>
      </dgm:t>
    </dgm:pt>
    <dgm:pt modelId="{214A370A-87C4-4DB2-8252-AD407E5A8C7E}" type="sibTrans" cxnId="{B673D7D5-F1D3-4023-BD49-DD55551D9B63}">
      <dgm:prSet/>
      <dgm:spPr/>
      <dgm:t>
        <a:bodyPr/>
        <a:lstStyle/>
        <a:p>
          <a:endParaRPr lang="el-GR"/>
        </a:p>
      </dgm:t>
    </dgm:pt>
    <dgm:pt modelId="{33D3D688-A2A6-48E9-9611-A21D359E265A}" type="pres">
      <dgm:prSet presAssocID="{C83D3034-03AD-4D1C-B818-B7071BDAB9EB}" presName="hierChild1" presStyleCnt="0">
        <dgm:presLayoutVars>
          <dgm:chPref val="1"/>
          <dgm:dir/>
          <dgm:animOne val="branch"/>
          <dgm:animLvl val="lvl"/>
          <dgm:resizeHandles/>
        </dgm:presLayoutVars>
      </dgm:prSet>
      <dgm:spPr/>
      <dgm:t>
        <a:bodyPr/>
        <a:lstStyle/>
        <a:p>
          <a:endParaRPr lang="el-GR"/>
        </a:p>
      </dgm:t>
    </dgm:pt>
    <dgm:pt modelId="{3D6A60D0-6D10-4F8D-831A-DF3E8EA21FC0}" type="pres">
      <dgm:prSet presAssocID="{134ED143-D290-444C-8BAD-60F88AB68CC5}" presName="hierRoot1" presStyleCnt="0"/>
      <dgm:spPr/>
    </dgm:pt>
    <dgm:pt modelId="{00BA2173-AE9C-4D2C-AACB-68643D1A186A}" type="pres">
      <dgm:prSet presAssocID="{134ED143-D290-444C-8BAD-60F88AB68CC5}" presName="composite" presStyleCnt="0"/>
      <dgm:spPr/>
    </dgm:pt>
    <dgm:pt modelId="{C0C40528-51FA-4A7C-A3DD-1F6006C54090}" type="pres">
      <dgm:prSet presAssocID="{134ED143-D290-444C-8BAD-60F88AB68CC5}" presName="background" presStyleLbl="node0" presStyleIdx="0" presStyleCnt="1"/>
      <dgm:spPr/>
    </dgm:pt>
    <dgm:pt modelId="{DF278C87-55EF-4098-B35F-09FB923D1D95}" type="pres">
      <dgm:prSet presAssocID="{134ED143-D290-444C-8BAD-60F88AB68CC5}" presName="text" presStyleLbl="fgAcc0" presStyleIdx="0" presStyleCnt="1" custScaleX="178933">
        <dgm:presLayoutVars>
          <dgm:chPref val="3"/>
        </dgm:presLayoutVars>
      </dgm:prSet>
      <dgm:spPr/>
      <dgm:t>
        <a:bodyPr/>
        <a:lstStyle/>
        <a:p>
          <a:endParaRPr lang="el-GR"/>
        </a:p>
      </dgm:t>
    </dgm:pt>
    <dgm:pt modelId="{1017143D-D1F7-4B07-A578-AC4B634C38B8}" type="pres">
      <dgm:prSet presAssocID="{134ED143-D290-444C-8BAD-60F88AB68CC5}" presName="hierChild2" presStyleCnt="0"/>
      <dgm:spPr/>
    </dgm:pt>
    <dgm:pt modelId="{105AF61A-8233-4002-83E5-77F3933B4B19}" type="pres">
      <dgm:prSet presAssocID="{EBCFEC22-9EA8-42E9-A75F-C0F4C1FC060F}" presName="Name10" presStyleLbl="parChTrans1D2" presStyleIdx="0" presStyleCnt="2"/>
      <dgm:spPr/>
      <dgm:t>
        <a:bodyPr/>
        <a:lstStyle/>
        <a:p>
          <a:endParaRPr lang="el-GR"/>
        </a:p>
      </dgm:t>
    </dgm:pt>
    <dgm:pt modelId="{C6A2B8B5-9178-48B5-82D8-40F0C26F6B19}" type="pres">
      <dgm:prSet presAssocID="{FBAFC0E2-0CEB-456D-B9F9-3F6ABD6B5AD9}" presName="hierRoot2" presStyleCnt="0"/>
      <dgm:spPr/>
    </dgm:pt>
    <dgm:pt modelId="{73FE5A01-DF07-4A7D-84CB-28E0B68DEDE2}" type="pres">
      <dgm:prSet presAssocID="{FBAFC0E2-0CEB-456D-B9F9-3F6ABD6B5AD9}" presName="composite2" presStyleCnt="0"/>
      <dgm:spPr/>
    </dgm:pt>
    <dgm:pt modelId="{7C3727F9-A0EA-4CF1-97D2-5580B73593F1}" type="pres">
      <dgm:prSet presAssocID="{FBAFC0E2-0CEB-456D-B9F9-3F6ABD6B5AD9}" presName="background2" presStyleLbl="node2" presStyleIdx="0" presStyleCnt="2"/>
      <dgm:spPr>
        <a:solidFill>
          <a:srgbClr val="9933FF"/>
        </a:solidFill>
      </dgm:spPr>
    </dgm:pt>
    <dgm:pt modelId="{ED19F14E-2B0D-4A72-A501-08F3F315BCF7}" type="pres">
      <dgm:prSet presAssocID="{FBAFC0E2-0CEB-456D-B9F9-3F6ABD6B5AD9}" presName="text2" presStyleLbl="fgAcc2" presStyleIdx="0" presStyleCnt="2" custScaleX="190575">
        <dgm:presLayoutVars>
          <dgm:chPref val="3"/>
        </dgm:presLayoutVars>
      </dgm:prSet>
      <dgm:spPr/>
      <dgm:t>
        <a:bodyPr/>
        <a:lstStyle/>
        <a:p>
          <a:endParaRPr lang="el-GR"/>
        </a:p>
      </dgm:t>
    </dgm:pt>
    <dgm:pt modelId="{8E804405-1255-419C-8F88-4E52CB9748EA}" type="pres">
      <dgm:prSet presAssocID="{FBAFC0E2-0CEB-456D-B9F9-3F6ABD6B5AD9}" presName="hierChild3" presStyleCnt="0"/>
      <dgm:spPr/>
    </dgm:pt>
    <dgm:pt modelId="{9EA7C1FF-5C15-420C-A2B7-187B1D4527FF}" type="pres">
      <dgm:prSet presAssocID="{B936C820-BC25-45EF-B771-074C8DBF21D8}" presName="Name17" presStyleLbl="parChTrans1D3" presStyleIdx="0" presStyleCnt="2"/>
      <dgm:spPr/>
      <dgm:t>
        <a:bodyPr/>
        <a:lstStyle/>
        <a:p>
          <a:endParaRPr lang="el-GR"/>
        </a:p>
      </dgm:t>
    </dgm:pt>
    <dgm:pt modelId="{23275C0E-F3B6-4C3E-BE22-5B97D2337A0F}" type="pres">
      <dgm:prSet presAssocID="{64E617D3-7C3C-4843-879E-188ED5423071}" presName="hierRoot3" presStyleCnt="0"/>
      <dgm:spPr/>
    </dgm:pt>
    <dgm:pt modelId="{BC3EB5A5-186A-4F6D-88B6-3ADC87A3F854}" type="pres">
      <dgm:prSet presAssocID="{64E617D3-7C3C-4843-879E-188ED5423071}" presName="composite3" presStyleCnt="0"/>
      <dgm:spPr/>
    </dgm:pt>
    <dgm:pt modelId="{6A489D28-1E83-432A-9519-9749BE28F964}" type="pres">
      <dgm:prSet presAssocID="{64E617D3-7C3C-4843-879E-188ED5423071}" presName="background3" presStyleLbl="node3" presStyleIdx="0" presStyleCnt="2"/>
      <dgm:spPr>
        <a:solidFill>
          <a:srgbClr val="D3A7FF"/>
        </a:solidFill>
      </dgm:spPr>
    </dgm:pt>
    <dgm:pt modelId="{B00D01CE-CC68-4E70-89BE-11BCF3D5D2B4}" type="pres">
      <dgm:prSet presAssocID="{64E617D3-7C3C-4843-879E-188ED5423071}" presName="text3" presStyleLbl="fgAcc3" presStyleIdx="0" presStyleCnt="2" custScaleX="205182">
        <dgm:presLayoutVars>
          <dgm:chPref val="3"/>
        </dgm:presLayoutVars>
      </dgm:prSet>
      <dgm:spPr/>
      <dgm:t>
        <a:bodyPr/>
        <a:lstStyle/>
        <a:p>
          <a:endParaRPr lang="el-GR"/>
        </a:p>
      </dgm:t>
    </dgm:pt>
    <dgm:pt modelId="{A4D33A88-B27F-4797-9E14-AEFC9B781027}" type="pres">
      <dgm:prSet presAssocID="{64E617D3-7C3C-4843-879E-188ED5423071}" presName="hierChild4" presStyleCnt="0"/>
      <dgm:spPr/>
    </dgm:pt>
    <dgm:pt modelId="{46C4B5FA-2421-43FE-A82B-DA2DC5FE8821}" type="pres">
      <dgm:prSet presAssocID="{AA6CE715-E8B5-45B2-815E-3F96FBAA14FE}" presName="Name10" presStyleLbl="parChTrans1D2" presStyleIdx="1" presStyleCnt="2"/>
      <dgm:spPr/>
      <dgm:t>
        <a:bodyPr/>
        <a:lstStyle/>
        <a:p>
          <a:endParaRPr lang="el-GR"/>
        </a:p>
      </dgm:t>
    </dgm:pt>
    <dgm:pt modelId="{4D33FEC9-F418-48A2-859D-45F8790FF5AA}" type="pres">
      <dgm:prSet presAssocID="{BFA2EBC6-8D36-4109-BB5C-CDF23F777313}" presName="hierRoot2" presStyleCnt="0"/>
      <dgm:spPr/>
    </dgm:pt>
    <dgm:pt modelId="{49495A51-EA52-425A-BB85-1FF88298096B}" type="pres">
      <dgm:prSet presAssocID="{BFA2EBC6-8D36-4109-BB5C-CDF23F777313}" presName="composite2" presStyleCnt="0"/>
      <dgm:spPr/>
    </dgm:pt>
    <dgm:pt modelId="{C713D507-3D6C-4E66-A2FC-F67008F295CC}" type="pres">
      <dgm:prSet presAssocID="{BFA2EBC6-8D36-4109-BB5C-CDF23F777313}" presName="background2" presStyleLbl="node2" presStyleIdx="1" presStyleCnt="2"/>
      <dgm:spPr>
        <a:solidFill>
          <a:srgbClr val="009E00"/>
        </a:solidFill>
      </dgm:spPr>
    </dgm:pt>
    <dgm:pt modelId="{47D327BC-B5D4-402B-94F1-611CA3F7408B}" type="pres">
      <dgm:prSet presAssocID="{BFA2EBC6-8D36-4109-BB5C-CDF23F777313}" presName="text2" presStyleLbl="fgAcc2" presStyleIdx="1" presStyleCnt="2" custScaleX="181742">
        <dgm:presLayoutVars>
          <dgm:chPref val="3"/>
        </dgm:presLayoutVars>
      </dgm:prSet>
      <dgm:spPr/>
      <dgm:t>
        <a:bodyPr/>
        <a:lstStyle/>
        <a:p>
          <a:endParaRPr lang="el-GR"/>
        </a:p>
      </dgm:t>
    </dgm:pt>
    <dgm:pt modelId="{3C2AF026-C66F-40DD-A10B-2947B82364FA}" type="pres">
      <dgm:prSet presAssocID="{BFA2EBC6-8D36-4109-BB5C-CDF23F777313}" presName="hierChild3" presStyleCnt="0"/>
      <dgm:spPr/>
    </dgm:pt>
    <dgm:pt modelId="{F2B95ECF-24E8-4BCC-856B-2B66B26C659C}" type="pres">
      <dgm:prSet presAssocID="{AD633898-91C0-4F93-B336-3EE7F01FB13D}" presName="Name17" presStyleLbl="parChTrans1D3" presStyleIdx="1" presStyleCnt="2"/>
      <dgm:spPr/>
      <dgm:t>
        <a:bodyPr/>
        <a:lstStyle/>
        <a:p>
          <a:endParaRPr lang="el-GR"/>
        </a:p>
      </dgm:t>
    </dgm:pt>
    <dgm:pt modelId="{927AE2F2-C190-4E9B-8A4A-E94C6C942C77}" type="pres">
      <dgm:prSet presAssocID="{7FCBC59C-9557-41C7-AC3F-7D4652E0E9C5}" presName="hierRoot3" presStyleCnt="0"/>
      <dgm:spPr/>
    </dgm:pt>
    <dgm:pt modelId="{029A16C8-B1EF-48C1-B6EE-F622AF7DF8D3}" type="pres">
      <dgm:prSet presAssocID="{7FCBC59C-9557-41C7-AC3F-7D4652E0E9C5}" presName="composite3" presStyleCnt="0"/>
      <dgm:spPr/>
    </dgm:pt>
    <dgm:pt modelId="{B7BA194A-A35C-454C-920E-B245C2B0AE5F}" type="pres">
      <dgm:prSet presAssocID="{7FCBC59C-9557-41C7-AC3F-7D4652E0E9C5}" presName="background3" presStyleLbl="node3" presStyleIdx="1" presStyleCnt="2"/>
      <dgm:spPr>
        <a:solidFill>
          <a:srgbClr val="BDFFBD"/>
        </a:solidFill>
      </dgm:spPr>
    </dgm:pt>
    <dgm:pt modelId="{86E5E851-0FA3-4CBA-86B9-081674287785}" type="pres">
      <dgm:prSet presAssocID="{7FCBC59C-9557-41C7-AC3F-7D4652E0E9C5}" presName="text3" presStyleLbl="fgAcc3" presStyleIdx="1" presStyleCnt="2" custScaleX="196037" custScaleY="144004">
        <dgm:presLayoutVars>
          <dgm:chPref val="3"/>
        </dgm:presLayoutVars>
      </dgm:prSet>
      <dgm:spPr/>
      <dgm:t>
        <a:bodyPr/>
        <a:lstStyle/>
        <a:p>
          <a:endParaRPr lang="el-GR"/>
        </a:p>
      </dgm:t>
    </dgm:pt>
    <dgm:pt modelId="{8B90AD4C-ECE4-48E0-B41C-D4791BD8D16B}" type="pres">
      <dgm:prSet presAssocID="{7FCBC59C-9557-41C7-AC3F-7D4652E0E9C5}" presName="hierChild4" presStyleCnt="0"/>
      <dgm:spPr/>
    </dgm:pt>
  </dgm:ptLst>
  <dgm:cxnLst>
    <dgm:cxn modelId="{4A8DD414-9E9E-48AE-BEBE-B55A6A092A80}" srcId="{134ED143-D290-444C-8BAD-60F88AB68CC5}" destId="{FBAFC0E2-0CEB-456D-B9F9-3F6ABD6B5AD9}" srcOrd="0" destOrd="0" parTransId="{EBCFEC22-9EA8-42E9-A75F-C0F4C1FC060F}" sibTransId="{17577CBF-65D9-45CE-A200-10C7F0F3CF9C}"/>
    <dgm:cxn modelId="{42C08BF0-9D77-4CDF-B740-27E4D8AAE6A7}" type="presOf" srcId="{7FCBC59C-9557-41C7-AC3F-7D4652E0E9C5}" destId="{86E5E851-0FA3-4CBA-86B9-081674287785}" srcOrd="0" destOrd="0" presId="urn:microsoft.com/office/officeart/2005/8/layout/hierarchy1"/>
    <dgm:cxn modelId="{B673D7D5-F1D3-4023-BD49-DD55551D9B63}" srcId="{BFA2EBC6-8D36-4109-BB5C-CDF23F777313}" destId="{7FCBC59C-9557-41C7-AC3F-7D4652E0E9C5}" srcOrd="0" destOrd="0" parTransId="{AD633898-91C0-4F93-B336-3EE7F01FB13D}" sibTransId="{214A370A-87C4-4DB2-8252-AD407E5A8C7E}"/>
    <dgm:cxn modelId="{7D0014F7-90E1-4AED-BB78-52F880B39205}" type="presOf" srcId="{AD633898-91C0-4F93-B336-3EE7F01FB13D}" destId="{F2B95ECF-24E8-4BCC-856B-2B66B26C659C}" srcOrd="0" destOrd="0" presId="urn:microsoft.com/office/officeart/2005/8/layout/hierarchy1"/>
    <dgm:cxn modelId="{C50144CB-595A-4918-9414-C0BE44D88BF6}" srcId="{C83D3034-03AD-4D1C-B818-B7071BDAB9EB}" destId="{134ED143-D290-444C-8BAD-60F88AB68CC5}" srcOrd="0" destOrd="0" parTransId="{15EFC8E3-8684-4B69-8843-B4D5E17896D4}" sibTransId="{35544B5F-9879-4946-A579-572760E2C245}"/>
    <dgm:cxn modelId="{07A84263-E66C-4E41-9BA0-0CBB7E849D99}" srcId="{FBAFC0E2-0CEB-456D-B9F9-3F6ABD6B5AD9}" destId="{64E617D3-7C3C-4843-879E-188ED5423071}" srcOrd="0" destOrd="0" parTransId="{B936C820-BC25-45EF-B771-074C8DBF21D8}" sibTransId="{18E06A08-4AE0-46E5-BF79-9ADDCD2AF871}"/>
    <dgm:cxn modelId="{1673C01E-B70F-42A5-9115-74800D725A47}" srcId="{134ED143-D290-444C-8BAD-60F88AB68CC5}" destId="{BFA2EBC6-8D36-4109-BB5C-CDF23F777313}" srcOrd="1" destOrd="0" parTransId="{AA6CE715-E8B5-45B2-815E-3F96FBAA14FE}" sibTransId="{956DA8DA-709E-4A84-A147-4860F839444A}"/>
    <dgm:cxn modelId="{B35E92C6-B926-49EE-BE97-10CD067941E6}" type="presOf" srcId="{FBAFC0E2-0CEB-456D-B9F9-3F6ABD6B5AD9}" destId="{ED19F14E-2B0D-4A72-A501-08F3F315BCF7}" srcOrd="0" destOrd="0" presId="urn:microsoft.com/office/officeart/2005/8/layout/hierarchy1"/>
    <dgm:cxn modelId="{08CF247E-BF69-46AB-A492-77B0C6AC812B}" type="presOf" srcId="{C83D3034-03AD-4D1C-B818-B7071BDAB9EB}" destId="{33D3D688-A2A6-48E9-9611-A21D359E265A}" srcOrd="0" destOrd="0" presId="urn:microsoft.com/office/officeart/2005/8/layout/hierarchy1"/>
    <dgm:cxn modelId="{3FF77999-C6ED-4BEA-9E23-50B25439F9C6}" type="presOf" srcId="{134ED143-D290-444C-8BAD-60F88AB68CC5}" destId="{DF278C87-55EF-4098-B35F-09FB923D1D95}" srcOrd="0" destOrd="0" presId="urn:microsoft.com/office/officeart/2005/8/layout/hierarchy1"/>
    <dgm:cxn modelId="{0958BFA9-B523-411E-B5B5-E2FAE4B72782}" type="presOf" srcId="{B936C820-BC25-45EF-B771-074C8DBF21D8}" destId="{9EA7C1FF-5C15-420C-A2B7-187B1D4527FF}" srcOrd="0" destOrd="0" presId="urn:microsoft.com/office/officeart/2005/8/layout/hierarchy1"/>
    <dgm:cxn modelId="{C325DAFD-2335-41C9-AAB8-9C2CEC42CF23}" type="presOf" srcId="{AA6CE715-E8B5-45B2-815E-3F96FBAA14FE}" destId="{46C4B5FA-2421-43FE-A82B-DA2DC5FE8821}" srcOrd="0" destOrd="0" presId="urn:microsoft.com/office/officeart/2005/8/layout/hierarchy1"/>
    <dgm:cxn modelId="{F05CE92D-E786-4A4C-A3C7-C0AD08281ED3}" type="presOf" srcId="{64E617D3-7C3C-4843-879E-188ED5423071}" destId="{B00D01CE-CC68-4E70-89BE-11BCF3D5D2B4}" srcOrd="0" destOrd="0" presId="urn:microsoft.com/office/officeart/2005/8/layout/hierarchy1"/>
    <dgm:cxn modelId="{DA2C8CE5-A17F-41E4-AD60-85F22B517868}" type="presOf" srcId="{EBCFEC22-9EA8-42E9-A75F-C0F4C1FC060F}" destId="{105AF61A-8233-4002-83E5-77F3933B4B19}" srcOrd="0" destOrd="0" presId="urn:microsoft.com/office/officeart/2005/8/layout/hierarchy1"/>
    <dgm:cxn modelId="{6E3362DD-532D-42C2-997A-AD0E7D7736B7}" type="presOf" srcId="{BFA2EBC6-8D36-4109-BB5C-CDF23F777313}" destId="{47D327BC-B5D4-402B-94F1-611CA3F7408B}" srcOrd="0" destOrd="0" presId="urn:microsoft.com/office/officeart/2005/8/layout/hierarchy1"/>
    <dgm:cxn modelId="{AADFCA2C-F007-43F5-B90B-8974F38264A3}" type="presParOf" srcId="{33D3D688-A2A6-48E9-9611-A21D359E265A}" destId="{3D6A60D0-6D10-4F8D-831A-DF3E8EA21FC0}" srcOrd="0" destOrd="0" presId="urn:microsoft.com/office/officeart/2005/8/layout/hierarchy1"/>
    <dgm:cxn modelId="{220FE7D7-4842-47FB-A9BC-116B9DA7DE15}" type="presParOf" srcId="{3D6A60D0-6D10-4F8D-831A-DF3E8EA21FC0}" destId="{00BA2173-AE9C-4D2C-AACB-68643D1A186A}" srcOrd="0" destOrd="0" presId="urn:microsoft.com/office/officeart/2005/8/layout/hierarchy1"/>
    <dgm:cxn modelId="{19B4737E-F923-481E-A814-6FD4C8998BDD}" type="presParOf" srcId="{00BA2173-AE9C-4D2C-AACB-68643D1A186A}" destId="{C0C40528-51FA-4A7C-A3DD-1F6006C54090}" srcOrd="0" destOrd="0" presId="urn:microsoft.com/office/officeart/2005/8/layout/hierarchy1"/>
    <dgm:cxn modelId="{30A0D303-879A-4643-8A32-E68EA0F6448A}" type="presParOf" srcId="{00BA2173-AE9C-4D2C-AACB-68643D1A186A}" destId="{DF278C87-55EF-4098-B35F-09FB923D1D95}" srcOrd="1" destOrd="0" presId="urn:microsoft.com/office/officeart/2005/8/layout/hierarchy1"/>
    <dgm:cxn modelId="{01C728C7-289B-4588-8367-39D75819ACC5}" type="presParOf" srcId="{3D6A60D0-6D10-4F8D-831A-DF3E8EA21FC0}" destId="{1017143D-D1F7-4B07-A578-AC4B634C38B8}" srcOrd="1" destOrd="0" presId="urn:microsoft.com/office/officeart/2005/8/layout/hierarchy1"/>
    <dgm:cxn modelId="{973F1661-599F-4469-8108-049D7AB42909}" type="presParOf" srcId="{1017143D-D1F7-4B07-A578-AC4B634C38B8}" destId="{105AF61A-8233-4002-83E5-77F3933B4B19}" srcOrd="0" destOrd="0" presId="urn:microsoft.com/office/officeart/2005/8/layout/hierarchy1"/>
    <dgm:cxn modelId="{E3A9A2A4-5D5F-405B-AFC0-00EE342E85F9}" type="presParOf" srcId="{1017143D-D1F7-4B07-A578-AC4B634C38B8}" destId="{C6A2B8B5-9178-48B5-82D8-40F0C26F6B19}" srcOrd="1" destOrd="0" presId="urn:microsoft.com/office/officeart/2005/8/layout/hierarchy1"/>
    <dgm:cxn modelId="{E1687CB6-84FC-4746-B2F1-0DC0318D2D99}" type="presParOf" srcId="{C6A2B8B5-9178-48B5-82D8-40F0C26F6B19}" destId="{73FE5A01-DF07-4A7D-84CB-28E0B68DEDE2}" srcOrd="0" destOrd="0" presId="urn:microsoft.com/office/officeart/2005/8/layout/hierarchy1"/>
    <dgm:cxn modelId="{B53A6B6D-69D9-4D26-A3A0-3E0C842E69CE}" type="presParOf" srcId="{73FE5A01-DF07-4A7D-84CB-28E0B68DEDE2}" destId="{7C3727F9-A0EA-4CF1-97D2-5580B73593F1}" srcOrd="0" destOrd="0" presId="urn:microsoft.com/office/officeart/2005/8/layout/hierarchy1"/>
    <dgm:cxn modelId="{025CEE8E-DEA9-42EA-B33D-C4F8BC846F3D}" type="presParOf" srcId="{73FE5A01-DF07-4A7D-84CB-28E0B68DEDE2}" destId="{ED19F14E-2B0D-4A72-A501-08F3F315BCF7}" srcOrd="1" destOrd="0" presId="urn:microsoft.com/office/officeart/2005/8/layout/hierarchy1"/>
    <dgm:cxn modelId="{3F3315A4-DDE2-4CB6-9AB1-C91A274ECE6D}" type="presParOf" srcId="{C6A2B8B5-9178-48B5-82D8-40F0C26F6B19}" destId="{8E804405-1255-419C-8F88-4E52CB9748EA}" srcOrd="1" destOrd="0" presId="urn:microsoft.com/office/officeart/2005/8/layout/hierarchy1"/>
    <dgm:cxn modelId="{B0F0FA2F-69D0-4ED0-9CA3-C6E5A2893D24}" type="presParOf" srcId="{8E804405-1255-419C-8F88-4E52CB9748EA}" destId="{9EA7C1FF-5C15-420C-A2B7-187B1D4527FF}" srcOrd="0" destOrd="0" presId="urn:microsoft.com/office/officeart/2005/8/layout/hierarchy1"/>
    <dgm:cxn modelId="{1BE86265-DE45-4A38-8FF7-B239D2B332C0}" type="presParOf" srcId="{8E804405-1255-419C-8F88-4E52CB9748EA}" destId="{23275C0E-F3B6-4C3E-BE22-5B97D2337A0F}" srcOrd="1" destOrd="0" presId="urn:microsoft.com/office/officeart/2005/8/layout/hierarchy1"/>
    <dgm:cxn modelId="{C174FAE7-2243-4B1A-A655-411CA63120CE}" type="presParOf" srcId="{23275C0E-F3B6-4C3E-BE22-5B97D2337A0F}" destId="{BC3EB5A5-186A-4F6D-88B6-3ADC87A3F854}" srcOrd="0" destOrd="0" presId="urn:microsoft.com/office/officeart/2005/8/layout/hierarchy1"/>
    <dgm:cxn modelId="{8C986C83-D0A5-4A70-9DDC-4600B10D7AE8}" type="presParOf" srcId="{BC3EB5A5-186A-4F6D-88B6-3ADC87A3F854}" destId="{6A489D28-1E83-432A-9519-9749BE28F964}" srcOrd="0" destOrd="0" presId="urn:microsoft.com/office/officeart/2005/8/layout/hierarchy1"/>
    <dgm:cxn modelId="{8784C6A8-CEBC-4C5B-836D-122E963B1D3B}" type="presParOf" srcId="{BC3EB5A5-186A-4F6D-88B6-3ADC87A3F854}" destId="{B00D01CE-CC68-4E70-89BE-11BCF3D5D2B4}" srcOrd="1" destOrd="0" presId="urn:microsoft.com/office/officeart/2005/8/layout/hierarchy1"/>
    <dgm:cxn modelId="{867C8E1E-6A50-4D1B-8521-55DBEE8A20BE}" type="presParOf" srcId="{23275C0E-F3B6-4C3E-BE22-5B97D2337A0F}" destId="{A4D33A88-B27F-4797-9E14-AEFC9B781027}" srcOrd="1" destOrd="0" presId="urn:microsoft.com/office/officeart/2005/8/layout/hierarchy1"/>
    <dgm:cxn modelId="{3F3A9B4D-AA1B-4536-8EFB-5CA76199ABDD}" type="presParOf" srcId="{1017143D-D1F7-4B07-A578-AC4B634C38B8}" destId="{46C4B5FA-2421-43FE-A82B-DA2DC5FE8821}" srcOrd="2" destOrd="0" presId="urn:microsoft.com/office/officeart/2005/8/layout/hierarchy1"/>
    <dgm:cxn modelId="{4AA05545-E352-4BA7-8A02-91EF270D10DC}" type="presParOf" srcId="{1017143D-D1F7-4B07-A578-AC4B634C38B8}" destId="{4D33FEC9-F418-48A2-859D-45F8790FF5AA}" srcOrd="3" destOrd="0" presId="urn:microsoft.com/office/officeart/2005/8/layout/hierarchy1"/>
    <dgm:cxn modelId="{7A3C51E5-F65A-4CF9-B078-D3FFF27F7D8C}" type="presParOf" srcId="{4D33FEC9-F418-48A2-859D-45F8790FF5AA}" destId="{49495A51-EA52-425A-BB85-1FF88298096B}" srcOrd="0" destOrd="0" presId="urn:microsoft.com/office/officeart/2005/8/layout/hierarchy1"/>
    <dgm:cxn modelId="{65D85608-FB6D-4964-9D79-8B19676E3C77}" type="presParOf" srcId="{49495A51-EA52-425A-BB85-1FF88298096B}" destId="{C713D507-3D6C-4E66-A2FC-F67008F295CC}" srcOrd="0" destOrd="0" presId="urn:microsoft.com/office/officeart/2005/8/layout/hierarchy1"/>
    <dgm:cxn modelId="{68C6F187-38F7-4DAC-9857-99C43F2321C2}" type="presParOf" srcId="{49495A51-EA52-425A-BB85-1FF88298096B}" destId="{47D327BC-B5D4-402B-94F1-611CA3F7408B}" srcOrd="1" destOrd="0" presId="urn:microsoft.com/office/officeart/2005/8/layout/hierarchy1"/>
    <dgm:cxn modelId="{A23A9B26-B483-4B3C-BA06-AF3B19925266}" type="presParOf" srcId="{4D33FEC9-F418-48A2-859D-45F8790FF5AA}" destId="{3C2AF026-C66F-40DD-A10B-2947B82364FA}" srcOrd="1" destOrd="0" presId="urn:microsoft.com/office/officeart/2005/8/layout/hierarchy1"/>
    <dgm:cxn modelId="{6C9B5F6A-004E-493F-9D93-166F880A22F3}" type="presParOf" srcId="{3C2AF026-C66F-40DD-A10B-2947B82364FA}" destId="{F2B95ECF-24E8-4BCC-856B-2B66B26C659C}" srcOrd="0" destOrd="0" presId="urn:microsoft.com/office/officeart/2005/8/layout/hierarchy1"/>
    <dgm:cxn modelId="{4FEB9ABD-9039-48B2-9EA0-DB09D140364E}" type="presParOf" srcId="{3C2AF026-C66F-40DD-A10B-2947B82364FA}" destId="{927AE2F2-C190-4E9B-8A4A-E94C6C942C77}" srcOrd="1" destOrd="0" presId="urn:microsoft.com/office/officeart/2005/8/layout/hierarchy1"/>
    <dgm:cxn modelId="{309608D1-979F-4805-A920-769BC966135E}" type="presParOf" srcId="{927AE2F2-C190-4E9B-8A4A-E94C6C942C77}" destId="{029A16C8-B1EF-48C1-B6EE-F622AF7DF8D3}" srcOrd="0" destOrd="0" presId="urn:microsoft.com/office/officeart/2005/8/layout/hierarchy1"/>
    <dgm:cxn modelId="{1A6C0BF7-20C7-4163-8C90-F496A4C64757}" type="presParOf" srcId="{029A16C8-B1EF-48C1-B6EE-F622AF7DF8D3}" destId="{B7BA194A-A35C-454C-920E-B245C2B0AE5F}" srcOrd="0" destOrd="0" presId="urn:microsoft.com/office/officeart/2005/8/layout/hierarchy1"/>
    <dgm:cxn modelId="{D691B77D-1D4C-498A-BF50-F1C0696E80EB}" type="presParOf" srcId="{029A16C8-B1EF-48C1-B6EE-F622AF7DF8D3}" destId="{86E5E851-0FA3-4CBA-86B9-081674287785}" srcOrd="1" destOrd="0" presId="urn:microsoft.com/office/officeart/2005/8/layout/hierarchy1"/>
    <dgm:cxn modelId="{8AE19E53-7075-4985-962D-1C71E8BBE1AB}" type="presParOf" srcId="{927AE2F2-C190-4E9B-8A4A-E94C6C942C77}" destId="{8B90AD4C-ECE4-48E0-B41C-D4791BD8D16B}" srcOrd="1" destOrd="0" presId="urn:microsoft.com/office/officeart/2005/8/layout/hierarchy1"/>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2C5147F-17FC-4E12-9C7C-751998D2672D}" type="doc">
      <dgm:prSet loTypeId="urn:microsoft.com/office/officeart/2005/8/layout/orgChart1" loCatId="hierarchy" qsTypeId="urn:microsoft.com/office/officeart/2005/8/quickstyle/3d3" qsCatId="3D" csTypeId="urn:microsoft.com/office/officeart/2005/8/colors/accent1_2#18" csCatId="accent1" phldr="1"/>
      <dgm:spPr/>
      <dgm:t>
        <a:bodyPr/>
        <a:lstStyle/>
        <a:p>
          <a:endParaRPr lang="el-GR"/>
        </a:p>
      </dgm:t>
    </dgm:pt>
    <dgm:pt modelId="{20461624-559F-4944-A723-ACB21E7AC5E6}">
      <dgm:prSet phldrT="[Κείμενο]" custT="1"/>
      <dgm:spPr>
        <a:solidFill>
          <a:srgbClr val="006600"/>
        </a:solidFill>
      </dgm:spPr>
      <dgm:t>
        <a:bodyPr/>
        <a:lstStyle/>
        <a:p>
          <a:r>
            <a:rPr lang="el-GR" sz="2400" b="1" dirty="0" smtClean="0">
              <a:effectLst>
                <a:outerShdw blurRad="38100" dist="38100" dir="2700000" algn="tl">
                  <a:srgbClr val="000000">
                    <a:alpha val="43137"/>
                  </a:srgbClr>
                </a:outerShdw>
              </a:effectLst>
            </a:rPr>
            <a:t>Μετά την απόλυση</a:t>
          </a:r>
          <a:r>
            <a:rPr lang="el-GR" sz="2400" dirty="0" smtClean="0">
              <a:effectLst>
                <a:outerShdw blurRad="38100" dist="38100" dir="2700000" algn="tl">
                  <a:srgbClr val="000000">
                    <a:alpha val="43137"/>
                  </a:srgbClr>
                </a:outerShdw>
              </a:effectLst>
            </a:rPr>
            <a:t> από τη Γ΄ τάξη του ΕΠΑ.Λ. χορηγείται:</a:t>
          </a:r>
          <a:endParaRPr lang="el-GR" sz="2400" dirty="0">
            <a:effectLst>
              <a:outerShdw blurRad="38100" dist="38100" dir="2700000" algn="tl">
                <a:srgbClr val="000000">
                  <a:alpha val="43137"/>
                </a:srgbClr>
              </a:outerShdw>
            </a:effectLst>
          </a:endParaRPr>
        </a:p>
      </dgm:t>
    </dgm:pt>
    <dgm:pt modelId="{C03D57A8-6FDE-40EF-A03D-E27BC1A0F14F}" type="parTrans" cxnId="{28DA4659-29C4-42DF-87AB-2CA4747BBE03}">
      <dgm:prSet/>
      <dgm:spPr/>
      <dgm:t>
        <a:bodyPr/>
        <a:lstStyle/>
        <a:p>
          <a:endParaRPr lang="el-GR"/>
        </a:p>
      </dgm:t>
    </dgm:pt>
    <dgm:pt modelId="{2E3BDCA7-25DA-4BBB-9D7D-00B6DDE38F33}" type="sibTrans" cxnId="{28DA4659-29C4-42DF-87AB-2CA4747BBE03}">
      <dgm:prSet/>
      <dgm:spPr/>
      <dgm:t>
        <a:bodyPr/>
        <a:lstStyle/>
        <a:p>
          <a:endParaRPr lang="el-GR"/>
        </a:p>
      </dgm:t>
    </dgm:pt>
    <dgm:pt modelId="{4D4E3B23-27B6-4E27-B5EC-D08FBDED6346}">
      <dgm:prSet phldrT="[Κείμενο]" custT="1"/>
      <dgm:spPr>
        <a:solidFill>
          <a:srgbClr val="333300"/>
        </a:solidFill>
      </dgm:spPr>
      <dgm:t>
        <a:bodyPr/>
        <a:lstStyle/>
        <a:p>
          <a:pPr>
            <a:lnSpc>
              <a:spcPts val="2800"/>
            </a:lnSpc>
          </a:pPr>
          <a:r>
            <a:rPr lang="el-GR" sz="2300" dirty="0" smtClean="0">
              <a:effectLst>
                <a:outerShdw blurRad="38100" dist="38100" dir="2700000" algn="tl">
                  <a:srgbClr val="000000">
                    <a:alpha val="43137"/>
                  </a:srgbClr>
                </a:outerShdw>
              </a:effectLst>
            </a:rPr>
            <a:t>Απολυτήριο Λυκείου </a:t>
          </a:r>
          <a:r>
            <a:rPr lang="el-GR" sz="1800" dirty="0" smtClean="0">
              <a:effectLst>
                <a:outerShdw blurRad="38100" dist="38100" dir="2700000" algn="tl">
                  <a:srgbClr val="000000">
                    <a:alpha val="43137"/>
                  </a:srgbClr>
                </a:outerShdw>
              </a:effectLst>
            </a:rPr>
            <a:t>(ισότιμο με το απολυτήριο του Γενικού Λυκείου) </a:t>
          </a:r>
          <a:endParaRPr lang="el-GR" sz="1800" dirty="0">
            <a:effectLst>
              <a:outerShdw blurRad="38100" dist="38100" dir="2700000" algn="tl">
                <a:srgbClr val="000000">
                  <a:alpha val="43137"/>
                </a:srgbClr>
              </a:outerShdw>
            </a:effectLst>
          </a:endParaRPr>
        </a:p>
      </dgm:t>
    </dgm:pt>
    <dgm:pt modelId="{74909388-8D7F-4FE7-91B4-2A5124C7E6C2}" type="parTrans" cxnId="{DA435456-BF60-4917-8B59-975DE70B4143}">
      <dgm:prSet/>
      <dgm:spPr>
        <a:ln>
          <a:solidFill>
            <a:schemeClr val="tx1"/>
          </a:solidFill>
        </a:ln>
      </dgm:spPr>
      <dgm:t>
        <a:bodyPr/>
        <a:lstStyle/>
        <a:p>
          <a:endParaRPr lang="el-GR"/>
        </a:p>
      </dgm:t>
    </dgm:pt>
    <dgm:pt modelId="{A716D02D-EB19-4C3A-B45C-8AF7F6C66455}" type="sibTrans" cxnId="{DA435456-BF60-4917-8B59-975DE70B4143}">
      <dgm:prSet/>
      <dgm:spPr/>
      <dgm:t>
        <a:bodyPr/>
        <a:lstStyle/>
        <a:p>
          <a:endParaRPr lang="el-GR"/>
        </a:p>
      </dgm:t>
    </dgm:pt>
    <dgm:pt modelId="{4B6D5653-BBC3-4229-8C11-3C662B2296C0}">
      <dgm:prSet phldrT="[Κείμενο]" custT="1"/>
      <dgm:spPr>
        <a:solidFill>
          <a:srgbClr val="800000"/>
        </a:solidFill>
      </dgm:spPr>
      <dgm:t>
        <a:bodyPr/>
        <a:lstStyle/>
        <a:p>
          <a:pPr>
            <a:lnSpc>
              <a:spcPct val="90000"/>
            </a:lnSpc>
            <a:spcBef>
              <a:spcPct val="0"/>
            </a:spcBef>
            <a:spcAft>
              <a:spcPts val="0"/>
            </a:spcAft>
          </a:pPr>
          <a:r>
            <a:rPr lang="el-GR" sz="2300" dirty="0" smtClean="0">
              <a:effectLst>
                <a:outerShdw blurRad="38100" dist="38100" dir="2700000" algn="tl">
                  <a:srgbClr val="000000">
                    <a:alpha val="43137"/>
                  </a:srgbClr>
                </a:outerShdw>
              </a:effectLst>
            </a:rPr>
            <a:t>Πτυχίο ειδικότητας</a:t>
          </a:r>
          <a:r>
            <a:rPr lang="el-GR" sz="2300" dirty="0" smtClean="0"/>
            <a:t> </a:t>
          </a:r>
        </a:p>
        <a:p>
          <a:pPr>
            <a:lnSpc>
              <a:spcPts val="2400"/>
            </a:lnSpc>
            <a:spcBef>
              <a:spcPts val="0"/>
            </a:spcBef>
            <a:spcAft>
              <a:spcPts val="0"/>
            </a:spcAft>
          </a:pPr>
          <a:r>
            <a:rPr lang="el-GR" sz="2200" b="0" dirty="0" smtClean="0">
              <a:effectLst>
                <a:outerShdw blurRad="38100" dist="38100" dir="2700000" algn="tl">
                  <a:srgbClr val="000000">
                    <a:alpha val="43137"/>
                  </a:srgbClr>
                </a:outerShdw>
              </a:effectLst>
            </a:rPr>
            <a:t>Επιπέδου </a:t>
          </a:r>
          <a:r>
            <a:rPr lang="el-GR" sz="2200" b="1" dirty="0" smtClean="0">
              <a:effectLst>
                <a:outerShdw blurRad="38100" dist="38100" dir="2700000" algn="tl">
                  <a:srgbClr val="000000">
                    <a:alpha val="43137"/>
                  </a:srgbClr>
                </a:outerShdw>
              </a:effectLst>
            </a:rPr>
            <a:t>3</a:t>
          </a:r>
          <a:r>
            <a:rPr lang="el-GR" sz="2200" b="0" dirty="0" smtClean="0">
              <a:effectLst>
                <a:outerShdw blurRad="38100" dist="38100" dir="2700000" algn="tl">
                  <a:srgbClr val="000000">
                    <a:alpha val="43137"/>
                  </a:srgbClr>
                </a:outerShdw>
              </a:effectLst>
            </a:rPr>
            <a:t>            </a:t>
          </a:r>
          <a:r>
            <a:rPr lang="el-GR" sz="1800" b="0" dirty="0" smtClean="0">
              <a:effectLst>
                <a:outerShdw blurRad="38100" dist="38100" dir="2700000" algn="tl">
                  <a:srgbClr val="000000">
                    <a:alpha val="43137"/>
                  </a:srgbClr>
                </a:outerShdw>
              </a:effectLst>
            </a:rPr>
            <a:t>(μετά από </a:t>
          </a:r>
          <a:r>
            <a:rPr lang="el-GR" sz="1800" b="0" dirty="0" err="1" smtClean="0">
              <a:effectLst>
                <a:outerShdw blurRad="38100" dist="38100" dir="2700000" algn="tl">
                  <a:srgbClr val="000000">
                    <a:alpha val="43137"/>
                  </a:srgbClr>
                </a:outerShdw>
              </a:effectLst>
            </a:rPr>
            <a:t>ενδοσχολικές</a:t>
          </a:r>
          <a:r>
            <a:rPr lang="el-GR" sz="1800" b="0" dirty="0" smtClean="0">
              <a:effectLst>
                <a:outerShdw blurRad="38100" dist="38100" dir="2700000" algn="tl">
                  <a:srgbClr val="000000">
                    <a:alpha val="43137"/>
                  </a:srgbClr>
                </a:outerShdw>
              </a:effectLst>
            </a:rPr>
            <a:t> εξετάσεις στο ΕΠΑ.Λ)</a:t>
          </a:r>
          <a:endParaRPr lang="el-GR" sz="1800" b="0" dirty="0">
            <a:effectLst>
              <a:outerShdw blurRad="38100" dist="38100" dir="2700000" algn="tl">
                <a:srgbClr val="000000">
                  <a:alpha val="43137"/>
                </a:srgbClr>
              </a:outerShdw>
            </a:effectLst>
          </a:endParaRPr>
        </a:p>
      </dgm:t>
    </dgm:pt>
    <dgm:pt modelId="{73ACC524-A151-43E8-80A2-C1F267CCF5C2}" type="parTrans" cxnId="{07524621-9887-484C-B935-4CD692C06135}">
      <dgm:prSet/>
      <dgm:spPr>
        <a:ln>
          <a:solidFill>
            <a:schemeClr val="tx1"/>
          </a:solidFill>
        </a:ln>
      </dgm:spPr>
      <dgm:t>
        <a:bodyPr/>
        <a:lstStyle/>
        <a:p>
          <a:endParaRPr lang="el-GR"/>
        </a:p>
      </dgm:t>
    </dgm:pt>
    <dgm:pt modelId="{6B26E1EC-4F13-4E30-882D-CAB900FA7842}" type="sibTrans" cxnId="{07524621-9887-484C-B935-4CD692C06135}">
      <dgm:prSet/>
      <dgm:spPr/>
      <dgm:t>
        <a:bodyPr/>
        <a:lstStyle/>
        <a:p>
          <a:endParaRPr lang="el-GR"/>
        </a:p>
      </dgm:t>
    </dgm:pt>
    <dgm:pt modelId="{A75127AF-BF3F-408B-9A5B-6500A869293A}">
      <dgm:prSet phldrT="[Κείμενο]" custT="1"/>
      <dgm:spPr>
        <a:solidFill>
          <a:srgbClr val="996633"/>
        </a:solidFill>
      </dgm:spPr>
      <dgm:t>
        <a:bodyPr/>
        <a:lstStyle/>
        <a:p>
          <a:pPr>
            <a:spcAft>
              <a:spcPts val="300"/>
            </a:spcAft>
          </a:pPr>
          <a:r>
            <a:rPr lang="el-GR" sz="2400" b="0" dirty="0" smtClean="0">
              <a:effectLst>
                <a:outerShdw blurRad="38100" dist="38100" dir="2700000" algn="tl">
                  <a:srgbClr val="000000">
                    <a:alpha val="43137"/>
                  </a:srgbClr>
                </a:outerShdw>
              </a:effectLst>
            </a:rPr>
            <a:t>Προαιρετικά</a:t>
          </a:r>
          <a:r>
            <a:rPr lang="el-GR" sz="2000" dirty="0" smtClean="0"/>
            <a:t> </a:t>
          </a:r>
        </a:p>
        <a:p>
          <a:pPr>
            <a:spcAft>
              <a:spcPct val="35000"/>
            </a:spcAft>
          </a:pPr>
          <a:r>
            <a:rPr lang="el-GR" sz="2000" dirty="0" smtClean="0">
              <a:effectLst>
                <a:outerShdw blurRad="38100" dist="38100" dir="2700000" algn="tl">
                  <a:srgbClr val="000000">
                    <a:alpha val="43137"/>
                  </a:srgbClr>
                </a:outerShdw>
              </a:effectLst>
            </a:rPr>
            <a:t>δίνεται η δυνατότητα 1 έτους φοίτησης σε  «</a:t>
          </a:r>
          <a:r>
            <a:rPr lang="el-GR" sz="2000" b="1" dirty="0" smtClean="0">
              <a:effectLst>
                <a:outerShdw blurRad="38100" dist="38100" dir="2700000" algn="tl">
                  <a:srgbClr val="000000">
                    <a:alpha val="43137"/>
                  </a:srgbClr>
                </a:outerShdw>
              </a:effectLst>
            </a:rPr>
            <a:t>τάξη  μαθητείας</a:t>
          </a:r>
          <a:r>
            <a:rPr lang="el-GR" sz="2000" dirty="0" smtClean="0">
              <a:effectLst>
                <a:outerShdw blurRad="38100" dist="38100" dir="2700000" algn="tl">
                  <a:srgbClr val="000000">
                    <a:alpha val="43137"/>
                  </a:srgbClr>
                </a:outerShdw>
              </a:effectLst>
            </a:rPr>
            <a:t>» σε συνεργασία ΕΠΑ.Λ. &amp; Ο.Α.Ε.Δ. με ασφαλιστική κάλυψη εργασίας.</a:t>
          </a:r>
          <a:endParaRPr lang="el-GR" sz="2000" dirty="0">
            <a:effectLst>
              <a:outerShdw blurRad="38100" dist="38100" dir="2700000" algn="tl">
                <a:srgbClr val="000000">
                  <a:alpha val="43137"/>
                </a:srgbClr>
              </a:outerShdw>
            </a:effectLst>
          </a:endParaRPr>
        </a:p>
      </dgm:t>
    </dgm:pt>
    <dgm:pt modelId="{E9F790A5-2843-4D90-86E7-BE73D669ADAC}" type="parTrans" cxnId="{82C6522C-846A-41B2-A4E8-EFB1CA60291A}">
      <dgm:prSet/>
      <dgm:spPr>
        <a:ln>
          <a:solidFill>
            <a:schemeClr val="tx1"/>
          </a:solidFill>
        </a:ln>
      </dgm:spPr>
      <dgm:t>
        <a:bodyPr/>
        <a:lstStyle/>
        <a:p>
          <a:endParaRPr lang="el-GR"/>
        </a:p>
      </dgm:t>
    </dgm:pt>
    <dgm:pt modelId="{69632550-D27A-4B26-8CC9-3F2107BC8FE2}" type="sibTrans" cxnId="{82C6522C-846A-41B2-A4E8-EFB1CA60291A}">
      <dgm:prSet/>
      <dgm:spPr/>
      <dgm:t>
        <a:bodyPr/>
        <a:lstStyle/>
        <a:p>
          <a:endParaRPr lang="el-GR"/>
        </a:p>
      </dgm:t>
    </dgm:pt>
    <dgm:pt modelId="{33F9CF91-C983-4802-91AC-2CE217435981}" type="asst">
      <dgm:prSet custT="1"/>
      <dgm:spPr>
        <a:solidFill>
          <a:srgbClr val="580058"/>
        </a:solidFill>
      </dgm:spPr>
      <dgm:t>
        <a:bodyPr/>
        <a:lstStyle/>
        <a:p>
          <a:pPr>
            <a:lnSpc>
              <a:spcPts val="2800"/>
            </a:lnSpc>
            <a:spcAft>
              <a:spcPts val="0"/>
            </a:spcAft>
          </a:pPr>
          <a:r>
            <a:rPr lang="el-GR" sz="2400" dirty="0" smtClean="0">
              <a:effectLst>
                <a:outerShdw blurRad="38100" dist="38100" dir="2700000" algn="tl">
                  <a:srgbClr val="000000">
                    <a:alpha val="43137"/>
                  </a:srgbClr>
                </a:outerShdw>
              </a:effectLst>
            </a:rPr>
            <a:t>Οι απόφοιτοι της «τάξης μαθητείας» μετά από επιτυχείς εξετάσεις </a:t>
          </a:r>
          <a:r>
            <a:rPr lang="el-GR" sz="2400" b="1" dirty="0" smtClean="0">
              <a:effectLst>
                <a:outerShdw blurRad="38100" dist="38100" dir="2700000" algn="tl">
                  <a:srgbClr val="000000">
                    <a:alpha val="43137"/>
                  </a:srgbClr>
                </a:outerShdw>
              </a:effectLst>
            </a:rPr>
            <a:t>πιστοποίησης </a:t>
          </a:r>
          <a:r>
            <a:rPr lang="el-GR" sz="2400" dirty="0" smtClean="0">
              <a:effectLst>
                <a:outerShdw blurRad="38100" dist="38100" dir="2700000" algn="tl">
                  <a:srgbClr val="000000">
                    <a:alpha val="43137"/>
                  </a:srgbClr>
                </a:outerShdw>
              </a:effectLst>
            </a:rPr>
            <a:t>προσόντων, λαμβάνουν </a:t>
          </a:r>
          <a:r>
            <a:rPr lang="el-GR" sz="2400" b="1" u="sng" dirty="0" smtClean="0">
              <a:effectLst>
                <a:outerShdw blurRad="38100" dist="38100" dir="2700000" algn="tl">
                  <a:srgbClr val="000000">
                    <a:alpha val="43137"/>
                  </a:srgbClr>
                </a:outerShdw>
              </a:effectLst>
            </a:rPr>
            <a:t>πτυχίο ειδικότητας 4</a:t>
          </a:r>
          <a:r>
            <a:rPr lang="el-GR" sz="2400" b="1" u="none" dirty="0" smtClean="0">
              <a:effectLst>
                <a:outerShdw blurRad="38100" dist="38100" dir="2700000" algn="tl">
                  <a:srgbClr val="000000">
                    <a:alpha val="43137"/>
                  </a:srgbClr>
                </a:outerShdw>
              </a:effectLst>
            </a:rPr>
            <a:t> </a:t>
          </a:r>
          <a:r>
            <a:rPr lang="el-GR" sz="2400" b="0" u="none" dirty="0" smtClean="0">
              <a:effectLst>
                <a:outerShdw blurRad="38100" dist="38100" dir="2700000" algn="tl">
                  <a:srgbClr val="000000">
                    <a:alpha val="43137"/>
                  </a:srgbClr>
                </a:outerShdw>
              </a:effectLst>
            </a:rPr>
            <a:t>&amp; την αντίστοιχη άδεια ασκήσεως επαγγέλματος (από </a:t>
          </a:r>
          <a:r>
            <a:rPr lang="el-GR" sz="2400" b="0" dirty="0" smtClean="0">
              <a:solidFill>
                <a:schemeClr val="tx1"/>
              </a:solidFill>
              <a:effectLst>
                <a:outerShdw blurRad="38100" dist="38100" dir="2700000" algn="tl">
                  <a:srgbClr val="000000">
                    <a:alpha val="43137"/>
                  </a:srgbClr>
                </a:outerShdw>
              </a:effectLst>
            </a:rPr>
            <a:t>ΕΟΠΠΕΠ)</a:t>
          </a:r>
          <a:r>
            <a:rPr lang="el-GR" sz="2400" b="0" u="none" dirty="0" smtClean="0">
              <a:effectLst>
                <a:outerShdw blurRad="38100" dist="38100" dir="2700000" algn="tl">
                  <a:srgbClr val="000000">
                    <a:alpha val="43137"/>
                  </a:srgbClr>
                </a:outerShdw>
              </a:effectLst>
            </a:rPr>
            <a:t>. </a:t>
          </a:r>
        </a:p>
        <a:p>
          <a:pPr>
            <a:lnSpc>
              <a:spcPts val="2800"/>
            </a:lnSpc>
            <a:spcAft>
              <a:spcPts val="0"/>
            </a:spcAft>
          </a:pPr>
          <a:r>
            <a:rPr lang="el-GR" sz="2400" dirty="0" smtClean="0">
              <a:effectLst>
                <a:outerShdw blurRad="38100" dist="38100" dir="2700000" algn="tl">
                  <a:srgbClr val="000000">
                    <a:alpha val="43137"/>
                  </a:srgbClr>
                </a:outerShdw>
              </a:effectLst>
            </a:rPr>
            <a:t>(εξαιρούνται οι </a:t>
          </a:r>
          <a:r>
            <a:rPr lang="el-GR" sz="2400" u="sng" dirty="0" smtClean="0">
              <a:effectLst>
                <a:outerShdw blurRad="38100" dist="38100" dir="2700000" algn="tl">
                  <a:srgbClr val="000000">
                    <a:alpha val="43137"/>
                  </a:srgbClr>
                </a:outerShdw>
              </a:effectLst>
            </a:rPr>
            <a:t>απόφοιτοι των εσπερινών ΕΠΑ.Λ</a:t>
          </a:r>
          <a:r>
            <a:rPr lang="el-GR" sz="2400" dirty="0" smtClean="0">
              <a:effectLst>
                <a:outerShdw blurRad="38100" dist="38100" dir="2700000" algn="tl">
                  <a:srgbClr val="000000">
                    <a:alpha val="43137"/>
                  </a:srgbClr>
                </a:outerShdw>
              </a:effectLst>
            </a:rPr>
            <a:t>. όπου για τη συμμετοχή τους στην πιστοποίηση </a:t>
          </a:r>
          <a:r>
            <a:rPr lang="el-GR" sz="2400" u="sng" dirty="0" smtClean="0">
              <a:effectLst>
                <a:outerShdw blurRad="38100" dist="38100" dir="2700000" algn="tl">
                  <a:srgbClr val="000000">
                    <a:alpha val="43137"/>
                  </a:srgbClr>
                </a:outerShdw>
              </a:effectLst>
            </a:rPr>
            <a:t>αρκούν 600 ημερομίσθια στην ειδικότητά τους</a:t>
          </a:r>
          <a:r>
            <a:rPr lang="el-GR" sz="2400" dirty="0" smtClean="0">
              <a:effectLst>
                <a:outerShdw blurRad="38100" dist="38100" dir="2700000" algn="tl">
                  <a:srgbClr val="000000">
                    <a:alpha val="43137"/>
                  </a:srgbClr>
                </a:outerShdw>
              </a:effectLst>
            </a:rPr>
            <a:t>).</a:t>
          </a:r>
          <a:endParaRPr lang="el-GR" sz="2400" dirty="0">
            <a:effectLst>
              <a:outerShdw blurRad="38100" dist="38100" dir="2700000" algn="tl">
                <a:srgbClr val="000000">
                  <a:alpha val="43137"/>
                </a:srgbClr>
              </a:outerShdw>
            </a:effectLst>
          </a:endParaRPr>
        </a:p>
      </dgm:t>
    </dgm:pt>
    <dgm:pt modelId="{1F1686F1-7F28-46EE-BC66-F5845A25C0EB}" type="parTrans" cxnId="{5D843ECB-3FB8-4FB3-9B70-EE58B7642BFB}">
      <dgm:prSet/>
      <dgm:spPr>
        <a:ln>
          <a:solidFill>
            <a:schemeClr val="tx1"/>
          </a:solidFill>
        </a:ln>
      </dgm:spPr>
      <dgm:t>
        <a:bodyPr/>
        <a:lstStyle/>
        <a:p>
          <a:endParaRPr lang="el-GR"/>
        </a:p>
      </dgm:t>
    </dgm:pt>
    <dgm:pt modelId="{0A449632-4E55-4C7B-A6CE-31256E8ABB5D}" type="sibTrans" cxnId="{5D843ECB-3FB8-4FB3-9B70-EE58B7642BFB}">
      <dgm:prSet/>
      <dgm:spPr/>
      <dgm:t>
        <a:bodyPr/>
        <a:lstStyle/>
        <a:p>
          <a:endParaRPr lang="el-GR"/>
        </a:p>
      </dgm:t>
    </dgm:pt>
    <dgm:pt modelId="{F10EB78F-58C0-4E69-BD19-548D370B9FEB}" type="pres">
      <dgm:prSet presAssocID="{E2C5147F-17FC-4E12-9C7C-751998D2672D}" presName="hierChild1" presStyleCnt="0">
        <dgm:presLayoutVars>
          <dgm:orgChart val="1"/>
          <dgm:chPref val="1"/>
          <dgm:dir/>
          <dgm:animOne val="branch"/>
          <dgm:animLvl val="lvl"/>
          <dgm:resizeHandles/>
        </dgm:presLayoutVars>
      </dgm:prSet>
      <dgm:spPr/>
      <dgm:t>
        <a:bodyPr/>
        <a:lstStyle/>
        <a:p>
          <a:endParaRPr lang="el-GR"/>
        </a:p>
      </dgm:t>
    </dgm:pt>
    <dgm:pt modelId="{28EC8025-1972-4FC5-B618-7773D939534C}" type="pres">
      <dgm:prSet presAssocID="{20461624-559F-4944-A723-ACB21E7AC5E6}" presName="hierRoot1" presStyleCnt="0">
        <dgm:presLayoutVars>
          <dgm:hierBranch val="init"/>
        </dgm:presLayoutVars>
      </dgm:prSet>
      <dgm:spPr/>
    </dgm:pt>
    <dgm:pt modelId="{33C625EE-29E2-4ED6-A26C-0C1CDBBA0A92}" type="pres">
      <dgm:prSet presAssocID="{20461624-559F-4944-A723-ACB21E7AC5E6}" presName="rootComposite1" presStyleCnt="0"/>
      <dgm:spPr/>
    </dgm:pt>
    <dgm:pt modelId="{9C43A965-E3DF-4F5F-BAA4-ABA49341F4CC}" type="pres">
      <dgm:prSet presAssocID="{20461624-559F-4944-A723-ACB21E7AC5E6}" presName="rootText1" presStyleLbl="node0" presStyleIdx="0" presStyleCnt="1" custScaleX="477144" custScaleY="69260" custLinFactNeighborX="-3022" custLinFactNeighborY="-78">
        <dgm:presLayoutVars>
          <dgm:chPref val="3"/>
        </dgm:presLayoutVars>
      </dgm:prSet>
      <dgm:spPr/>
      <dgm:t>
        <a:bodyPr/>
        <a:lstStyle/>
        <a:p>
          <a:endParaRPr lang="el-GR"/>
        </a:p>
      </dgm:t>
    </dgm:pt>
    <dgm:pt modelId="{9AFF0668-261C-4FA7-9F04-C7B0C2152966}" type="pres">
      <dgm:prSet presAssocID="{20461624-559F-4944-A723-ACB21E7AC5E6}" presName="rootConnector1" presStyleLbl="node1" presStyleIdx="0" presStyleCnt="0"/>
      <dgm:spPr/>
      <dgm:t>
        <a:bodyPr/>
        <a:lstStyle/>
        <a:p>
          <a:endParaRPr lang="el-GR"/>
        </a:p>
      </dgm:t>
    </dgm:pt>
    <dgm:pt modelId="{A8075F44-36FC-46C2-A81E-93756A964265}" type="pres">
      <dgm:prSet presAssocID="{20461624-559F-4944-A723-ACB21E7AC5E6}" presName="hierChild2" presStyleCnt="0"/>
      <dgm:spPr/>
    </dgm:pt>
    <dgm:pt modelId="{C26BD862-636B-436D-8B2E-BEDAC73D0C00}" type="pres">
      <dgm:prSet presAssocID="{74909388-8D7F-4FE7-91B4-2A5124C7E6C2}" presName="Name37" presStyleLbl="parChTrans1D2" presStyleIdx="0" presStyleCnt="3"/>
      <dgm:spPr/>
      <dgm:t>
        <a:bodyPr/>
        <a:lstStyle/>
        <a:p>
          <a:endParaRPr lang="el-GR"/>
        </a:p>
      </dgm:t>
    </dgm:pt>
    <dgm:pt modelId="{614165E1-B249-47F4-83CC-1A60C07E3EC0}" type="pres">
      <dgm:prSet presAssocID="{4D4E3B23-27B6-4E27-B5EC-D08FBDED6346}" presName="hierRoot2" presStyleCnt="0">
        <dgm:presLayoutVars>
          <dgm:hierBranch val="init"/>
        </dgm:presLayoutVars>
      </dgm:prSet>
      <dgm:spPr/>
    </dgm:pt>
    <dgm:pt modelId="{E4B6C039-FE99-41CC-8737-011A13AB9BE9}" type="pres">
      <dgm:prSet presAssocID="{4D4E3B23-27B6-4E27-B5EC-D08FBDED6346}" presName="rootComposite" presStyleCnt="0"/>
      <dgm:spPr/>
    </dgm:pt>
    <dgm:pt modelId="{79945331-15C3-4ABF-8094-7AD86C31456B}" type="pres">
      <dgm:prSet presAssocID="{4D4E3B23-27B6-4E27-B5EC-D08FBDED6346}" presName="rootText" presStyleLbl="node2" presStyleIdx="0" presStyleCnt="3" custScaleX="159626" custScaleY="150322" custLinFactNeighborX="-7733" custLinFactNeighborY="-6209">
        <dgm:presLayoutVars>
          <dgm:chPref val="3"/>
        </dgm:presLayoutVars>
      </dgm:prSet>
      <dgm:spPr/>
      <dgm:t>
        <a:bodyPr/>
        <a:lstStyle/>
        <a:p>
          <a:endParaRPr lang="el-GR"/>
        </a:p>
      </dgm:t>
    </dgm:pt>
    <dgm:pt modelId="{1D27C2A4-8907-457B-9D8D-301038B2B4A1}" type="pres">
      <dgm:prSet presAssocID="{4D4E3B23-27B6-4E27-B5EC-D08FBDED6346}" presName="rootConnector" presStyleLbl="node2" presStyleIdx="0" presStyleCnt="3"/>
      <dgm:spPr/>
      <dgm:t>
        <a:bodyPr/>
        <a:lstStyle/>
        <a:p>
          <a:endParaRPr lang="el-GR"/>
        </a:p>
      </dgm:t>
    </dgm:pt>
    <dgm:pt modelId="{210E9F3C-0385-4617-913F-894159F3B7BA}" type="pres">
      <dgm:prSet presAssocID="{4D4E3B23-27B6-4E27-B5EC-D08FBDED6346}" presName="hierChild4" presStyleCnt="0"/>
      <dgm:spPr/>
    </dgm:pt>
    <dgm:pt modelId="{608AC5C2-9CB5-4103-8E21-1E02983F04C2}" type="pres">
      <dgm:prSet presAssocID="{4D4E3B23-27B6-4E27-B5EC-D08FBDED6346}" presName="hierChild5" presStyleCnt="0"/>
      <dgm:spPr/>
    </dgm:pt>
    <dgm:pt modelId="{5B84FBDB-8BC3-42CC-9A45-4A0F8227B70B}" type="pres">
      <dgm:prSet presAssocID="{73ACC524-A151-43E8-80A2-C1F267CCF5C2}" presName="Name37" presStyleLbl="parChTrans1D2" presStyleIdx="1" presStyleCnt="3"/>
      <dgm:spPr/>
      <dgm:t>
        <a:bodyPr/>
        <a:lstStyle/>
        <a:p>
          <a:endParaRPr lang="el-GR"/>
        </a:p>
      </dgm:t>
    </dgm:pt>
    <dgm:pt modelId="{BE1C98AE-EC8C-4A8C-BF3E-F59194419F32}" type="pres">
      <dgm:prSet presAssocID="{4B6D5653-BBC3-4229-8C11-3C662B2296C0}" presName="hierRoot2" presStyleCnt="0">
        <dgm:presLayoutVars>
          <dgm:hierBranch val="init"/>
        </dgm:presLayoutVars>
      </dgm:prSet>
      <dgm:spPr/>
    </dgm:pt>
    <dgm:pt modelId="{8AFB4B87-5F8A-496B-81AD-DDA911C664C9}" type="pres">
      <dgm:prSet presAssocID="{4B6D5653-BBC3-4229-8C11-3C662B2296C0}" presName="rootComposite" presStyleCnt="0"/>
      <dgm:spPr/>
    </dgm:pt>
    <dgm:pt modelId="{D3C7454F-2E2C-4CDA-BE99-FFF9C41BAD96}" type="pres">
      <dgm:prSet presAssocID="{4B6D5653-BBC3-4229-8C11-3C662B2296C0}" presName="rootText" presStyleLbl="node2" presStyleIdx="1" presStyleCnt="3" custScaleX="149374" custScaleY="150322" custLinFactNeighborX="-10497" custLinFactNeighborY="-6209">
        <dgm:presLayoutVars>
          <dgm:chPref val="3"/>
        </dgm:presLayoutVars>
      </dgm:prSet>
      <dgm:spPr/>
      <dgm:t>
        <a:bodyPr/>
        <a:lstStyle/>
        <a:p>
          <a:endParaRPr lang="el-GR"/>
        </a:p>
      </dgm:t>
    </dgm:pt>
    <dgm:pt modelId="{526C7269-7F40-451F-AF8E-7CF324586CFD}" type="pres">
      <dgm:prSet presAssocID="{4B6D5653-BBC3-4229-8C11-3C662B2296C0}" presName="rootConnector" presStyleLbl="node2" presStyleIdx="1" presStyleCnt="3"/>
      <dgm:spPr/>
      <dgm:t>
        <a:bodyPr/>
        <a:lstStyle/>
        <a:p>
          <a:endParaRPr lang="el-GR"/>
        </a:p>
      </dgm:t>
    </dgm:pt>
    <dgm:pt modelId="{6EE2E74F-A922-4EA9-8184-38B7D2D7582B}" type="pres">
      <dgm:prSet presAssocID="{4B6D5653-BBC3-4229-8C11-3C662B2296C0}" presName="hierChild4" presStyleCnt="0"/>
      <dgm:spPr/>
    </dgm:pt>
    <dgm:pt modelId="{6C687B8E-C1F1-4195-9325-06FB75786C8F}" type="pres">
      <dgm:prSet presAssocID="{4B6D5653-BBC3-4229-8C11-3C662B2296C0}" presName="hierChild5" presStyleCnt="0"/>
      <dgm:spPr/>
    </dgm:pt>
    <dgm:pt modelId="{44A5A759-C48F-4EC3-B4D1-30D3D18524BC}" type="pres">
      <dgm:prSet presAssocID="{E9F790A5-2843-4D90-86E7-BE73D669ADAC}" presName="Name37" presStyleLbl="parChTrans1D2" presStyleIdx="2" presStyleCnt="3"/>
      <dgm:spPr/>
      <dgm:t>
        <a:bodyPr/>
        <a:lstStyle/>
        <a:p>
          <a:endParaRPr lang="el-GR"/>
        </a:p>
      </dgm:t>
    </dgm:pt>
    <dgm:pt modelId="{13C73D28-6DD8-4113-B1B3-B68BF74CE386}" type="pres">
      <dgm:prSet presAssocID="{A75127AF-BF3F-408B-9A5B-6500A869293A}" presName="hierRoot2" presStyleCnt="0">
        <dgm:presLayoutVars>
          <dgm:hierBranch val="init"/>
        </dgm:presLayoutVars>
      </dgm:prSet>
      <dgm:spPr/>
    </dgm:pt>
    <dgm:pt modelId="{7E500E55-235A-4EE3-8E48-1767E650C6B4}" type="pres">
      <dgm:prSet presAssocID="{A75127AF-BF3F-408B-9A5B-6500A869293A}" presName="rootComposite" presStyleCnt="0"/>
      <dgm:spPr/>
    </dgm:pt>
    <dgm:pt modelId="{69543943-33F7-4E75-946B-4F27C51CC3F0}" type="pres">
      <dgm:prSet presAssocID="{A75127AF-BF3F-408B-9A5B-6500A869293A}" presName="rootText" presStyleLbl="node2" presStyleIdx="2" presStyleCnt="3" custScaleX="145294" custScaleY="270651" custLinFactNeighborX="12868" custLinFactNeighborY="-6209">
        <dgm:presLayoutVars>
          <dgm:chPref val="3"/>
        </dgm:presLayoutVars>
      </dgm:prSet>
      <dgm:spPr/>
      <dgm:t>
        <a:bodyPr/>
        <a:lstStyle/>
        <a:p>
          <a:endParaRPr lang="el-GR"/>
        </a:p>
      </dgm:t>
    </dgm:pt>
    <dgm:pt modelId="{6780869E-503B-490F-8E44-935911CF841D}" type="pres">
      <dgm:prSet presAssocID="{A75127AF-BF3F-408B-9A5B-6500A869293A}" presName="rootConnector" presStyleLbl="node2" presStyleIdx="2" presStyleCnt="3"/>
      <dgm:spPr/>
      <dgm:t>
        <a:bodyPr/>
        <a:lstStyle/>
        <a:p>
          <a:endParaRPr lang="el-GR"/>
        </a:p>
      </dgm:t>
    </dgm:pt>
    <dgm:pt modelId="{E0B948A0-22A1-49B9-A4C0-2838D50E3EBA}" type="pres">
      <dgm:prSet presAssocID="{A75127AF-BF3F-408B-9A5B-6500A869293A}" presName="hierChild4" presStyleCnt="0"/>
      <dgm:spPr/>
    </dgm:pt>
    <dgm:pt modelId="{6FCC0770-847F-42E4-A9CA-6A663EA3CC75}" type="pres">
      <dgm:prSet presAssocID="{A75127AF-BF3F-408B-9A5B-6500A869293A}" presName="hierChild5" presStyleCnt="0"/>
      <dgm:spPr/>
    </dgm:pt>
    <dgm:pt modelId="{56434878-75DE-4AE5-B3F4-0AC68B0DB476}" type="pres">
      <dgm:prSet presAssocID="{1F1686F1-7F28-46EE-BC66-F5845A25C0EB}" presName="Name111" presStyleLbl="parChTrans1D3" presStyleIdx="0" presStyleCnt="1"/>
      <dgm:spPr/>
      <dgm:t>
        <a:bodyPr/>
        <a:lstStyle/>
        <a:p>
          <a:endParaRPr lang="el-GR"/>
        </a:p>
      </dgm:t>
    </dgm:pt>
    <dgm:pt modelId="{F7B3D534-CCBA-402A-8C1E-0A1758D344B9}" type="pres">
      <dgm:prSet presAssocID="{33F9CF91-C983-4802-91AC-2CE217435981}" presName="hierRoot3" presStyleCnt="0">
        <dgm:presLayoutVars>
          <dgm:hierBranch val="init"/>
        </dgm:presLayoutVars>
      </dgm:prSet>
      <dgm:spPr/>
    </dgm:pt>
    <dgm:pt modelId="{AC75C39D-53C8-4199-B171-D28EDF649309}" type="pres">
      <dgm:prSet presAssocID="{33F9CF91-C983-4802-91AC-2CE217435981}" presName="rootComposite3" presStyleCnt="0"/>
      <dgm:spPr/>
    </dgm:pt>
    <dgm:pt modelId="{3C013803-3FF8-451B-A29C-0FD612AB368E}" type="pres">
      <dgm:prSet presAssocID="{33F9CF91-C983-4802-91AC-2CE217435981}" presName="rootText3" presStyleLbl="asst2" presStyleIdx="0" presStyleCnt="1" custScaleX="410397" custScaleY="287574" custLinFactNeighborX="-240" custLinFactNeighborY="-11561">
        <dgm:presLayoutVars>
          <dgm:chPref val="3"/>
        </dgm:presLayoutVars>
      </dgm:prSet>
      <dgm:spPr/>
      <dgm:t>
        <a:bodyPr/>
        <a:lstStyle/>
        <a:p>
          <a:endParaRPr lang="el-GR"/>
        </a:p>
      </dgm:t>
    </dgm:pt>
    <dgm:pt modelId="{E5355EA8-F35D-446B-BCA8-A7A74736EC44}" type="pres">
      <dgm:prSet presAssocID="{33F9CF91-C983-4802-91AC-2CE217435981}" presName="rootConnector3" presStyleLbl="asst2" presStyleIdx="0" presStyleCnt="1"/>
      <dgm:spPr/>
      <dgm:t>
        <a:bodyPr/>
        <a:lstStyle/>
        <a:p>
          <a:endParaRPr lang="el-GR"/>
        </a:p>
      </dgm:t>
    </dgm:pt>
    <dgm:pt modelId="{BAF17DDD-4A2E-44AE-B3C3-CEB7242983D9}" type="pres">
      <dgm:prSet presAssocID="{33F9CF91-C983-4802-91AC-2CE217435981}" presName="hierChild6" presStyleCnt="0"/>
      <dgm:spPr/>
    </dgm:pt>
    <dgm:pt modelId="{6CE322DF-433F-4540-910A-F1132830E503}" type="pres">
      <dgm:prSet presAssocID="{33F9CF91-C983-4802-91AC-2CE217435981}" presName="hierChild7" presStyleCnt="0"/>
      <dgm:spPr/>
    </dgm:pt>
    <dgm:pt modelId="{9AFDC21B-7313-4B00-A8CA-FF2456C3527F}" type="pres">
      <dgm:prSet presAssocID="{20461624-559F-4944-A723-ACB21E7AC5E6}" presName="hierChild3" presStyleCnt="0"/>
      <dgm:spPr/>
    </dgm:pt>
  </dgm:ptLst>
  <dgm:cxnLst>
    <dgm:cxn modelId="{9529155A-B4BD-49F3-99FB-97C3F05EC06D}" type="presOf" srcId="{33F9CF91-C983-4802-91AC-2CE217435981}" destId="{3C013803-3FF8-451B-A29C-0FD612AB368E}" srcOrd="0" destOrd="0" presId="urn:microsoft.com/office/officeart/2005/8/layout/orgChart1"/>
    <dgm:cxn modelId="{82C6522C-846A-41B2-A4E8-EFB1CA60291A}" srcId="{20461624-559F-4944-A723-ACB21E7AC5E6}" destId="{A75127AF-BF3F-408B-9A5B-6500A869293A}" srcOrd="2" destOrd="0" parTransId="{E9F790A5-2843-4D90-86E7-BE73D669ADAC}" sibTransId="{69632550-D27A-4B26-8CC9-3F2107BC8FE2}"/>
    <dgm:cxn modelId="{0FA41D56-4B6C-4C2E-99ED-D1DD2BCF2CF0}" type="presOf" srcId="{20461624-559F-4944-A723-ACB21E7AC5E6}" destId="{9C43A965-E3DF-4F5F-BAA4-ABA49341F4CC}" srcOrd="0" destOrd="0" presId="urn:microsoft.com/office/officeart/2005/8/layout/orgChart1"/>
    <dgm:cxn modelId="{7B620BE9-8992-4E61-AF6D-FD31852DCD66}" type="presOf" srcId="{E9F790A5-2843-4D90-86E7-BE73D669ADAC}" destId="{44A5A759-C48F-4EC3-B4D1-30D3D18524BC}" srcOrd="0" destOrd="0" presId="urn:microsoft.com/office/officeart/2005/8/layout/orgChart1"/>
    <dgm:cxn modelId="{34D9459B-EF28-4F60-B825-275D90992A48}" type="presOf" srcId="{A75127AF-BF3F-408B-9A5B-6500A869293A}" destId="{6780869E-503B-490F-8E44-935911CF841D}" srcOrd="1" destOrd="0" presId="urn:microsoft.com/office/officeart/2005/8/layout/orgChart1"/>
    <dgm:cxn modelId="{6F763CE6-02F8-465A-8ABF-D4DE465E6087}" type="presOf" srcId="{4B6D5653-BBC3-4229-8C11-3C662B2296C0}" destId="{526C7269-7F40-451F-AF8E-7CF324586CFD}" srcOrd="1" destOrd="0" presId="urn:microsoft.com/office/officeart/2005/8/layout/orgChart1"/>
    <dgm:cxn modelId="{FFEBE7FD-7D32-40E9-8582-BA55A1EC5F4F}" type="presOf" srcId="{20461624-559F-4944-A723-ACB21E7AC5E6}" destId="{9AFF0668-261C-4FA7-9F04-C7B0C2152966}" srcOrd="1" destOrd="0" presId="urn:microsoft.com/office/officeart/2005/8/layout/orgChart1"/>
    <dgm:cxn modelId="{76FF3765-92FF-4BA4-8504-09F054CD00E0}" type="presOf" srcId="{33F9CF91-C983-4802-91AC-2CE217435981}" destId="{E5355EA8-F35D-446B-BCA8-A7A74736EC44}" srcOrd="1" destOrd="0" presId="urn:microsoft.com/office/officeart/2005/8/layout/orgChart1"/>
    <dgm:cxn modelId="{A0DBB87F-68B6-4600-A0C5-AAA2EFBCDB7D}" type="presOf" srcId="{E2C5147F-17FC-4E12-9C7C-751998D2672D}" destId="{F10EB78F-58C0-4E69-BD19-548D370B9FEB}" srcOrd="0" destOrd="0" presId="urn:microsoft.com/office/officeart/2005/8/layout/orgChart1"/>
    <dgm:cxn modelId="{07524621-9887-484C-B935-4CD692C06135}" srcId="{20461624-559F-4944-A723-ACB21E7AC5E6}" destId="{4B6D5653-BBC3-4229-8C11-3C662B2296C0}" srcOrd="1" destOrd="0" parTransId="{73ACC524-A151-43E8-80A2-C1F267CCF5C2}" sibTransId="{6B26E1EC-4F13-4E30-882D-CAB900FA7842}"/>
    <dgm:cxn modelId="{DA435456-BF60-4917-8B59-975DE70B4143}" srcId="{20461624-559F-4944-A723-ACB21E7AC5E6}" destId="{4D4E3B23-27B6-4E27-B5EC-D08FBDED6346}" srcOrd="0" destOrd="0" parTransId="{74909388-8D7F-4FE7-91B4-2A5124C7E6C2}" sibTransId="{A716D02D-EB19-4C3A-B45C-8AF7F6C66455}"/>
    <dgm:cxn modelId="{5D843ECB-3FB8-4FB3-9B70-EE58B7642BFB}" srcId="{A75127AF-BF3F-408B-9A5B-6500A869293A}" destId="{33F9CF91-C983-4802-91AC-2CE217435981}" srcOrd="0" destOrd="0" parTransId="{1F1686F1-7F28-46EE-BC66-F5845A25C0EB}" sibTransId="{0A449632-4E55-4C7B-A6CE-31256E8ABB5D}"/>
    <dgm:cxn modelId="{32B51C4F-952E-482A-87EC-C9EF288C194E}" type="presOf" srcId="{73ACC524-A151-43E8-80A2-C1F267CCF5C2}" destId="{5B84FBDB-8BC3-42CC-9A45-4A0F8227B70B}" srcOrd="0" destOrd="0" presId="urn:microsoft.com/office/officeart/2005/8/layout/orgChart1"/>
    <dgm:cxn modelId="{3DB5F125-1ED3-4F6B-B2F7-6F21EDC6E7A5}" type="presOf" srcId="{A75127AF-BF3F-408B-9A5B-6500A869293A}" destId="{69543943-33F7-4E75-946B-4F27C51CC3F0}" srcOrd="0" destOrd="0" presId="urn:microsoft.com/office/officeart/2005/8/layout/orgChart1"/>
    <dgm:cxn modelId="{C93A8BF4-2CE3-4E51-909B-64E53AADBA3F}" type="presOf" srcId="{4D4E3B23-27B6-4E27-B5EC-D08FBDED6346}" destId="{1D27C2A4-8907-457B-9D8D-301038B2B4A1}" srcOrd="1" destOrd="0" presId="urn:microsoft.com/office/officeart/2005/8/layout/orgChart1"/>
    <dgm:cxn modelId="{24B1F7DA-9CA9-41F4-B625-E0BDA5EC52CE}" type="presOf" srcId="{4B6D5653-BBC3-4229-8C11-3C662B2296C0}" destId="{D3C7454F-2E2C-4CDA-BE99-FFF9C41BAD96}" srcOrd="0" destOrd="0" presId="urn:microsoft.com/office/officeart/2005/8/layout/orgChart1"/>
    <dgm:cxn modelId="{A6B05000-27BA-498D-89D3-9059F996F273}" type="presOf" srcId="{74909388-8D7F-4FE7-91B4-2A5124C7E6C2}" destId="{C26BD862-636B-436D-8B2E-BEDAC73D0C00}" srcOrd="0" destOrd="0" presId="urn:microsoft.com/office/officeart/2005/8/layout/orgChart1"/>
    <dgm:cxn modelId="{B8E0D5E4-88D2-4151-9724-C55D18B1B660}" type="presOf" srcId="{4D4E3B23-27B6-4E27-B5EC-D08FBDED6346}" destId="{79945331-15C3-4ABF-8094-7AD86C31456B}" srcOrd="0" destOrd="0" presId="urn:microsoft.com/office/officeart/2005/8/layout/orgChart1"/>
    <dgm:cxn modelId="{5AC3448F-D6C9-4488-93BF-BAD7B606090F}" type="presOf" srcId="{1F1686F1-7F28-46EE-BC66-F5845A25C0EB}" destId="{56434878-75DE-4AE5-B3F4-0AC68B0DB476}" srcOrd="0" destOrd="0" presId="urn:microsoft.com/office/officeart/2005/8/layout/orgChart1"/>
    <dgm:cxn modelId="{28DA4659-29C4-42DF-87AB-2CA4747BBE03}" srcId="{E2C5147F-17FC-4E12-9C7C-751998D2672D}" destId="{20461624-559F-4944-A723-ACB21E7AC5E6}" srcOrd="0" destOrd="0" parTransId="{C03D57A8-6FDE-40EF-A03D-E27BC1A0F14F}" sibTransId="{2E3BDCA7-25DA-4BBB-9D7D-00B6DDE38F33}"/>
    <dgm:cxn modelId="{8B79D952-5677-4FA9-BB1A-3F1B1F89F25A}" type="presParOf" srcId="{F10EB78F-58C0-4E69-BD19-548D370B9FEB}" destId="{28EC8025-1972-4FC5-B618-7773D939534C}" srcOrd="0" destOrd="0" presId="urn:microsoft.com/office/officeart/2005/8/layout/orgChart1"/>
    <dgm:cxn modelId="{476F03B8-6EB3-40F4-9A21-E292898018A4}" type="presParOf" srcId="{28EC8025-1972-4FC5-B618-7773D939534C}" destId="{33C625EE-29E2-4ED6-A26C-0C1CDBBA0A92}" srcOrd="0" destOrd="0" presId="urn:microsoft.com/office/officeart/2005/8/layout/orgChart1"/>
    <dgm:cxn modelId="{D7FB7389-2149-40BC-92A9-C85524E12720}" type="presParOf" srcId="{33C625EE-29E2-4ED6-A26C-0C1CDBBA0A92}" destId="{9C43A965-E3DF-4F5F-BAA4-ABA49341F4CC}" srcOrd="0" destOrd="0" presId="urn:microsoft.com/office/officeart/2005/8/layout/orgChart1"/>
    <dgm:cxn modelId="{B9F6A389-5DFF-4A3C-86BA-685AD90D850D}" type="presParOf" srcId="{33C625EE-29E2-4ED6-A26C-0C1CDBBA0A92}" destId="{9AFF0668-261C-4FA7-9F04-C7B0C2152966}" srcOrd="1" destOrd="0" presId="urn:microsoft.com/office/officeart/2005/8/layout/orgChart1"/>
    <dgm:cxn modelId="{9C11BDD0-D3A0-4134-B3AE-82C3B38706CC}" type="presParOf" srcId="{28EC8025-1972-4FC5-B618-7773D939534C}" destId="{A8075F44-36FC-46C2-A81E-93756A964265}" srcOrd="1" destOrd="0" presId="urn:microsoft.com/office/officeart/2005/8/layout/orgChart1"/>
    <dgm:cxn modelId="{4EA863B2-D724-4320-957F-2B6419F16CB8}" type="presParOf" srcId="{A8075F44-36FC-46C2-A81E-93756A964265}" destId="{C26BD862-636B-436D-8B2E-BEDAC73D0C00}" srcOrd="0" destOrd="0" presId="urn:microsoft.com/office/officeart/2005/8/layout/orgChart1"/>
    <dgm:cxn modelId="{4A675E11-7375-4052-992B-55A5B79EF55C}" type="presParOf" srcId="{A8075F44-36FC-46C2-A81E-93756A964265}" destId="{614165E1-B249-47F4-83CC-1A60C07E3EC0}" srcOrd="1" destOrd="0" presId="urn:microsoft.com/office/officeart/2005/8/layout/orgChart1"/>
    <dgm:cxn modelId="{940B1A31-55C5-4974-B465-6F285129D4F0}" type="presParOf" srcId="{614165E1-B249-47F4-83CC-1A60C07E3EC0}" destId="{E4B6C039-FE99-41CC-8737-011A13AB9BE9}" srcOrd="0" destOrd="0" presId="urn:microsoft.com/office/officeart/2005/8/layout/orgChart1"/>
    <dgm:cxn modelId="{AEFC9FE6-28FB-44E0-86A2-F1C254BA5B71}" type="presParOf" srcId="{E4B6C039-FE99-41CC-8737-011A13AB9BE9}" destId="{79945331-15C3-4ABF-8094-7AD86C31456B}" srcOrd="0" destOrd="0" presId="urn:microsoft.com/office/officeart/2005/8/layout/orgChart1"/>
    <dgm:cxn modelId="{EAB28F5A-E189-4C43-AAF9-BD0334F3C156}" type="presParOf" srcId="{E4B6C039-FE99-41CC-8737-011A13AB9BE9}" destId="{1D27C2A4-8907-457B-9D8D-301038B2B4A1}" srcOrd="1" destOrd="0" presId="urn:microsoft.com/office/officeart/2005/8/layout/orgChart1"/>
    <dgm:cxn modelId="{70A8FEC8-496F-40B1-ACA5-BECB9700E345}" type="presParOf" srcId="{614165E1-B249-47F4-83CC-1A60C07E3EC0}" destId="{210E9F3C-0385-4617-913F-894159F3B7BA}" srcOrd="1" destOrd="0" presId="urn:microsoft.com/office/officeart/2005/8/layout/orgChart1"/>
    <dgm:cxn modelId="{FBD292B9-3A41-4BDB-89E2-14EAD09B6BD4}" type="presParOf" srcId="{614165E1-B249-47F4-83CC-1A60C07E3EC0}" destId="{608AC5C2-9CB5-4103-8E21-1E02983F04C2}" srcOrd="2" destOrd="0" presId="urn:microsoft.com/office/officeart/2005/8/layout/orgChart1"/>
    <dgm:cxn modelId="{88018AFD-1676-430C-AC16-C2F71FA2CD9C}" type="presParOf" srcId="{A8075F44-36FC-46C2-A81E-93756A964265}" destId="{5B84FBDB-8BC3-42CC-9A45-4A0F8227B70B}" srcOrd="2" destOrd="0" presId="urn:microsoft.com/office/officeart/2005/8/layout/orgChart1"/>
    <dgm:cxn modelId="{B1DDC836-F62C-441E-8D12-3262D93ED887}" type="presParOf" srcId="{A8075F44-36FC-46C2-A81E-93756A964265}" destId="{BE1C98AE-EC8C-4A8C-BF3E-F59194419F32}" srcOrd="3" destOrd="0" presId="urn:microsoft.com/office/officeart/2005/8/layout/orgChart1"/>
    <dgm:cxn modelId="{2CC3ADF3-6C2A-4AA4-8CD0-84B6096A7F38}" type="presParOf" srcId="{BE1C98AE-EC8C-4A8C-BF3E-F59194419F32}" destId="{8AFB4B87-5F8A-496B-81AD-DDA911C664C9}" srcOrd="0" destOrd="0" presId="urn:microsoft.com/office/officeart/2005/8/layout/orgChart1"/>
    <dgm:cxn modelId="{44D1FCC2-4A4B-4DD5-9D54-B1273FACB469}" type="presParOf" srcId="{8AFB4B87-5F8A-496B-81AD-DDA911C664C9}" destId="{D3C7454F-2E2C-4CDA-BE99-FFF9C41BAD96}" srcOrd="0" destOrd="0" presId="urn:microsoft.com/office/officeart/2005/8/layout/orgChart1"/>
    <dgm:cxn modelId="{641E7E3C-DE1E-4723-BCE3-5401B2CB00CA}" type="presParOf" srcId="{8AFB4B87-5F8A-496B-81AD-DDA911C664C9}" destId="{526C7269-7F40-451F-AF8E-7CF324586CFD}" srcOrd="1" destOrd="0" presId="urn:microsoft.com/office/officeart/2005/8/layout/orgChart1"/>
    <dgm:cxn modelId="{70D17660-2D87-451F-A094-A25FA0D846D9}" type="presParOf" srcId="{BE1C98AE-EC8C-4A8C-BF3E-F59194419F32}" destId="{6EE2E74F-A922-4EA9-8184-38B7D2D7582B}" srcOrd="1" destOrd="0" presId="urn:microsoft.com/office/officeart/2005/8/layout/orgChart1"/>
    <dgm:cxn modelId="{51E96A2E-57AE-4EB9-AD9A-5B6A0231C1CF}" type="presParOf" srcId="{BE1C98AE-EC8C-4A8C-BF3E-F59194419F32}" destId="{6C687B8E-C1F1-4195-9325-06FB75786C8F}" srcOrd="2" destOrd="0" presId="urn:microsoft.com/office/officeart/2005/8/layout/orgChart1"/>
    <dgm:cxn modelId="{00600BAF-1970-4986-9317-C46CED8F0BAC}" type="presParOf" srcId="{A8075F44-36FC-46C2-A81E-93756A964265}" destId="{44A5A759-C48F-4EC3-B4D1-30D3D18524BC}" srcOrd="4" destOrd="0" presId="urn:microsoft.com/office/officeart/2005/8/layout/orgChart1"/>
    <dgm:cxn modelId="{ADFCC147-4A3B-4BB8-8542-0BB68DBE24BC}" type="presParOf" srcId="{A8075F44-36FC-46C2-A81E-93756A964265}" destId="{13C73D28-6DD8-4113-B1B3-B68BF74CE386}" srcOrd="5" destOrd="0" presId="urn:microsoft.com/office/officeart/2005/8/layout/orgChart1"/>
    <dgm:cxn modelId="{BD7F1EE5-77CA-4BDC-BB17-84982AD0B993}" type="presParOf" srcId="{13C73D28-6DD8-4113-B1B3-B68BF74CE386}" destId="{7E500E55-235A-4EE3-8E48-1767E650C6B4}" srcOrd="0" destOrd="0" presId="urn:microsoft.com/office/officeart/2005/8/layout/orgChart1"/>
    <dgm:cxn modelId="{ABF3F244-4FD9-4C9C-91DF-9908B7D2F113}" type="presParOf" srcId="{7E500E55-235A-4EE3-8E48-1767E650C6B4}" destId="{69543943-33F7-4E75-946B-4F27C51CC3F0}" srcOrd="0" destOrd="0" presId="urn:microsoft.com/office/officeart/2005/8/layout/orgChart1"/>
    <dgm:cxn modelId="{02374E3A-6F21-4E49-9A6A-EA0FB4660031}" type="presParOf" srcId="{7E500E55-235A-4EE3-8E48-1767E650C6B4}" destId="{6780869E-503B-490F-8E44-935911CF841D}" srcOrd="1" destOrd="0" presId="urn:microsoft.com/office/officeart/2005/8/layout/orgChart1"/>
    <dgm:cxn modelId="{08DC3313-2002-4902-89EB-9FA1A0F1FAA8}" type="presParOf" srcId="{13C73D28-6DD8-4113-B1B3-B68BF74CE386}" destId="{E0B948A0-22A1-49B9-A4C0-2838D50E3EBA}" srcOrd="1" destOrd="0" presId="urn:microsoft.com/office/officeart/2005/8/layout/orgChart1"/>
    <dgm:cxn modelId="{A2F90CE9-16A5-4442-A747-BCD6FAC6BA46}" type="presParOf" srcId="{13C73D28-6DD8-4113-B1B3-B68BF74CE386}" destId="{6FCC0770-847F-42E4-A9CA-6A663EA3CC75}" srcOrd="2" destOrd="0" presId="urn:microsoft.com/office/officeart/2005/8/layout/orgChart1"/>
    <dgm:cxn modelId="{DBA99F74-7EE3-4C14-AD70-9E529EDFBFEF}" type="presParOf" srcId="{6FCC0770-847F-42E4-A9CA-6A663EA3CC75}" destId="{56434878-75DE-4AE5-B3F4-0AC68B0DB476}" srcOrd="0" destOrd="0" presId="urn:microsoft.com/office/officeart/2005/8/layout/orgChart1"/>
    <dgm:cxn modelId="{C25BD989-E429-4519-8C53-A663E41F39C6}" type="presParOf" srcId="{6FCC0770-847F-42E4-A9CA-6A663EA3CC75}" destId="{F7B3D534-CCBA-402A-8C1E-0A1758D344B9}" srcOrd="1" destOrd="0" presId="urn:microsoft.com/office/officeart/2005/8/layout/orgChart1"/>
    <dgm:cxn modelId="{3368EAC5-0F22-41DA-9092-3F9C7F459B7E}" type="presParOf" srcId="{F7B3D534-CCBA-402A-8C1E-0A1758D344B9}" destId="{AC75C39D-53C8-4199-B171-D28EDF649309}" srcOrd="0" destOrd="0" presId="urn:microsoft.com/office/officeart/2005/8/layout/orgChart1"/>
    <dgm:cxn modelId="{7627E755-5DDA-4443-8F17-01DB23154530}" type="presParOf" srcId="{AC75C39D-53C8-4199-B171-D28EDF649309}" destId="{3C013803-3FF8-451B-A29C-0FD612AB368E}" srcOrd="0" destOrd="0" presId="urn:microsoft.com/office/officeart/2005/8/layout/orgChart1"/>
    <dgm:cxn modelId="{7B04502F-D960-47A7-9B18-74D4DD8E1C78}" type="presParOf" srcId="{AC75C39D-53C8-4199-B171-D28EDF649309}" destId="{E5355EA8-F35D-446B-BCA8-A7A74736EC44}" srcOrd="1" destOrd="0" presId="urn:microsoft.com/office/officeart/2005/8/layout/orgChart1"/>
    <dgm:cxn modelId="{F66264BD-620D-46E1-B077-D0CB43BD87B8}" type="presParOf" srcId="{F7B3D534-CCBA-402A-8C1E-0A1758D344B9}" destId="{BAF17DDD-4A2E-44AE-B3C3-CEB7242983D9}" srcOrd="1" destOrd="0" presId="urn:microsoft.com/office/officeart/2005/8/layout/orgChart1"/>
    <dgm:cxn modelId="{94BAAF87-2997-4364-A950-BB30DF3C44CF}" type="presParOf" srcId="{F7B3D534-CCBA-402A-8C1E-0A1758D344B9}" destId="{6CE322DF-433F-4540-910A-F1132830E503}" srcOrd="2" destOrd="0" presId="urn:microsoft.com/office/officeart/2005/8/layout/orgChart1"/>
    <dgm:cxn modelId="{AE8C877C-1183-41B0-B893-B516B0A729C1}" type="presParOf" srcId="{28EC8025-1972-4FC5-B618-7773D939534C}" destId="{9AFDC21B-7313-4B00-A8CA-FF2456C3527F}"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5BE45A9F-08ED-49A6-BD99-5F9DD04264BA}" type="doc">
      <dgm:prSet loTypeId="urn:microsoft.com/office/officeart/2005/8/layout/process4" loCatId="list" qsTypeId="urn:microsoft.com/office/officeart/2005/8/quickstyle/3d3" qsCatId="3D" csTypeId="urn:microsoft.com/office/officeart/2005/8/colors/accent1_2#19" csCatId="accent1" phldr="1"/>
      <dgm:spPr/>
      <dgm:t>
        <a:bodyPr/>
        <a:lstStyle/>
        <a:p>
          <a:endParaRPr lang="el-GR"/>
        </a:p>
      </dgm:t>
    </dgm:pt>
    <dgm:pt modelId="{4B49EA6B-D9B8-4369-92EB-50E176A102D4}">
      <dgm:prSet phldrT="[Κείμενο]" custT="1"/>
      <dgm:spPr>
        <a:solidFill>
          <a:srgbClr val="005C00"/>
        </a:solidFill>
      </dgm:spPr>
      <dgm:t>
        <a:bodyPr/>
        <a:lstStyle/>
        <a:p>
          <a:r>
            <a:rPr lang="el-GR" sz="2400" dirty="0" smtClean="0">
              <a:effectLst>
                <a:outerShdw blurRad="38100" dist="38100" dir="2700000" algn="tl">
                  <a:srgbClr val="000000">
                    <a:alpha val="43137"/>
                  </a:srgbClr>
                </a:outerShdw>
              </a:effectLst>
            </a:rPr>
            <a:t>Οι απόφοιτοι του δευτεροβάθμιου κύκλου σπουδών ΕΠΑ.Λ + όσοι έχουν ισότιμο τίτλο ΕΠΑ.Λ. έχουν δικαίωμα συμμετοχής σε </a:t>
          </a:r>
          <a:r>
            <a:rPr lang="el-GR" sz="2400" b="1" dirty="0" smtClean="0">
              <a:effectLst>
                <a:outerShdw blurRad="38100" dist="38100" dir="2700000" algn="tl">
                  <a:srgbClr val="000000">
                    <a:alpha val="43137"/>
                  </a:srgbClr>
                </a:outerShdw>
              </a:effectLst>
            </a:rPr>
            <a:t>ειδικές πανελλαδικές εξετάσεις </a:t>
          </a:r>
          <a:r>
            <a:rPr lang="el-GR" sz="2400" dirty="0" smtClean="0">
              <a:effectLst>
                <a:outerShdw blurRad="38100" dist="38100" dir="2700000" algn="tl">
                  <a:srgbClr val="000000">
                    <a:alpha val="43137"/>
                  </a:srgbClr>
                </a:outerShdw>
              </a:effectLst>
            </a:rPr>
            <a:t>για την εισαγωγή σε σχολές, τμήματα &amp; εισαγωγικές κατευθύνσεις τμημάτων των ΑΤΕΙ σε αντίστοιχες ή συναφείς ειδικότητες του πτυχίου τους &amp; σε ειδικό ποσοστό που καθορίζεται με Υ.Α.</a:t>
          </a:r>
          <a:endParaRPr lang="el-GR" sz="2400" dirty="0">
            <a:effectLst>
              <a:outerShdw blurRad="38100" dist="38100" dir="2700000" algn="tl">
                <a:srgbClr val="000000">
                  <a:alpha val="43137"/>
                </a:srgbClr>
              </a:outerShdw>
            </a:effectLst>
          </a:endParaRPr>
        </a:p>
      </dgm:t>
    </dgm:pt>
    <dgm:pt modelId="{A0241458-1231-4ADB-8FF5-58824FBDEB18}" type="parTrans" cxnId="{756C8B84-8970-43E3-8AB4-701FEF193934}">
      <dgm:prSet/>
      <dgm:spPr/>
      <dgm:t>
        <a:bodyPr/>
        <a:lstStyle/>
        <a:p>
          <a:endParaRPr lang="el-GR"/>
        </a:p>
      </dgm:t>
    </dgm:pt>
    <dgm:pt modelId="{48C1FB53-69A1-48EE-AB0F-DE9FF1E828CB}" type="sibTrans" cxnId="{756C8B84-8970-43E3-8AB4-701FEF193934}">
      <dgm:prSet/>
      <dgm:spPr/>
      <dgm:t>
        <a:bodyPr/>
        <a:lstStyle/>
        <a:p>
          <a:endParaRPr lang="el-GR"/>
        </a:p>
      </dgm:t>
    </dgm:pt>
    <dgm:pt modelId="{39B65F43-FE57-4673-9816-2C3E69823D3E}">
      <dgm:prSet phldrT="[Κείμενο]" custT="1"/>
      <dgm:spPr>
        <a:solidFill>
          <a:srgbClr val="580058"/>
        </a:solidFill>
      </dgm:spPr>
      <dgm:t>
        <a:bodyPr/>
        <a:lstStyle/>
        <a:p>
          <a:r>
            <a:rPr lang="el-GR" sz="2400" dirty="0" smtClean="0">
              <a:effectLst>
                <a:outerShdw blurRad="38100" dist="38100" dir="2700000" algn="tl">
                  <a:srgbClr val="000000">
                    <a:alpha val="43137"/>
                  </a:srgbClr>
                </a:outerShdw>
              </a:effectLst>
            </a:rPr>
            <a:t>Οι υποψήφιοι εξετάζονται σε 4 μαθήματα της Γ΄ΕΠΑ.Λ. που καθορίζονται με Υ.Α. </a:t>
          </a:r>
          <a:endParaRPr lang="el-GR" sz="2400" dirty="0">
            <a:effectLst>
              <a:outerShdw blurRad="38100" dist="38100" dir="2700000" algn="tl">
                <a:srgbClr val="000000">
                  <a:alpha val="43137"/>
                </a:srgbClr>
              </a:outerShdw>
            </a:effectLst>
          </a:endParaRPr>
        </a:p>
      </dgm:t>
    </dgm:pt>
    <dgm:pt modelId="{F2364B3A-22F3-43CD-A6E7-358845A0FC58}" type="parTrans" cxnId="{FF56C438-82CC-4ADE-9D79-AE2157F2ECA9}">
      <dgm:prSet/>
      <dgm:spPr/>
      <dgm:t>
        <a:bodyPr/>
        <a:lstStyle/>
        <a:p>
          <a:endParaRPr lang="el-GR"/>
        </a:p>
      </dgm:t>
    </dgm:pt>
    <dgm:pt modelId="{40A7C289-ECE3-43D1-8C89-A0F341F1C446}" type="sibTrans" cxnId="{FF56C438-82CC-4ADE-9D79-AE2157F2ECA9}">
      <dgm:prSet/>
      <dgm:spPr/>
      <dgm:t>
        <a:bodyPr/>
        <a:lstStyle/>
        <a:p>
          <a:endParaRPr lang="el-GR"/>
        </a:p>
      </dgm:t>
    </dgm:pt>
    <dgm:pt modelId="{4E950B13-7736-4905-928A-43CB4AEEF87D}">
      <dgm:prSet phldrT="[Κείμενο]" custT="1"/>
      <dgm:spPr/>
      <dgm:t>
        <a:bodyPr/>
        <a:lstStyle/>
        <a:p>
          <a:r>
            <a:rPr lang="el-GR" sz="2400" dirty="0" smtClean="0">
              <a:effectLst>
                <a:outerShdw blurRad="38100" dist="38100" dir="2700000" algn="tl">
                  <a:srgbClr val="000000">
                    <a:alpha val="43137"/>
                  </a:srgbClr>
                </a:outerShdw>
              </a:effectLst>
            </a:rPr>
            <a:t>2 μαθήματα Γενικής Παιδείας    με συντελεστή </a:t>
          </a:r>
          <a:r>
            <a:rPr lang="el-GR" sz="2400" b="1" dirty="0" smtClean="0">
              <a:effectLst>
                <a:outerShdw blurRad="38100" dist="38100" dir="2700000" algn="tl">
                  <a:srgbClr val="000000">
                    <a:alpha val="43137"/>
                  </a:srgbClr>
                </a:outerShdw>
              </a:effectLst>
            </a:rPr>
            <a:t>1,5 </a:t>
          </a:r>
          <a:endParaRPr lang="el-GR" sz="2400" b="1" dirty="0">
            <a:effectLst>
              <a:outerShdw blurRad="38100" dist="38100" dir="2700000" algn="tl">
                <a:srgbClr val="000000">
                  <a:alpha val="43137"/>
                </a:srgbClr>
              </a:outerShdw>
            </a:effectLst>
          </a:endParaRPr>
        </a:p>
      </dgm:t>
    </dgm:pt>
    <dgm:pt modelId="{11894531-6867-4BA6-A413-257A88CFC461}" type="parTrans" cxnId="{4F0B0E75-8CB4-4CA9-8BE4-392CD942E76A}">
      <dgm:prSet/>
      <dgm:spPr/>
      <dgm:t>
        <a:bodyPr/>
        <a:lstStyle/>
        <a:p>
          <a:endParaRPr lang="el-GR"/>
        </a:p>
      </dgm:t>
    </dgm:pt>
    <dgm:pt modelId="{3EF84CEE-F92F-448C-A617-CDE45FB90A60}" type="sibTrans" cxnId="{4F0B0E75-8CB4-4CA9-8BE4-392CD942E76A}">
      <dgm:prSet/>
      <dgm:spPr/>
      <dgm:t>
        <a:bodyPr/>
        <a:lstStyle/>
        <a:p>
          <a:endParaRPr lang="el-GR"/>
        </a:p>
      </dgm:t>
    </dgm:pt>
    <dgm:pt modelId="{F9CF3745-2CCC-4B19-BA1C-49DC7499E72B}">
      <dgm:prSet phldrT="[Κείμενο]" custT="1"/>
      <dgm:spPr/>
      <dgm:t>
        <a:bodyPr/>
        <a:lstStyle/>
        <a:p>
          <a:r>
            <a:rPr lang="el-GR" sz="2400" dirty="0" smtClean="0">
              <a:effectLst>
                <a:outerShdw blurRad="38100" dist="38100" dir="2700000" algn="tl">
                  <a:srgbClr val="000000">
                    <a:alpha val="43137"/>
                  </a:srgbClr>
                </a:outerShdw>
              </a:effectLst>
            </a:rPr>
            <a:t>2 μαθήματα Ειδικότητας με συντελεστή</a:t>
          </a:r>
          <a:r>
            <a:rPr lang="el-GR" sz="2400" b="1" dirty="0" smtClean="0">
              <a:effectLst>
                <a:outerShdw blurRad="38100" dist="38100" dir="2700000" algn="tl">
                  <a:srgbClr val="000000">
                    <a:alpha val="43137"/>
                  </a:srgbClr>
                </a:outerShdw>
              </a:effectLst>
            </a:rPr>
            <a:t> 3,5</a:t>
          </a:r>
          <a:endParaRPr lang="el-GR" sz="2400" b="1" dirty="0">
            <a:effectLst>
              <a:outerShdw blurRad="38100" dist="38100" dir="2700000" algn="tl">
                <a:srgbClr val="000000">
                  <a:alpha val="43137"/>
                </a:srgbClr>
              </a:outerShdw>
            </a:effectLst>
          </a:endParaRPr>
        </a:p>
      </dgm:t>
    </dgm:pt>
    <dgm:pt modelId="{879F7C97-D6AF-4909-858D-92AD300289F8}" type="parTrans" cxnId="{2A1E71C2-7839-4E33-A846-0467A2610875}">
      <dgm:prSet/>
      <dgm:spPr/>
      <dgm:t>
        <a:bodyPr/>
        <a:lstStyle/>
        <a:p>
          <a:endParaRPr lang="el-GR"/>
        </a:p>
      </dgm:t>
    </dgm:pt>
    <dgm:pt modelId="{4247AD17-4C31-494F-A8AF-36D2DFA17055}" type="sibTrans" cxnId="{2A1E71C2-7839-4E33-A846-0467A2610875}">
      <dgm:prSet/>
      <dgm:spPr/>
      <dgm:t>
        <a:bodyPr/>
        <a:lstStyle/>
        <a:p>
          <a:endParaRPr lang="el-GR"/>
        </a:p>
      </dgm:t>
    </dgm:pt>
    <dgm:pt modelId="{543D831C-B958-4A6B-AA0E-BF7EDECF8616}" type="pres">
      <dgm:prSet presAssocID="{5BE45A9F-08ED-49A6-BD99-5F9DD04264BA}" presName="Name0" presStyleCnt="0">
        <dgm:presLayoutVars>
          <dgm:dir/>
          <dgm:animLvl val="lvl"/>
          <dgm:resizeHandles val="exact"/>
        </dgm:presLayoutVars>
      </dgm:prSet>
      <dgm:spPr/>
      <dgm:t>
        <a:bodyPr/>
        <a:lstStyle/>
        <a:p>
          <a:endParaRPr lang="el-GR"/>
        </a:p>
      </dgm:t>
    </dgm:pt>
    <dgm:pt modelId="{91AB83A5-0847-456F-8EBA-5D2EE1BE80E4}" type="pres">
      <dgm:prSet presAssocID="{39B65F43-FE57-4673-9816-2C3E69823D3E}" presName="boxAndChildren" presStyleCnt="0"/>
      <dgm:spPr/>
    </dgm:pt>
    <dgm:pt modelId="{C17C05D6-2DFD-446F-9D41-D91830BE5E46}" type="pres">
      <dgm:prSet presAssocID="{39B65F43-FE57-4673-9816-2C3E69823D3E}" presName="parentTextBox" presStyleLbl="node1" presStyleIdx="0" presStyleCnt="2"/>
      <dgm:spPr/>
      <dgm:t>
        <a:bodyPr/>
        <a:lstStyle/>
        <a:p>
          <a:endParaRPr lang="el-GR"/>
        </a:p>
      </dgm:t>
    </dgm:pt>
    <dgm:pt modelId="{D6DFC493-DE9B-421B-BC80-B12BED619B65}" type="pres">
      <dgm:prSet presAssocID="{39B65F43-FE57-4673-9816-2C3E69823D3E}" presName="entireBox" presStyleLbl="node1" presStyleIdx="0" presStyleCnt="2" custScaleY="190677" custLinFactNeighborX="-806" custLinFactNeighborY="13641"/>
      <dgm:spPr/>
      <dgm:t>
        <a:bodyPr/>
        <a:lstStyle/>
        <a:p>
          <a:endParaRPr lang="el-GR"/>
        </a:p>
      </dgm:t>
    </dgm:pt>
    <dgm:pt modelId="{A3B482A3-CF9B-4458-94CB-858B3EA7BEFC}" type="pres">
      <dgm:prSet presAssocID="{39B65F43-FE57-4673-9816-2C3E69823D3E}" presName="descendantBox" presStyleCnt="0"/>
      <dgm:spPr/>
    </dgm:pt>
    <dgm:pt modelId="{ECE051CD-2D52-4B77-AB21-73485FF89EF3}" type="pres">
      <dgm:prSet presAssocID="{4E950B13-7736-4905-928A-43CB4AEEF87D}" presName="childTextBox" presStyleLbl="fgAccFollowNode1" presStyleIdx="0" presStyleCnt="2" custScaleY="187435" custLinFactNeighborX="0" custLinFactNeighborY="54207">
        <dgm:presLayoutVars>
          <dgm:bulletEnabled val="1"/>
        </dgm:presLayoutVars>
      </dgm:prSet>
      <dgm:spPr/>
      <dgm:t>
        <a:bodyPr/>
        <a:lstStyle/>
        <a:p>
          <a:endParaRPr lang="el-GR"/>
        </a:p>
      </dgm:t>
    </dgm:pt>
    <dgm:pt modelId="{1310D82E-B7C4-43A8-9D24-A77ACD85AAAF}" type="pres">
      <dgm:prSet presAssocID="{F9CF3745-2CCC-4B19-BA1C-49DC7499E72B}" presName="childTextBox" presStyleLbl="fgAccFollowNode1" presStyleIdx="1" presStyleCnt="2" custScaleY="187435" custLinFactNeighborX="-807" custLinFactNeighborY="54207">
        <dgm:presLayoutVars>
          <dgm:bulletEnabled val="1"/>
        </dgm:presLayoutVars>
      </dgm:prSet>
      <dgm:spPr/>
      <dgm:t>
        <a:bodyPr/>
        <a:lstStyle/>
        <a:p>
          <a:endParaRPr lang="el-GR"/>
        </a:p>
      </dgm:t>
    </dgm:pt>
    <dgm:pt modelId="{F44D4768-4AC6-4E34-B22C-A303C78C6FB5}" type="pres">
      <dgm:prSet presAssocID="{48C1FB53-69A1-48EE-AB0F-DE9FF1E828CB}" presName="sp" presStyleCnt="0"/>
      <dgm:spPr/>
    </dgm:pt>
    <dgm:pt modelId="{3CC22262-5324-4F2C-8F4F-9DC0CC577E35}" type="pres">
      <dgm:prSet presAssocID="{4B49EA6B-D9B8-4369-92EB-50E176A102D4}" presName="arrowAndChildren" presStyleCnt="0"/>
      <dgm:spPr/>
    </dgm:pt>
    <dgm:pt modelId="{3E745A8A-E350-4F1E-A392-BB0C04659092}" type="pres">
      <dgm:prSet presAssocID="{4B49EA6B-D9B8-4369-92EB-50E176A102D4}" presName="parentTextArrow" presStyleLbl="node1" presStyleIdx="1" presStyleCnt="2" custScaleY="200190"/>
      <dgm:spPr/>
      <dgm:t>
        <a:bodyPr/>
        <a:lstStyle/>
        <a:p>
          <a:endParaRPr lang="el-GR"/>
        </a:p>
      </dgm:t>
    </dgm:pt>
  </dgm:ptLst>
  <dgm:cxnLst>
    <dgm:cxn modelId="{FF56C438-82CC-4ADE-9D79-AE2157F2ECA9}" srcId="{5BE45A9F-08ED-49A6-BD99-5F9DD04264BA}" destId="{39B65F43-FE57-4673-9816-2C3E69823D3E}" srcOrd="1" destOrd="0" parTransId="{F2364B3A-22F3-43CD-A6E7-358845A0FC58}" sibTransId="{40A7C289-ECE3-43D1-8C89-A0F341F1C446}"/>
    <dgm:cxn modelId="{6DD6D9A3-6D30-4E9B-8DBC-DDCB8D9791B1}" type="presOf" srcId="{39B65F43-FE57-4673-9816-2C3E69823D3E}" destId="{C17C05D6-2DFD-446F-9D41-D91830BE5E46}" srcOrd="0" destOrd="0" presId="urn:microsoft.com/office/officeart/2005/8/layout/process4"/>
    <dgm:cxn modelId="{CF60A06B-D5C7-438C-A457-A61A86E219C9}" type="presOf" srcId="{4B49EA6B-D9B8-4369-92EB-50E176A102D4}" destId="{3E745A8A-E350-4F1E-A392-BB0C04659092}" srcOrd="0" destOrd="0" presId="urn:microsoft.com/office/officeart/2005/8/layout/process4"/>
    <dgm:cxn modelId="{79197C03-6F40-4E6D-A774-3656CFE5A3FA}" type="presOf" srcId="{39B65F43-FE57-4673-9816-2C3E69823D3E}" destId="{D6DFC493-DE9B-421B-BC80-B12BED619B65}" srcOrd="1" destOrd="0" presId="urn:microsoft.com/office/officeart/2005/8/layout/process4"/>
    <dgm:cxn modelId="{B3D076ED-3598-4552-AFA7-FE0D9FC2C3F0}" type="presOf" srcId="{4E950B13-7736-4905-928A-43CB4AEEF87D}" destId="{ECE051CD-2D52-4B77-AB21-73485FF89EF3}" srcOrd="0" destOrd="0" presId="urn:microsoft.com/office/officeart/2005/8/layout/process4"/>
    <dgm:cxn modelId="{2A1E71C2-7839-4E33-A846-0467A2610875}" srcId="{39B65F43-FE57-4673-9816-2C3E69823D3E}" destId="{F9CF3745-2CCC-4B19-BA1C-49DC7499E72B}" srcOrd="1" destOrd="0" parTransId="{879F7C97-D6AF-4909-858D-92AD300289F8}" sibTransId="{4247AD17-4C31-494F-A8AF-36D2DFA17055}"/>
    <dgm:cxn modelId="{F350542C-635F-4571-8994-BE7C36EB2372}" type="presOf" srcId="{5BE45A9F-08ED-49A6-BD99-5F9DD04264BA}" destId="{543D831C-B958-4A6B-AA0E-BF7EDECF8616}" srcOrd="0" destOrd="0" presId="urn:microsoft.com/office/officeart/2005/8/layout/process4"/>
    <dgm:cxn modelId="{756C8B84-8970-43E3-8AB4-701FEF193934}" srcId="{5BE45A9F-08ED-49A6-BD99-5F9DD04264BA}" destId="{4B49EA6B-D9B8-4369-92EB-50E176A102D4}" srcOrd="0" destOrd="0" parTransId="{A0241458-1231-4ADB-8FF5-58824FBDEB18}" sibTransId="{48C1FB53-69A1-48EE-AB0F-DE9FF1E828CB}"/>
    <dgm:cxn modelId="{E381729F-F22E-4BCF-B0CD-DBDB02B1E844}" type="presOf" srcId="{F9CF3745-2CCC-4B19-BA1C-49DC7499E72B}" destId="{1310D82E-B7C4-43A8-9D24-A77ACD85AAAF}" srcOrd="0" destOrd="0" presId="urn:microsoft.com/office/officeart/2005/8/layout/process4"/>
    <dgm:cxn modelId="{4F0B0E75-8CB4-4CA9-8BE4-392CD942E76A}" srcId="{39B65F43-FE57-4673-9816-2C3E69823D3E}" destId="{4E950B13-7736-4905-928A-43CB4AEEF87D}" srcOrd="0" destOrd="0" parTransId="{11894531-6867-4BA6-A413-257A88CFC461}" sibTransId="{3EF84CEE-F92F-448C-A617-CDE45FB90A60}"/>
    <dgm:cxn modelId="{50A0DBF3-9BF2-4F05-9816-F4B214FFDFE7}" type="presParOf" srcId="{543D831C-B958-4A6B-AA0E-BF7EDECF8616}" destId="{91AB83A5-0847-456F-8EBA-5D2EE1BE80E4}" srcOrd="0" destOrd="0" presId="urn:microsoft.com/office/officeart/2005/8/layout/process4"/>
    <dgm:cxn modelId="{CB83298A-5DDD-46F2-9EC1-D2CAE2B89836}" type="presParOf" srcId="{91AB83A5-0847-456F-8EBA-5D2EE1BE80E4}" destId="{C17C05D6-2DFD-446F-9D41-D91830BE5E46}" srcOrd="0" destOrd="0" presId="urn:microsoft.com/office/officeart/2005/8/layout/process4"/>
    <dgm:cxn modelId="{0C2A18CF-110A-4218-8CB6-1332DE15BCBA}" type="presParOf" srcId="{91AB83A5-0847-456F-8EBA-5D2EE1BE80E4}" destId="{D6DFC493-DE9B-421B-BC80-B12BED619B65}" srcOrd="1" destOrd="0" presId="urn:microsoft.com/office/officeart/2005/8/layout/process4"/>
    <dgm:cxn modelId="{CF90BF6E-499E-45D3-9A49-58A1EAA0DC74}" type="presParOf" srcId="{91AB83A5-0847-456F-8EBA-5D2EE1BE80E4}" destId="{A3B482A3-CF9B-4458-94CB-858B3EA7BEFC}" srcOrd="2" destOrd="0" presId="urn:microsoft.com/office/officeart/2005/8/layout/process4"/>
    <dgm:cxn modelId="{3036FA8A-6657-4D6E-A0D1-B8F20DB7B4F0}" type="presParOf" srcId="{A3B482A3-CF9B-4458-94CB-858B3EA7BEFC}" destId="{ECE051CD-2D52-4B77-AB21-73485FF89EF3}" srcOrd="0" destOrd="0" presId="urn:microsoft.com/office/officeart/2005/8/layout/process4"/>
    <dgm:cxn modelId="{494616C2-67F2-4D98-BFBB-75174D51318B}" type="presParOf" srcId="{A3B482A3-CF9B-4458-94CB-858B3EA7BEFC}" destId="{1310D82E-B7C4-43A8-9D24-A77ACD85AAAF}" srcOrd="1" destOrd="0" presId="urn:microsoft.com/office/officeart/2005/8/layout/process4"/>
    <dgm:cxn modelId="{83C90AC1-A016-443B-BE76-8B91887D55BC}" type="presParOf" srcId="{543D831C-B958-4A6B-AA0E-BF7EDECF8616}" destId="{F44D4768-4AC6-4E34-B22C-A303C78C6FB5}" srcOrd="1" destOrd="0" presId="urn:microsoft.com/office/officeart/2005/8/layout/process4"/>
    <dgm:cxn modelId="{FBE1D942-661D-4F51-86F5-263DC84493A2}" type="presParOf" srcId="{543D831C-B958-4A6B-AA0E-BF7EDECF8616}" destId="{3CC22262-5324-4F2C-8F4F-9DC0CC577E35}" srcOrd="2" destOrd="0" presId="urn:microsoft.com/office/officeart/2005/8/layout/process4"/>
    <dgm:cxn modelId="{88411C51-6554-4888-8414-22B43E2C521D}" type="presParOf" srcId="{3CC22262-5324-4F2C-8F4F-9DC0CC577E35}" destId="{3E745A8A-E350-4F1E-A392-BB0C04659092}"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30985EA-4719-4E13-9755-7B6C88E74E73}" type="doc">
      <dgm:prSet loTypeId="urn:microsoft.com/office/officeart/2005/8/layout/orgChart1" loCatId="hierarchy" qsTypeId="urn:microsoft.com/office/officeart/2005/8/quickstyle/3d2" qsCatId="3D" csTypeId="urn:microsoft.com/office/officeart/2005/8/colors/accent1_2#2" csCatId="accent1" phldr="1"/>
      <dgm:spPr/>
      <dgm:t>
        <a:bodyPr/>
        <a:lstStyle/>
        <a:p>
          <a:endParaRPr lang="el-GR"/>
        </a:p>
      </dgm:t>
    </dgm:pt>
    <dgm:pt modelId="{C5E82A10-17CE-40C4-9F3E-9E1C3FEC10B3}">
      <dgm:prSet phldrT="[Κείμενο]" custT="1"/>
      <dgm:spPr/>
      <dgm:t>
        <a:bodyPr/>
        <a:lstStyle/>
        <a:p>
          <a:r>
            <a:rPr lang="el-GR" sz="2400" b="1" dirty="0" smtClean="0">
              <a:solidFill>
                <a:srgbClr val="FFFF00"/>
              </a:solidFill>
              <a:effectLst>
                <a:outerShdw blurRad="38100" dist="38100" dir="2700000" algn="tl">
                  <a:srgbClr val="000000">
                    <a:alpha val="43137"/>
                  </a:srgbClr>
                </a:outerShdw>
              </a:effectLst>
            </a:rPr>
            <a:t>Α΄</a:t>
          </a:r>
          <a:r>
            <a:rPr lang="en-US" sz="2400" b="1" dirty="0" smtClean="0">
              <a:solidFill>
                <a:srgbClr val="FFFF00"/>
              </a:solidFill>
              <a:effectLst>
                <a:outerShdw blurRad="38100" dist="38100" dir="2700000" algn="tl">
                  <a:srgbClr val="000000">
                    <a:alpha val="43137"/>
                  </a:srgbClr>
                </a:outerShdw>
              </a:effectLst>
            </a:rPr>
            <a:t> </a:t>
          </a:r>
          <a:r>
            <a:rPr lang="el-GR" sz="2400" b="1" dirty="0" smtClean="0">
              <a:solidFill>
                <a:srgbClr val="FFFF00"/>
              </a:solidFill>
              <a:effectLst>
                <a:outerShdw blurRad="38100" dist="38100" dir="2700000" algn="tl">
                  <a:srgbClr val="000000">
                    <a:alpha val="43137"/>
                  </a:srgbClr>
                </a:outerShdw>
              </a:effectLst>
            </a:rPr>
            <a:t>τάξη: </a:t>
          </a:r>
          <a:r>
            <a:rPr lang="el-GR" sz="2400" b="1" dirty="0" smtClean="0">
              <a:effectLst>
                <a:outerShdw blurRad="38100" dist="38100" dir="2700000" algn="tl">
                  <a:srgbClr val="000000">
                    <a:alpha val="43137"/>
                  </a:srgbClr>
                </a:outerShdw>
              </a:effectLst>
            </a:rPr>
            <a:t>Τάξη Γενικής Παιδείας</a:t>
          </a:r>
          <a:endParaRPr lang="el-GR" sz="2400" dirty="0">
            <a:effectLst>
              <a:outerShdw blurRad="38100" dist="38100" dir="2700000" algn="tl">
                <a:srgbClr val="000000">
                  <a:alpha val="43137"/>
                </a:srgbClr>
              </a:outerShdw>
            </a:effectLst>
          </a:endParaRPr>
        </a:p>
      </dgm:t>
    </dgm:pt>
    <dgm:pt modelId="{C022A693-0FB0-416D-B148-03747BD0D27F}" type="parTrans" cxnId="{27920208-0985-4B0B-A1AD-9BFC9BF0A447}">
      <dgm:prSet/>
      <dgm:spPr/>
      <dgm:t>
        <a:bodyPr/>
        <a:lstStyle/>
        <a:p>
          <a:endParaRPr lang="el-GR"/>
        </a:p>
      </dgm:t>
    </dgm:pt>
    <dgm:pt modelId="{27885E84-631D-43C7-A0C6-9BA3D4D779FE}" type="sibTrans" cxnId="{27920208-0985-4B0B-A1AD-9BFC9BF0A447}">
      <dgm:prSet/>
      <dgm:spPr/>
      <dgm:t>
        <a:bodyPr/>
        <a:lstStyle/>
        <a:p>
          <a:endParaRPr lang="el-GR"/>
        </a:p>
      </dgm:t>
    </dgm:pt>
    <dgm:pt modelId="{7D75E34D-D136-45D6-A9B9-98BA6732E06C}">
      <dgm:prSet phldrT="[Κείμενο]" custT="1"/>
      <dgm:spPr/>
      <dgm:t>
        <a:bodyPr/>
        <a:lstStyle/>
        <a:p>
          <a:r>
            <a:rPr lang="el-GR" sz="2200" b="0" smtClean="0">
              <a:effectLst>
                <a:outerShdw blurRad="38100" dist="38100" dir="2700000" algn="tl">
                  <a:srgbClr val="000000"/>
                </a:outerShdw>
              </a:effectLst>
            </a:rPr>
            <a:t>Σύνολο εβδομαδιαίων διδακτικών ωρών (δ. ω.): </a:t>
          </a:r>
          <a:r>
            <a:rPr lang="el-GR" sz="2200" b="1" smtClean="0">
              <a:solidFill>
                <a:srgbClr val="FFFF00"/>
              </a:solidFill>
              <a:effectLst>
                <a:outerShdw blurRad="38100" dist="38100" dir="2700000" algn="tl">
                  <a:srgbClr val="000000"/>
                </a:outerShdw>
              </a:effectLst>
            </a:rPr>
            <a:t>35</a:t>
          </a:r>
          <a:endParaRPr lang="el-GR" sz="2200" b="1" dirty="0" smtClean="0">
            <a:solidFill>
              <a:srgbClr val="FFFF00"/>
            </a:solidFill>
            <a:effectLst>
              <a:outerShdw blurRad="38100" dist="38100" dir="2700000" algn="tl">
                <a:srgbClr val="000000"/>
              </a:outerShdw>
            </a:effectLst>
          </a:endParaRPr>
        </a:p>
      </dgm:t>
    </dgm:pt>
    <dgm:pt modelId="{1EDB82BA-A793-41DB-B0DA-8385481C2F98}" type="parTrans" cxnId="{56A3F3A4-0530-48E6-8CD2-95F9CCA2C569}">
      <dgm:prSet/>
      <dgm:spPr>
        <a:ln>
          <a:solidFill>
            <a:schemeClr val="tx1"/>
          </a:solidFill>
        </a:ln>
      </dgm:spPr>
      <dgm:t>
        <a:bodyPr/>
        <a:lstStyle/>
        <a:p>
          <a:endParaRPr lang="el-GR"/>
        </a:p>
      </dgm:t>
    </dgm:pt>
    <dgm:pt modelId="{C6E3940F-9ADC-4AC5-A526-2764B3D0A325}" type="sibTrans" cxnId="{56A3F3A4-0530-48E6-8CD2-95F9CCA2C569}">
      <dgm:prSet/>
      <dgm:spPr/>
      <dgm:t>
        <a:bodyPr/>
        <a:lstStyle/>
        <a:p>
          <a:endParaRPr lang="el-GR"/>
        </a:p>
      </dgm:t>
    </dgm:pt>
    <dgm:pt modelId="{52043D87-5AA0-49F1-9B7A-0B11884ADAE2}">
      <dgm:prSet phldrT="[Κείμενο]" custT="1"/>
      <dgm:spPr/>
      <dgm:t>
        <a:bodyPr/>
        <a:lstStyle/>
        <a:p>
          <a:pPr>
            <a:lnSpc>
              <a:spcPct val="100000"/>
            </a:lnSpc>
            <a:spcAft>
              <a:spcPts val="0"/>
            </a:spcAft>
          </a:pPr>
          <a:r>
            <a:rPr lang="el-GR" sz="2200" b="0" dirty="0" smtClean="0">
              <a:effectLst>
                <a:outerShdw blurRad="38100" dist="38100" dir="2700000" algn="tl">
                  <a:srgbClr val="000000"/>
                </a:outerShdw>
              </a:effectLst>
            </a:rPr>
            <a:t>Σύνολο μαθημάτων Γενικής Παιδείας </a:t>
          </a:r>
          <a:r>
            <a:rPr lang="el-GR" sz="2200" b="0" dirty="0" smtClean="0">
              <a:effectLst>
                <a:outerShdw blurRad="38100" dist="38100" dir="2700000" algn="tl">
                  <a:srgbClr val="000000">
                    <a:alpha val="43137"/>
                  </a:srgbClr>
                </a:outerShdw>
              </a:effectLst>
            </a:rPr>
            <a:t>(κοινά για όλους): </a:t>
          </a:r>
          <a:r>
            <a:rPr lang="en-US" sz="2200" b="0" dirty="0" smtClean="0">
              <a:effectLst>
                <a:outerShdw blurRad="38100" dist="38100" dir="2700000" algn="tl">
                  <a:srgbClr val="000000">
                    <a:alpha val="43137"/>
                  </a:srgbClr>
                </a:outerShdw>
              </a:effectLst>
            </a:rPr>
            <a:t> </a:t>
          </a:r>
          <a:r>
            <a:rPr lang="el-GR" sz="2200" b="1" dirty="0" smtClean="0">
              <a:solidFill>
                <a:srgbClr val="FFFF00"/>
              </a:solidFill>
              <a:effectLst>
                <a:outerShdw blurRad="38100" dist="38100" dir="2700000" algn="tl">
                  <a:srgbClr val="000000"/>
                </a:outerShdw>
              </a:effectLst>
            </a:rPr>
            <a:t>9 (33 δ. ω)</a:t>
          </a:r>
          <a:endParaRPr lang="el-GR" sz="2200" b="1" dirty="0">
            <a:solidFill>
              <a:srgbClr val="FFFF00"/>
            </a:solidFill>
          </a:endParaRPr>
        </a:p>
      </dgm:t>
    </dgm:pt>
    <dgm:pt modelId="{CA42F292-93D1-4478-A080-C5E7E5BFF099}" type="parTrans" cxnId="{509ED7C7-E3F5-435B-884C-6E67A4C8FAA1}">
      <dgm:prSet/>
      <dgm:spPr>
        <a:ln>
          <a:solidFill>
            <a:schemeClr val="tx1"/>
          </a:solidFill>
        </a:ln>
      </dgm:spPr>
      <dgm:t>
        <a:bodyPr/>
        <a:lstStyle/>
        <a:p>
          <a:endParaRPr lang="el-GR"/>
        </a:p>
      </dgm:t>
    </dgm:pt>
    <dgm:pt modelId="{E29DE24E-F5AC-4FD3-AE68-089E041DCC7F}" type="sibTrans" cxnId="{509ED7C7-E3F5-435B-884C-6E67A4C8FAA1}">
      <dgm:prSet/>
      <dgm:spPr/>
      <dgm:t>
        <a:bodyPr/>
        <a:lstStyle/>
        <a:p>
          <a:endParaRPr lang="el-GR"/>
        </a:p>
      </dgm:t>
    </dgm:pt>
    <dgm:pt modelId="{EA21611E-736B-4C5B-B234-2363616E70DD}">
      <dgm:prSet phldrT="[Κείμενο]" custT="1"/>
      <dgm:spPr/>
      <dgm:t>
        <a:bodyPr/>
        <a:lstStyle/>
        <a:p>
          <a:pPr>
            <a:lnSpc>
              <a:spcPct val="100000"/>
            </a:lnSpc>
            <a:spcAft>
              <a:spcPts val="0"/>
            </a:spcAft>
          </a:pPr>
          <a:r>
            <a:rPr lang="el-GR" sz="2200" b="0" dirty="0" smtClean="0">
              <a:effectLst>
                <a:outerShdw blurRad="38100" dist="38100" dir="2700000" algn="tl">
                  <a:srgbClr val="000000"/>
                </a:outerShdw>
              </a:effectLst>
            </a:rPr>
            <a:t>Μάθημα επιλογής: </a:t>
          </a:r>
          <a:r>
            <a:rPr lang="el-GR" sz="2200" b="1" dirty="0" smtClean="0">
              <a:solidFill>
                <a:srgbClr val="FFFF00"/>
              </a:solidFill>
              <a:effectLst>
                <a:outerShdw blurRad="38100" dist="38100" dir="2700000" algn="tl">
                  <a:srgbClr val="000000"/>
                </a:outerShdw>
              </a:effectLst>
            </a:rPr>
            <a:t>1 (2 δ. ω.) </a:t>
          </a:r>
        </a:p>
        <a:p>
          <a:pPr>
            <a:lnSpc>
              <a:spcPct val="100000"/>
            </a:lnSpc>
            <a:spcAft>
              <a:spcPts val="0"/>
            </a:spcAft>
          </a:pPr>
          <a:r>
            <a:rPr lang="el-GR" sz="2000" b="0" dirty="0" smtClean="0">
              <a:effectLst>
                <a:outerShdw blurRad="38100" dist="38100" dir="2700000" algn="tl">
                  <a:srgbClr val="000000">
                    <a:alpha val="43137"/>
                  </a:srgbClr>
                </a:outerShdw>
              </a:effectLst>
            </a:rPr>
            <a:t>επιλέγεται μεταξύ 4 μαθημάτων</a:t>
          </a:r>
          <a:endParaRPr lang="el-GR" sz="2000" b="0" dirty="0">
            <a:effectLst>
              <a:outerShdw blurRad="38100" dist="38100" dir="2700000" algn="tl">
                <a:srgbClr val="000000">
                  <a:alpha val="43137"/>
                </a:srgbClr>
              </a:outerShdw>
            </a:effectLst>
          </a:endParaRPr>
        </a:p>
      </dgm:t>
    </dgm:pt>
    <dgm:pt modelId="{F757F1A6-99A9-4655-811A-0680C9FFACE1}" type="parTrans" cxnId="{B03F85B9-D6D6-48E3-8B8F-7FA7392AB25F}">
      <dgm:prSet/>
      <dgm:spPr>
        <a:ln>
          <a:solidFill>
            <a:schemeClr val="tx1"/>
          </a:solidFill>
        </a:ln>
      </dgm:spPr>
      <dgm:t>
        <a:bodyPr/>
        <a:lstStyle/>
        <a:p>
          <a:endParaRPr lang="el-GR"/>
        </a:p>
      </dgm:t>
    </dgm:pt>
    <dgm:pt modelId="{611BE7FE-3D61-4508-9BB8-EF9E738E8088}" type="sibTrans" cxnId="{B03F85B9-D6D6-48E3-8B8F-7FA7392AB25F}">
      <dgm:prSet/>
      <dgm:spPr/>
      <dgm:t>
        <a:bodyPr/>
        <a:lstStyle/>
        <a:p>
          <a:endParaRPr lang="el-GR"/>
        </a:p>
      </dgm:t>
    </dgm:pt>
    <dgm:pt modelId="{78264846-7E66-4D94-98CC-ACB9A94A1346}">
      <dgm:prSet custT="1"/>
      <dgm:spPr/>
      <dgm:t>
        <a:bodyPr/>
        <a:lstStyle/>
        <a:p>
          <a:r>
            <a:rPr lang="el-GR" sz="2000" b="0" dirty="0" smtClean="0">
              <a:effectLst>
                <a:outerShdw blurRad="38100" dist="38100" dir="2700000" algn="tl">
                  <a:srgbClr val="000000"/>
                </a:outerShdw>
              </a:effectLst>
            </a:rPr>
            <a:t>Σύνολο μαθημάτων: </a:t>
          </a:r>
          <a:r>
            <a:rPr lang="el-GR" sz="2200" b="1" dirty="0" smtClean="0">
              <a:solidFill>
                <a:srgbClr val="FFFF00"/>
              </a:solidFill>
              <a:effectLst>
                <a:outerShdw blurRad="38100" dist="38100" dir="2700000" algn="tl">
                  <a:srgbClr val="000000"/>
                </a:outerShdw>
              </a:effectLst>
            </a:rPr>
            <a:t>10</a:t>
          </a:r>
          <a:endParaRPr lang="el-GR" sz="2200" b="1" dirty="0">
            <a:solidFill>
              <a:srgbClr val="FFFF00"/>
            </a:solidFill>
            <a:effectLst>
              <a:outerShdw blurRad="38100" dist="38100" dir="2700000" algn="tl">
                <a:srgbClr val="000000"/>
              </a:outerShdw>
            </a:effectLst>
          </a:endParaRPr>
        </a:p>
      </dgm:t>
    </dgm:pt>
    <dgm:pt modelId="{C811E29F-A5B0-4C98-8AFB-0248F2666518}" type="sibTrans" cxnId="{115EF975-C398-4D61-B921-3A84324BAA6D}">
      <dgm:prSet/>
      <dgm:spPr/>
      <dgm:t>
        <a:bodyPr/>
        <a:lstStyle/>
        <a:p>
          <a:endParaRPr lang="el-GR"/>
        </a:p>
      </dgm:t>
    </dgm:pt>
    <dgm:pt modelId="{8F6281FA-33E0-4ADB-B34B-17D973BD44F1}" type="parTrans" cxnId="{115EF975-C398-4D61-B921-3A84324BAA6D}">
      <dgm:prSet/>
      <dgm:spPr>
        <a:ln>
          <a:solidFill>
            <a:schemeClr val="tx1"/>
          </a:solidFill>
        </a:ln>
      </dgm:spPr>
      <dgm:t>
        <a:bodyPr/>
        <a:lstStyle/>
        <a:p>
          <a:endParaRPr lang="el-GR"/>
        </a:p>
      </dgm:t>
    </dgm:pt>
    <dgm:pt modelId="{A503150E-AE18-4E88-A02D-F886C09CDD44}">
      <dgm:prSet custT="1"/>
      <dgm:spPr/>
      <dgm:t>
        <a:bodyPr/>
        <a:lstStyle/>
        <a:p>
          <a:pPr>
            <a:lnSpc>
              <a:spcPct val="100000"/>
            </a:lnSpc>
            <a:spcAft>
              <a:spcPts val="0"/>
            </a:spcAft>
          </a:pPr>
          <a:r>
            <a:rPr lang="el-GR" sz="2000" b="0" dirty="0" smtClean="0">
              <a:effectLst>
                <a:outerShdw blurRad="38100" dist="38100" dir="2700000" algn="tl">
                  <a:srgbClr val="000000"/>
                </a:outerShdw>
              </a:effectLst>
            </a:rPr>
            <a:t>Μαθήματα με κλάδους: </a:t>
          </a:r>
        </a:p>
        <a:p>
          <a:pPr>
            <a:lnSpc>
              <a:spcPct val="100000"/>
            </a:lnSpc>
            <a:spcAft>
              <a:spcPts val="0"/>
            </a:spcAft>
          </a:pPr>
          <a:r>
            <a:rPr lang="el-GR" sz="2200" b="0" baseline="0" dirty="0" smtClean="0">
              <a:solidFill>
                <a:srgbClr val="FFFF00"/>
              </a:solidFill>
              <a:effectLst>
                <a:outerShdw blurRad="38100" dist="38100" dir="2700000" algn="tl">
                  <a:srgbClr val="000000"/>
                </a:outerShdw>
              </a:effectLst>
            </a:rPr>
            <a:t>Ελληνική Γλώσσα,</a:t>
          </a:r>
          <a:r>
            <a:rPr lang="en-US" sz="2200" b="0" baseline="0" dirty="0" smtClean="0">
              <a:solidFill>
                <a:srgbClr val="FFFF00"/>
              </a:solidFill>
              <a:effectLst>
                <a:outerShdw blurRad="38100" dist="38100" dir="2700000" algn="tl">
                  <a:srgbClr val="000000"/>
                </a:outerShdw>
              </a:effectLst>
            </a:rPr>
            <a:t> </a:t>
          </a:r>
          <a:r>
            <a:rPr lang="el-GR" sz="2200" b="0" baseline="0" dirty="0" smtClean="0">
              <a:solidFill>
                <a:srgbClr val="FFFF00"/>
              </a:solidFill>
              <a:effectLst>
                <a:outerShdw blurRad="38100" dist="38100" dir="2700000" algn="tl">
                  <a:srgbClr val="000000"/>
                </a:outerShdw>
              </a:effectLst>
            </a:rPr>
            <a:t>Μαθηματικά, Φυσικές</a:t>
          </a:r>
          <a:r>
            <a:rPr lang="en-US" sz="2200" b="0" baseline="0" dirty="0" smtClean="0">
              <a:solidFill>
                <a:srgbClr val="FFFF00"/>
              </a:solidFill>
              <a:effectLst>
                <a:outerShdw blurRad="38100" dist="38100" dir="2700000" algn="tl">
                  <a:srgbClr val="000000"/>
                </a:outerShdw>
              </a:effectLst>
            </a:rPr>
            <a:t> </a:t>
          </a:r>
          <a:r>
            <a:rPr lang="el-GR" sz="2200" b="0" baseline="0" dirty="0" smtClean="0">
              <a:solidFill>
                <a:srgbClr val="FFFF00"/>
              </a:solidFill>
              <a:effectLst>
                <a:outerShdw blurRad="38100" dist="38100" dir="2700000" algn="tl">
                  <a:srgbClr val="000000"/>
                </a:outerShdw>
              </a:effectLst>
            </a:rPr>
            <a:t>Επιστήμες </a:t>
          </a:r>
        </a:p>
      </dgm:t>
    </dgm:pt>
    <dgm:pt modelId="{2A87E52D-85CA-4CAF-96D2-D118F0B5601C}" type="parTrans" cxnId="{A1270BE0-9EB6-4FF3-B33F-2A8342516013}">
      <dgm:prSet/>
      <dgm:spPr>
        <a:ln>
          <a:solidFill>
            <a:schemeClr val="tx1"/>
          </a:solidFill>
        </a:ln>
      </dgm:spPr>
      <dgm:t>
        <a:bodyPr/>
        <a:lstStyle/>
        <a:p>
          <a:endParaRPr lang="el-GR"/>
        </a:p>
      </dgm:t>
    </dgm:pt>
    <dgm:pt modelId="{69CCB2F3-5648-4A10-8072-D17C114AA7F0}" type="sibTrans" cxnId="{A1270BE0-9EB6-4FF3-B33F-2A8342516013}">
      <dgm:prSet/>
      <dgm:spPr/>
      <dgm:t>
        <a:bodyPr/>
        <a:lstStyle/>
        <a:p>
          <a:endParaRPr lang="el-GR"/>
        </a:p>
      </dgm:t>
    </dgm:pt>
    <dgm:pt modelId="{23254206-EBAA-497D-B813-9909D7869D67}">
      <dgm:prSet custT="1"/>
      <dgm:spPr/>
      <dgm:t>
        <a:bodyPr/>
        <a:lstStyle/>
        <a:p>
          <a:pPr>
            <a:lnSpc>
              <a:spcPct val="100000"/>
            </a:lnSpc>
            <a:spcAft>
              <a:spcPts val="0"/>
            </a:spcAft>
          </a:pPr>
          <a:r>
            <a:rPr lang="el-GR" sz="2000" b="0" baseline="0" dirty="0" smtClean="0">
              <a:effectLst>
                <a:outerShdw blurRad="38100" dist="38100" dir="2700000" algn="tl">
                  <a:srgbClr val="000000"/>
                </a:outerShdw>
              </a:effectLst>
            </a:rPr>
            <a:t>Εφαρμογές Πληροφορικής</a:t>
          </a:r>
        </a:p>
        <a:p>
          <a:pPr>
            <a:lnSpc>
              <a:spcPct val="100000"/>
            </a:lnSpc>
            <a:spcAft>
              <a:spcPts val="0"/>
            </a:spcAft>
          </a:pPr>
          <a:r>
            <a:rPr lang="el-GR" sz="2000" b="0" baseline="0" dirty="0" smtClean="0">
              <a:effectLst>
                <a:outerShdw blurRad="38100" dist="38100" dir="2700000" algn="tl">
                  <a:srgbClr val="000000"/>
                </a:outerShdw>
              </a:effectLst>
            </a:rPr>
            <a:t>Γεωλογ</a:t>
          </a:r>
          <a:r>
            <a:rPr lang="el-GR" sz="2000" b="0" dirty="0" smtClean="0">
              <a:effectLst>
                <a:outerShdw blurRad="38100" dist="38100" dir="2700000" algn="tl">
                  <a:srgbClr val="000000"/>
                </a:outerShdw>
              </a:effectLst>
            </a:rPr>
            <a:t>ία </a:t>
          </a:r>
        </a:p>
        <a:p>
          <a:pPr>
            <a:lnSpc>
              <a:spcPct val="100000"/>
            </a:lnSpc>
            <a:spcAft>
              <a:spcPts val="0"/>
            </a:spcAft>
          </a:pPr>
          <a:r>
            <a:rPr lang="el-GR" sz="2000" b="0" dirty="0" smtClean="0">
              <a:effectLst>
                <a:outerShdw blurRad="38100" dist="38100" dir="2700000" algn="tl">
                  <a:srgbClr val="000000"/>
                </a:outerShdw>
              </a:effectLst>
            </a:rPr>
            <a:t>Ελληνικός &amp; Ευρωπαϊκός Πολιτισμός </a:t>
          </a:r>
        </a:p>
        <a:p>
          <a:pPr>
            <a:lnSpc>
              <a:spcPct val="100000"/>
            </a:lnSpc>
            <a:spcAft>
              <a:spcPts val="0"/>
            </a:spcAft>
          </a:pPr>
          <a:r>
            <a:rPr lang="el-GR" sz="2000" b="0" dirty="0" smtClean="0">
              <a:effectLst>
                <a:outerShdw blurRad="38100" dist="38100" dir="2700000" algn="tl">
                  <a:srgbClr val="000000"/>
                </a:outerShdw>
              </a:effectLst>
            </a:rPr>
            <a:t>Καλλιτεχνική Παιδεία</a:t>
          </a:r>
          <a:endParaRPr lang="el-GR" sz="2000" b="0" dirty="0"/>
        </a:p>
      </dgm:t>
    </dgm:pt>
    <dgm:pt modelId="{607C2E5B-687F-4E02-A0F1-4D42F3647C46}" type="sibTrans" cxnId="{08F95919-1528-450E-AED8-21AEC301ED3A}">
      <dgm:prSet/>
      <dgm:spPr/>
      <dgm:t>
        <a:bodyPr/>
        <a:lstStyle/>
        <a:p>
          <a:endParaRPr lang="el-GR"/>
        </a:p>
      </dgm:t>
    </dgm:pt>
    <dgm:pt modelId="{3335F645-B530-4A95-81CC-59979A497AB7}" type="parTrans" cxnId="{08F95919-1528-450E-AED8-21AEC301ED3A}">
      <dgm:prSet/>
      <dgm:spPr>
        <a:ln>
          <a:solidFill>
            <a:schemeClr val="tx1"/>
          </a:solidFill>
        </a:ln>
      </dgm:spPr>
      <dgm:t>
        <a:bodyPr/>
        <a:lstStyle/>
        <a:p>
          <a:endParaRPr lang="el-GR"/>
        </a:p>
      </dgm:t>
    </dgm:pt>
    <dgm:pt modelId="{ADD0188A-9562-42B3-AE91-5028152B9E75}" type="pres">
      <dgm:prSet presAssocID="{830985EA-4719-4E13-9755-7B6C88E74E73}" presName="hierChild1" presStyleCnt="0">
        <dgm:presLayoutVars>
          <dgm:orgChart val="1"/>
          <dgm:chPref val="1"/>
          <dgm:dir/>
          <dgm:animOne val="branch"/>
          <dgm:animLvl val="lvl"/>
          <dgm:resizeHandles/>
        </dgm:presLayoutVars>
      </dgm:prSet>
      <dgm:spPr/>
      <dgm:t>
        <a:bodyPr/>
        <a:lstStyle/>
        <a:p>
          <a:endParaRPr lang="el-GR"/>
        </a:p>
      </dgm:t>
    </dgm:pt>
    <dgm:pt modelId="{232B2CBD-8592-4EEF-B59A-BF96BE259A51}" type="pres">
      <dgm:prSet presAssocID="{C5E82A10-17CE-40C4-9F3E-9E1C3FEC10B3}" presName="hierRoot1" presStyleCnt="0">
        <dgm:presLayoutVars>
          <dgm:hierBranch val="init"/>
        </dgm:presLayoutVars>
      </dgm:prSet>
      <dgm:spPr/>
    </dgm:pt>
    <dgm:pt modelId="{B149AEA3-CB7D-4D83-9195-18DCA92B65E6}" type="pres">
      <dgm:prSet presAssocID="{C5E82A10-17CE-40C4-9F3E-9E1C3FEC10B3}" presName="rootComposite1" presStyleCnt="0"/>
      <dgm:spPr/>
    </dgm:pt>
    <dgm:pt modelId="{70571F0F-E5D1-4348-B42B-E0C23D2D7218}" type="pres">
      <dgm:prSet presAssocID="{C5E82A10-17CE-40C4-9F3E-9E1C3FEC10B3}" presName="rootText1" presStyleLbl="node0" presStyleIdx="0" presStyleCnt="1" custScaleX="607644" custScaleY="114689" custLinFactY="-19115" custLinFactNeighborX="14752" custLinFactNeighborY="-100000">
        <dgm:presLayoutVars>
          <dgm:chPref val="3"/>
        </dgm:presLayoutVars>
      </dgm:prSet>
      <dgm:spPr/>
      <dgm:t>
        <a:bodyPr/>
        <a:lstStyle/>
        <a:p>
          <a:endParaRPr lang="el-GR"/>
        </a:p>
      </dgm:t>
    </dgm:pt>
    <dgm:pt modelId="{2E9C4F83-40FD-45A8-B9CA-D3004A1430A7}" type="pres">
      <dgm:prSet presAssocID="{C5E82A10-17CE-40C4-9F3E-9E1C3FEC10B3}" presName="rootConnector1" presStyleLbl="node1" presStyleIdx="0" presStyleCnt="0"/>
      <dgm:spPr/>
      <dgm:t>
        <a:bodyPr/>
        <a:lstStyle/>
        <a:p>
          <a:endParaRPr lang="el-GR"/>
        </a:p>
      </dgm:t>
    </dgm:pt>
    <dgm:pt modelId="{B1A192F3-484D-4A30-B331-887652E8C5E4}" type="pres">
      <dgm:prSet presAssocID="{C5E82A10-17CE-40C4-9F3E-9E1C3FEC10B3}" presName="hierChild2" presStyleCnt="0"/>
      <dgm:spPr/>
    </dgm:pt>
    <dgm:pt modelId="{A7035B13-F59F-49AA-91E3-778095B24C81}" type="pres">
      <dgm:prSet presAssocID="{1EDB82BA-A793-41DB-B0DA-8385481C2F98}" presName="Name37" presStyleLbl="parChTrans1D2" presStyleIdx="0" presStyleCnt="1"/>
      <dgm:spPr/>
      <dgm:t>
        <a:bodyPr/>
        <a:lstStyle/>
        <a:p>
          <a:endParaRPr lang="el-GR"/>
        </a:p>
      </dgm:t>
    </dgm:pt>
    <dgm:pt modelId="{6F49B2C5-3886-4BB6-9D07-F178286FFC5C}" type="pres">
      <dgm:prSet presAssocID="{7D75E34D-D136-45D6-A9B9-98BA6732E06C}" presName="hierRoot2" presStyleCnt="0">
        <dgm:presLayoutVars>
          <dgm:hierBranch val="init"/>
        </dgm:presLayoutVars>
      </dgm:prSet>
      <dgm:spPr/>
    </dgm:pt>
    <dgm:pt modelId="{59C1C00A-ACE4-46E1-AD89-5E7B5FE87A22}" type="pres">
      <dgm:prSet presAssocID="{7D75E34D-D136-45D6-A9B9-98BA6732E06C}" presName="rootComposite" presStyleCnt="0"/>
      <dgm:spPr/>
    </dgm:pt>
    <dgm:pt modelId="{687AFAB9-7D6F-44F2-AB14-3053BA7DD0B2}" type="pres">
      <dgm:prSet presAssocID="{7D75E34D-D136-45D6-A9B9-98BA6732E06C}" presName="rootText" presStyleLbl="node2" presStyleIdx="0" presStyleCnt="1" custScaleX="733988" custScaleY="92394" custLinFactY="-34785" custLinFactNeighborX="17484" custLinFactNeighborY="-100000">
        <dgm:presLayoutVars>
          <dgm:chPref val="3"/>
        </dgm:presLayoutVars>
      </dgm:prSet>
      <dgm:spPr/>
      <dgm:t>
        <a:bodyPr/>
        <a:lstStyle/>
        <a:p>
          <a:endParaRPr lang="el-GR"/>
        </a:p>
      </dgm:t>
    </dgm:pt>
    <dgm:pt modelId="{D97A21B1-E40C-48FC-B3F8-28CB86D556FB}" type="pres">
      <dgm:prSet presAssocID="{7D75E34D-D136-45D6-A9B9-98BA6732E06C}" presName="rootConnector" presStyleLbl="node2" presStyleIdx="0" presStyleCnt="1"/>
      <dgm:spPr/>
      <dgm:t>
        <a:bodyPr/>
        <a:lstStyle/>
        <a:p>
          <a:endParaRPr lang="el-GR"/>
        </a:p>
      </dgm:t>
    </dgm:pt>
    <dgm:pt modelId="{35EFB0B8-2A4C-4447-9DDA-1CFD4F78BBD5}" type="pres">
      <dgm:prSet presAssocID="{7D75E34D-D136-45D6-A9B9-98BA6732E06C}" presName="hierChild4" presStyleCnt="0"/>
      <dgm:spPr/>
    </dgm:pt>
    <dgm:pt modelId="{B3118EA3-8AF9-44EA-B3EE-4BF607AB141F}" type="pres">
      <dgm:prSet presAssocID="{CA42F292-93D1-4478-A080-C5E7E5BFF099}" presName="Name37" presStyleLbl="parChTrans1D3" presStyleIdx="0" presStyleCnt="2"/>
      <dgm:spPr/>
      <dgm:t>
        <a:bodyPr/>
        <a:lstStyle/>
        <a:p>
          <a:endParaRPr lang="el-GR"/>
        </a:p>
      </dgm:t>
    </dgm:pt>
    <dgm:pt modelId="{CCEC23EC-2A66-47E2-A8DE-EF03D2166F50}" type="pres">
      <dgm:prSet presAssocID="{52043D87-5AA0-49F1-9B7A-0B11884ADAE2}" presName="hierRoot2" presStyleCnt="0">
        <dgm:presLayoutVars>
          <dgm:hierBranch val="init"/>
        </dgm:presLayoutVars>
      </dgm:prSet>
      <dgm:spPr/>
    </dgm:pt>
    <dgm:pt modelId="{6434E49A-1D9B-4B2F-A2C6-4D43042C6EE3}" type="pres">
      <dgm:prSet presAssocID="{52043D87-5AA0-49F1-9B7A-0B11884ADAE2}" presName="rootComposite" presStyleCnt="0"/>
      <dgm:spPr/>
    </dgm:pt>
    <dgm:pt modelId="{664EE2CB-96D1-43C2-94CE-52FE2EAB0680}" type="pres">
      <dgm:prSet presAssocID="{52043D87-5AA0-49F1-9B7A-0B11884ADAE2}" presName="rootText" presStyleLbl="node3" presStyleIdx="0" presStyleCnt="2" custScaleX="383672" custScaleY="247415" custLinFactNeighborX="787" custLinFactNeighborY="-83223">
        <dgm:presLayoutVars>
          <dgm:chPref val="3"/>
        </dgm:presLayoutVars>
      </dgm:prSet>
      <dgm:spPr/>
      <dgm:t>
        <a:bodyPr/>
        <a:lstStyle/>
        <a:p>
          <a:endParaRPr lang="el-GR"/>
        </a:p>
      </dgm:t>
    </dgm:pt>
    <dgm:pt modelId="{ED1C6956-AEAC-4DE3-AEBA-F9DD135ABBC9}" type="pres">
      <dgm:prSet presAssocID="{52043D87-5AA0-49F1-9B7A-0B11884ADAE2}" presName="rootConnector" presStyleLbl="node3" presStyleIdx="0" presStyleCnt="2"/>
      <dgm:spPr/>
      <dgm:t>
        <a:bodyPr/>
        <a:lstStyle/>
        <a:p>
          <a:endParaRPr lang="el-GR"/>
        </a:p>
      </dgm:t>
    </dgm:pt>
    <dgm:pt modelId="{316D8435-EA71-4752-896B-7D1F7B2234D7}" type="pres">
      <dgm:prSet presAssocID="{52043D87-5AA0-49F1-9B7A-0B11884ADAE2}" presName="hierChild4" presStyleCnt="0"/>
      <dgm:spPr/>
    </dgm:pt>
    <dgm:pt modelId="{BB6CD4EF-24B7-442F-99C5-8959A93CAA67}" type="pres">
      <dgm:prSet presAssocID="{8F6281FA-33E0-4ADB-B34B-17D973BD44F1}" presName="Name37" presStyleLbl="parChTrans1D4" presStyleIdx="0" presStyleCnt="3"/>
      <dgm:spPr/>
      <dgm:t>
        <a:bodyPr/>
        <a:lstStyle/>
        <a:p>
          <a:endParaRPr lang="el-GR"/>
        </a:p>
      </dgm:t>
    </dgm:pt>
    <dgm:pt modelId="{7B311E74-0E7B-4225-A1C0-AD98CEB583B2}" type="pres">
      <dgm:prSet presAssocID="{78264846-7E66-4D94-98CC-ACB9A94A1346}" presName="hierRoot2" presStyleCnt="0">
        <dgm:presLayoutVars>
          <dgm:hierBranch/>
        </dgm:presLayoutVars>
      </dgm:prSet>
      <dgm:spPr/>
    </dgm:pt>
    <dgm:pt modelId="{E1371FFA-AFDC-49E5-88BF-BA1B6E26FC08}" type="pres">
      <dgm:prSet presAssocID="{78264846-7E66-4D94-98CC-ACB9A94A1346}" presName="rootComposite" presStyleCnt="0"/>
      <dgm:spPr/>
    </dgm:pt>
    <dgm:pt modelId="{D8B0CB25-A28B-44F4-A452-E1782CB5151F}" type="pres">
      <dgm:prSet presAssocID="{78264846-7E66-4D94-98CC-ACB9A94A1346}" presName="rootText" presStyleLbl="node4" presStyleIdx="0" presStyleCnt="3" custScaleX="376157" custScaleY="105456" custLinFactNeighborX="-2852" custLinFactNeighborY="-80306">
        <dgm:presLayoutVars>
          <dgm:chPref val="3"/>
        </dgm:presLayoutVars>
      </dgm:prSet>
      <dgm:spPr/>
      <dgm:t>
        <a:bodyPr/>
        <a:lstStyle/>
        <a:p>
          <a:endParaRPr lang="el-GR"/>
        </a:p>
      </dgm:t>
    </dgm:pt>
    <dgm:pt modelId="{CF2A9030-7185-4761-BB03-62961341FD28}" type="pres">
      <dgm:prSet presAssocID="{78264846-7E66-4D94-98CC-ACB9A94A1346}" presName="rootConnector" presStyleLbl="node4" presStyleIdx="0" presStyleCnt="3"/>
      <dgm:spPr/>
      <dgm:t>
        <a:bodyPr/>
        <a:lstStyle/>
        <a:p>
          <a:endParaRPr lang="el-GR"/>
        </a:p>
      </dgm:t>
    </dgm:pt>
    <dgm:pt modelId="{F8FF755E-9B44-4029-91DD-3A190AB8BF6F}" type="pres">
      <dgm:prSet presAssocID="{78264846-7E66-4D94-98CC-ACB9A94A1346}" presName="hierChild4" presStyleCnt="0"/>
      <dgm:spPr/>
    </dgm:pt>
    <dgm:pt modelId="{23D2EC35-E0EF-4265-B5FD-9243F9A5E93A}" type="pres">
      <dgm:prSet presAssocID="{2A87E52D-85CA-4CAF-96D2-D118F0B5601C}" presName="Name35" presStyleLbl="parChTrans1D4" presStyleIdx="1" presStyleCnt="3"/>
      <dgm:spPr/>
      <dgm:t>
        <a:bodyPr/>
        <a:lstStyle/>
        <a:p>
          <a:endParaRPr lang="el-GR"/>
        </a:p>
      </dgm:t>
    </dgm:pt>
    <dgm:pt modelId="{8632A09D-19D4-4A1D-B214-55B43C6F1A45}" type="pres">
      <dgm:prSet presAssocID="{A503150E-AE18-4E88-A02D-F886C09CDD44}" presName="hierRoot2" presStyleCnt="0">
        <dgm:presLayoutVars>
          <dgm:hierBranch val="init"/>
        </dgm:presLayoutVars>
      </dgm:prSet>
      <dgm:spPr/>
    </dgm:pt>
    <dgm:pt modelId="{3D037F7D-8CF6-4D17-A752-F87E30DF73F8}" type="pres">
      <dgm:prSet presAssocID="{A503150E-AE18-4E88-A02D-F886C09CDD44}" presName="rootComposite" presStyleCnt="0"/>
      <dgm:spPr/>
    </dgm:pt>
    <dgm:pt modelId="{7CFF961B-77AB-47BD-9A89-5C04BFD77E19}" type="pres">
      <dgm:prSet presAssocID="{A503150E-AE18-4E88-A02D-F886C09CDD44}" presName="rootText" presStyleLbl="node4" presStyleIdx="1" presStyleCnt="3" custScaleX="451660" custScaleY="240670" custLinFactNeighborX="18422" custLinFactNeighborY="-61282">
        <dgm:presLayoutVars>
          <dgm:chPref val="3"/>
        </dgm:presLayoutVars>
      </dgm:prSet>
      <dgm:spPr/>
      <dgm:t>
        <a:bodyPr/>
        <a:lstStyle/>
        <a:p>
          <a:endParaRPr lang="el-GR"/>
        </a:p>
      </dgm:t>
    </dgm:pt>
    <dgm:pt modelId="{5CDF92BF-B25D-4CE6-8CF2-EE278E2A3DB8}" type="pres">
      <dgm:prSet presAssocID="{A503150E-AE18-4E88-A02D-F886C09CDD44}" presName="rootConnector" presStyleLbl="node4" presStyleIdx="1" presStyleCnt="3"/>
      <dgm:spPr/>
      <dgm:t>
        <a:bodyPr/>
        <a:lstStyle/>
        <a:p>
          <a:endParaRPr lang="el-GR"/>
        </a:p>
      </dgm:t>
    </dgm:pt>
    <dgm:pt modelId="{3A170673-4537-4BC0-8A13-316055B2C5D3}" type="pres">
      <dgm:prSet presAssocID="{A503150E-AE18-4E88-A02D-F886C09CDD44}" presName="hierChild4" presStyleCnt="0"/>
      <dgm:spPr/>
    </dgm:pt>
    <dgm:pt modelId="{71F155F8-3EA5-4297-8392-15F053132CB7}" type="pres">
      <dgm:prSet presAssocID="{A503150E-AE18-4E88-A02D-F886C09CDD44}" presName="hierChild5" presStyleCnt="0"/>
      <dgm:spPr/>
    </dgm:pt>
    <dgm:pt modelId="{1AB434BF-5565-41AB-8DF8-27683F745085}" type="pres">
      <dgm:prSet presAssocID="{78264846-7E66-4D94-98CC-ACB9A94A1346}" presName="hierChild5" presStyleCnt="0"/>
      <dgm:spPr/>
    </dgm:pt>
    <dgm:pt modelId="{76AF1C23-2BBE-420B-9451-15FD857D38DF}" type="pres">
      <dgm:prSet presAssocID="{52043D87-5AA0-49F1-9B7A-0B11884ADAE2}" presName="hierChild5" presStyleCnt="0"/>
      <dgm:spPr/>
    </dgm:pt>
    <dgm:pt modelId="{0BEA2FCC-7A32-4A50-B500-F61AD0ADC58B}" type="pres">
      <dgm:prSet presAssocID="{F757F1A6-99A9-4655-811A-0680C9FFACE1}" presName="Name37" presStyleLbl="parChTrans1D3" presStyleIdx="1" presStyleCnt="2"/>
      <dgm:spPr/>
      <dgm:t>
        <a:bodyPr/>
        <a:lstStyle/>
        <a:p>
          <a:endParaRPr lang="el-GR"/>
        </a:p>
      </dgm:t>
    </dgm:pt>
    <dgm:pt modelId="{33AB4924-D4D1-435C-87A1-464BDEFABD48}" type="pres">
      <dgm:prSet presAssocID="{EA21611E-736B-4C5B-B234-2363616E70DD}" presName="hierRoot2" presStyleCnt="0">
        <dgm:presLayoutVars>
          <dgm:hierBranch val="init"/>
        </dgm:presLayoutVars>
      </dgm:prSet>
      <dgm:spPr/>
    </dgm:pt>
    <dgm:pt modelId="{42F198FA-E613-4F60-B3B9-88F75C76754E}" type="pres">
      <dgm:prSet presAssocID="{EA21611E-736B-4C5B-B234-2363616E70DD}" presName="rootComposite" presStyleCnt="0"/>
      <dgm:spPr/>
    </dgm:pt>
    <dgm:pt modelId="{57996554-7ACC-45AA-B32F-0DEFAE637461}" type="pres">
      <dgm:prSet presAssocID="{EA21611E-736B-4C5B-B234-2363616E70DD}" presName="rootText" presStyleLbl="node3" presStyleIdx="1" presStyleCnt="2" custScaleX="445233" custScaleY="196079" custLinFactNeighborX="34840" custLinFactNeighborY="-83223">
        <dgm:presLayoutVars>
          <dgm:chPref val="3"/>
        </dgm:presLayoutVars>
      </dgm:prSet>
      <dgm:spPr/>
      <dgm:t>
        <a:bodyPr/>
        <a:lstStyle/>
        <a:p>
          <a:endParaRPr lang="el-GR"/>
        </a:p>
      </dgm:t>
    </dgm:pt>
    <dgm:pt modelId="{F06F9E00-9821-4E0B-974B-372BCEAAB5E1}" type="pres">
      <dgm:prSet presAssocID="{EA21611E-736B-4C5B-B234-2363616E70DD}" presName="rootConnector" presStyleLbl="node3" presStyleIdx="1" presStyleCnt="2"/>
      <dgm:spPr/>
      <dgm:t>
        <a:bodyPr/>
        <a:lstStyle/>
        <a:p>
          <a:endParaRPr lang="el-GR"/>
        </a:p>
      </dgm:t>
    </dgm:pt>
    <dgm:pt modelId="{6942039D-5F43-4D9F-817E-33DB0B88BB16}" type="pres">
      <dgm:prSet presAssocID="{EA21611E-736B-4C5B-B234-2363616E70DD}" presName="hierChild4" presStyleCnt="0"/>
      <dgm:spPr/>
    </dgm:pt>
    <dgm:pt modelId="{A8BE0E7E-3879-412F-BFDB-09C54216445B}" type="pres">
      <dgm:prSet presAssocID="{3335F645-B530-4A95-81CC-59979A497AB7}" presName="Name37" presStyleLbl="parChTrans1D4" presStyleIdx="2" presStyleCnt="3"/>
      <dgm:spPr/>
      <dgm:t>
        <a:bodyPr/>
        <a:lstStyle/>
        <a:p>
          <a:endParaRPr lang="el-GR"/>
        </a:p>
      </dgm:t>
    </dgm:pt>
    <dgm:pt modelId="{1AF06160-5208-4356-BED2-B6A2EC79E13D}" type="pres">
      <dgm:prSet presAssocID="{23254206-EBAA-497D-B813-9909D7869D67}" presName="hierRoot2" presStyleCnt="0">
        <dgm:presLayoutVars>
          <dgm:hierBranch val="init"/>
        </dgm:presLayoutVars>
      </dgm:prSet>
      <dgm:spPr/>
    </dgm:pt>
    <dgm:pt modelId="{C222F206-2C48-453D-B4AF-B4885961CA95}" type="pres">
      <dgm:prSet presAssocID="{23254206-EBAA-497D-B813-9909D7869D67}" presName="rootComposite" presStyleCnt="0"/>
      <dgm:spPr/>
    </dgm:pt>
    <dgm:pt modelId="{1C9685E2-C8C1-4180-9815-AEDAD55312BE}" type="pres">
      <dgm:prSet presAssocID="{23254206-EBAA-497D-B813-9909D7869D67}" presName="rootText" presStyleLbl="node4" presStyleIdx="2" presStyleCnt="3" custScaleX="456725" custScaleY="305847" custLinFactNeighborX="617" custLinFactNeighborY="-17954">
        <dgm:presLayoutVars>
          <dgm:chPref val="3"/>
        </dgm:presLayoutVars>
      </dgm:prSet>
      <dgm:spPr/>
      <dgm:t>
        <a:bodyPr/>
        <a:lstStyle/>
        <a:p>
          <a:endParaRPr lang="el-GR"/>
        </a:p>
      </dgm:t>
    </dgm:pt>
    <dgm:pt modelId="{C0C2A0E7-246D-47C8-BB72-1379585BAEF9}" type="pres">
      <dgm:prSet presAssocID="{23254206-EBAA-497D-B813-9909D7869D67}" presName="rootConnector" presStyleLbl="node4" presStyleIdx="2" presStyleCnt="3"/>
      <dgm:spPr/>
      <dgm:t>
        <a:bodyPr/>
        <a:lstStyle/>
        <a:p>
          <a:endParaRPr lang="el-GR"/>
        </a:p>
      </dgm:t>
    </dgm:pt>
    <dgm:pt modelId="{18F69ECF-AE67-4E74-93E7-41D42FF2D8DA}" type="pres">
      <dgm:prSet presAssocID="{23254206-EBAA-497D-B813-9909D7869D67}" presName="hierChild4" presStyleCnt="0"/>
      <dgm:spPr/>
    </dgm:pt>
    <dgm:pt modelId="{0FDDC4F7-B689-4640-8EFF-C022F712BA27}" type="pres">
      <dgm:prSet presAssocID="{23254206-EBAA-497D-B813-9909D7869D67}" presName="hierChild5" presStyleCnt="0"/>
      <dgm:spPr/>
    </dgm:pt>
    <dgm:pt modelId="{F54F6091-04C4-46DF-9F21-40BCDC0FD7AA}" type="pres">
      <dgm:prSet presAssocID="{EA21611E-736B-4C5B-B234-2363616E70DD}" presName="hierChild5" presStyleCnt="0"/>
      <dgm:spPr/>
    </dgm:pt>
    <dgm:pt modelId="{DCCEEA16-37D7-4673-9BA6-0178A2C72571}" type="pres">
      <dgm:prSet presAssocID="{7D75E34D-D136-45D6-A9B9-98BA6732E06C}" presName="hierChild5" presStyleCnt="0"/>
      <dgm:spPr/>
    </dgm:pt>
    <dgm:pt modelId="{736F2C9E-6861-421C-89B2-15B05EF0BC56}" type="pres">
      <dgm:prSet presAssocID="{C5E82A10-17CE-40C4-9F3E-9E1C3FEC10B3}" presName="hierChild3" presStyleCnt="0"/>
      <dgm:spPr/>
    </dgm:pt>
  </dgm:ptLst>
  <dgm:cxnLst>
    <dgm:cxn modelId="{B03F85B9-D6D6-48E3-8B8F-7FA7392AB25F}" srcId="{7D75E34D-D136-45D6-A9B9-98BA6732E06C}" destId="{EA21611E-736B-4C5B-B234-2363616E70DD}" srcOrd="1" destOrd="0" parTransId="{F757F1A6-99A9-4655-811A-0680C9FFACE1}" sibTransId="{611BE7FE-3D61-4508-9BB8-EF9E738E8088}"/>
    <dgm:cxn modelId="{6AA210D6-D691-4C6F-BCFD-EEB22689818D}" type="presOf" srcId="{8F6281FA-33E0-4ADB-B34B-17D973BD44F1}" destId="{BB6CD4EF-24B7-442F-99C5-8959A93CAA67}" srcOrd="0" destOrd="0" presId="urn:microsoft.com/office/officeart/2005/8/layout/orgChart1"/>
    <dgm:cxn modelId="{509ED7C7-E3F5-435B-884C-6E67A4C8FAA1}" srcId="{7D75E34D-D136-45D6-A9B9-98BA6732E06C}" destId="{52043D87-5AA0-49F1-9B7A-0B11884ADAE2}" srcOrd="0" destOrd="0" parTransId="{CA42F292-93D1-4478-A080-C5E7E5BFF099}" sibTransId="{E29DE24E-F5AC-4FD3-AE68-089E041DCC7F}"/>
    <dgm:cxn modelId="{56A3F3A4-0530-48E6-8CD2-95F9CCA2C569}" srcId="{C5E82A10-17CE-40C4-9F3E-9E1C3FEC10B3}" destId="{7D75E34D-D136-45D6-A9B9-98BA6732E06C}" srcOrd="0" destOrd="0" parTransId="{1EDB82BA-A793-41DB-B0DA-8385481C2F98}" sibTransId="{C6E3940F-9ADC-4AC5-A526-2764B3D0A325}"/>
    <dgm:cxn modelId="{08F95919-1528-450E-AED8-21AEC301ED3A}" srcId="{EA21611E-736B-4C5B-B234-2363616E70DD}" destId="{23254206-EBAA-497D-B813-9909D7869D67}" srcOrd="0" destOrd="0" parTransId="{3335F645-B530-4A95-81CC-59979A497AB7}" sibTransId="{607C2E5B-687F-4E02-A0F1-4D42F3647C46}"/>
    <dgm:cxn modelId="{425389CF-EE8A-4F55-9A09-81DA436265B0}" type="presOf" srcId="{EA21611E-736B-4C5B-B234-2363616E70DD}" destId="{F06F9E00-9821-4E0B-974B-372BCEAAB5E1}" srcOrd="1" destOrd="0" presId="urn:microsoft.com/office/officeart/2005/8/layout/orgChart1"/>
    <dgm:cxn modelId="{A1270BE0-9EB6-4FF3-B33F-2A8342516013}" srcId="{78264846-7E66-4D94-98CC-ACB9A94A1346}" destId="{A503150E-AE18-4E88-A02D-F886C09CDD44}" srcOrd="0" destOrd="0" parTransId="{2A87E52D-85CA-4CAF-96D2-D118F0B5601C}" sibTransId="{69CCB2F3-5648-4A10-8072-D17C114AA7F0}"/>
    <dgm:cxn modelId="{91CDFE03-A43F-4A7A-B877-30B8F26D8CF1}" type="presOf" srcId="{23254206-EBAA-497D-B813-9909D7869D67}" destId="{C0C2A0E7-246D-47C8-BB72-1379585BAEF9}" srcOrd="1" destOrd="0" presId="urn:microsoft.com/office/officeart/2005/8/layout/orgChart1"/>
    <dgm:cxn modelId="{AC360D49-27A2-4B5D-ABA0-9BEE596DFBEE}" type="presOf" srcId="{78264846-7E66-4D94-98CC-ACB9A94A1346}" destId="{D8B0CB25-A28B-44F4-A452-E1782CB5151F}" srcOrd="0" destOrd="0" presId="urn:microsoft.com/office/officeart/2005/8/layout/orgChart1"/>
    <dgm:cxn modelId="{75F72702-AD5D-4838-A923-EBAA8C2D928D}" type="presOf" srcId="{C5E82A10-17CE-40C4-9F3E-9E1C3FEC10B3}" destId="{70571F0F-E5D1-4348-B42B-E0C23D2D7218}" srcOrd="0" destOrd="0" presId="urn:microsoft.com/office/officeart/2005/8/layout/orgChart1"/>
    <dgm:cxn modelId="{ED71E94E-6EB4-46EA-BE67-1EFF1DFC90E9}" type="presOf" srcId="{7D75E34D-D136-45D6-A9B9-98BA6732E06C}" destId="{D97A21B1-E40C-48FC-B3F8-28CB86D556FB}" srcOrd="1" destOrd="0" presId="urn:microsoft.com/office/officeart/2005/8/layout/orgChart1"/>
    <dgm:cxn modelId="{C3F90EDD-5757-408B-AD78-6DC61CF4AB48}" type="presOf" srcId="{A503150E-AE18-4E88-A02D-F886C09CDD44}" destId="{7CFF961B-77AB-47BD-9A89-5C04BFD77E19}" srcOrd="0" destOrd="0" presId="urn:microsoft.com/office/officeart/2005/8/layout/orgChart1"/>
    <dgm:cxn modelId="{92A4CDD2-3C19-4991-A71A-674D3C035822}" type="presOf" srcId="{3335F645-B530-4A95-81CC-59979A497AB7}" destId="{A8BE0E7E-3879-412F-BFDB-09C54216445B}" srcOrd="0" destOrd="0" presId="urn:microsoft.com/office/officeart/2005/8/layout/orgChart1"/>
    <dgm:cxn modelId="{9EEF782B-04B9-4673-AE85-829564AFFC50}" type="presOf" srcId="{23254206-EBAA-497D-B813-9909D7869D67}" destId="{1C9685E2-C8C1-4180-9815-AEDAD55312BE}" srcOrd="0" destOrd="0" presId="urn:microsoft.com/office/officeart/2005/8/layout/orgChart1"/>
    <dgm:cxn modelId="{C784734F-8942-482E-8378-7A40F87EC5B1}" type="presOf" srcId="{A503150E-AE18-4E88-A02D-F886C09CDD44}" destId="{5CDF92BF-B25D-4CE6-8CF2-EE278E2A3DB8}" srcOrd="1" destOrd="0" presId="urn:microsoft.com/office/officeart/2005/8/layout/orgChart1"/>
    <dgm:cxn modelId="{F90E3B2D-7E70-4B33-8D53-8774D4D461C5}" type="presOf" srcId="{EA21611E-736B-4C5B-B234-2363616E70DD}" destId="{57996554-7ACC-45AA-B32F-0DEFAE637461}" srcOrd="0" destOrd="0" presId="urn:microsoft.com/office/officeart/2005/8/layout/orgChart1"/>
    <dgm:cxn modelId="{819EAD98-56C7-46EC-8E1F-453EA5797D0C}" type="presOf" srcId="{830985EA-4719-4E13-9755-7B6C88E74E73}" destId="{ADD0188A-9562-42B3-AE91-5028152B9E75}" srcOrd="0" destOrd="0" presId="urn:microsoft.com/office/officeart/2005/8/layout/orgChart1"/>
    <dgm:cxn modelId="{1BC55C58-23D6-459E-A46C-8917B482C51A}" type="presOf" srcId="{1EDB82BA-A793-41DB-B0DA-8385481C2F98}" destId="{A7035B13-F59F-49AA-91E3-778095B24C81}" srcOrd="0" destOrd="0" presId="urn:microsoft.com/office/officeart/2005/8/layout/orgChart1"/>
    <dgm:cxn modelId="{06C10090-ECF3-45E8-8FBB-2ABCE3CEC840}" type="presOf" srcId="{2A87E52D-85CA-4CAF-96D2-D118F0B5601C}" destId="{23D2EC35-E0EF-4265-B5FD-9243F9A5E93A}" srcOrd="0" destOrd="0" presId="urn:microsoft.com/office/officeart/2005/8/layout/orgChart1"/>
    <dgm:cxn modelId="{5EC277B2-4BF6-4AB3-BE14-DC8694753B13}" type="presOf" srcId="{7D75E34D-D136-45D6-A9B9-98BA6732E06C}" destId="{687AFAB9-7D6F-44F2-AB14-3053BA7DD0B2}" srcOrd="0" destOrd="0" presId="urn:microsoft.com/office/officeart/2005/8/layout/orgChart1"/>
    <dgm:cxn modelId="{B4A7897E-8CFB-4F1A-948F-BD61921E6059}" type="presOf" srcId="{52043D87-5AA0-49F1-9B7A-0B11884ADAE2}" destId="{ED1C6956-AEAC-4DE3-AEBA-F9DD135ABBC9}" srcOrd="1" destOrd="0" presId="urn:microsoft.com/office/officeart/2005/8/layout/orgChart1"/>
    <dgm:cxn modelId="{3AC181A8-067F-46A3-ADC1-A5BC5A68D7DC}" type="presOf" srcId="{C5E82A10-17CE-40C4-9F3E-9E1C3FEC10B3}" destId="{2E9C4F83-40FD-45A8-B9CA-D3004A1430A7}" srcOrd="1" destOrd="0" presId="urn:microsoft.com/office/officeart/2005/8/layout/orgChart1"/>
    <dgm:cxn modelId="{92C9A664-33EF-4291-A2B7-4EF3C02F5A3A}" type="presOf" srcId="{52043D87-5AA0-49F1-9B7A-0B11884ADAE2}" destId="{664EE2CB-96D1-43C2-94CE-52FE2EAB0680}" srcOrd="0" destOrd="0" presId="urn:microsoft.com/office/officeart/2005/8/layout/orgChart1"/>
    <dgm:cxn modelId="{27920208-0985-4B0B-A1AD-9BFC9BF0A447}" srcId="{830985EA-4719-4E13-9755-7B6C88E74E73}" destId="{C5E82A10-17CE-40C4-9F3E-9E1C3FEC10B3}" srcOrd="0" destOrd="0" parTransId="{C022A693-0FB0-416D-B148-03747BD0D27F}" sibTransId="{27885E84-631D-43C7-A0C6-9BA3D4D779FE}"/>
    <dgm:cxn modelId="{AABC68E4-D410-4C93-9ACB-B5C2FF4F2EFB}" type="presOf" srcId="{CA42F292-93D1-4478-A080-C5E7E5BFF099}" destId="{B3118EA3-8AF9-44EA-B3EE-4BF607AB141F}" srcOrd="0" destOrd="0" presId="urn:microsoft.com/office/officeart/2005/8/layout/orgChart1"/>
    <dgm:cxn modelId="{115EF975-C398-4D61-B921-3A84324BAA6D}" srcId="{52043D87-5AA0-49F1-9B7A-0B11884ADAE2}" destId="{78264846-7E66-4D94-98CC-ACB9A94A1346}" srcOrd="0" destOrd="0" parTransId="{8F6281FA-33E0-4ADB-B34B-17D973BD44F1}" sibTransId="{C811E29F-A5B0-4C98-8AFB-0248F2666518}"/>
    <dgm:cxn modelId="{A5C39AA0-F80D-49F2-A12D-9443BE149AE4}" type="presOf" srcId="{78264846-7E66-4D94-98CC-ACB9A94A1346}" destId="{CF2A9030-7185-4761-BB03-62961341FD28}" srcOrd="1" destOrd="0" presId="urn:microsoft.com/office/officeart/2005/8/layout/orgChart1"/>
    <dgm:cxn modelId="{B992F759-1E42-4BF6-9BE4-EC61F8B4EE58}" type="presOf" srcId="{F757F1A6-99A9-4655-811A-0680C9FFACE1}" destId="{0BEA2FCC-7A32-4A50-B500-F61AD0ADC58B}" srcOrd="0" destOrd="0" presId="urn:microsoft.com/office/officeart/2005/8/layout/orgChart1"/>
    <dgm:cxn modelId="{D147940A-9528-461F-B904-7B4E323864A4}" type="presParOf" srcId="{ADD0188A-9562-42B3-AE91-5028152B9E75}" destId="{232B2CBD-8592-4EEF-B59A-BF96BE259A51}" srcOrd="0" destOrd="0" presId="urn:microsoft.com/office/officeart/2005/8/layout/orgChart1"/>
    <dgm:cxn modelId="{C5E9913A-353C-4C27-BB53-1AE109F7C661}" type="presParOf" srcId="{232B2CBD-8592-4EEF-B59A-BF96BE259A51}" destId="{B149AEA3-CB7D-4D83-9195-18DCA92B65E6}" srcOrd="0" destOrd="0" presId="urn:microsoft.com/office/officeart/2005/8/layout/orgChart1"/>
    <dgm:cxn modelId="{4D1D56E4-66B3-4776-93BF-FF5826056428}" type="presParOf" srcId="{B149AEA3-CB7D-4D83-9195-18DCA92B65E6}" destId="{70571F0F-E5D1-4348-B42B-E0C23D2D7218}" srcOrd="0" destOrd="0" presId="urn:microsoft.com/office/officeart/2005/8/layout/orgChart1"/>
    <dgm:cxn modelId="{4120CD56-D3F1-4C68-BF1E-648DE50FE6F9}" type="presParOf" srcId="{B149AEA3-CB7D-4D83-9195-18DCA92B65E6}" destId="{2E9C4F83-40FD-45A8-B9CA-D3004A1430A7}" srcOrd="1" destOrd="0" presId="urn:microsoft.com/office/officeart/2005/8/layout/orgChart1"/>
    <dgm:cxn modelId="{17531366-9819-4DBD-8F91-5464E96D4E76}" type="presParOf" srcId="{232B2CBD-8592-4EEF-B59A-BF96BE259A51}" destId="{B1A192F3-484D-4A30-B331-887652E8C5E4}" srcOrd="1" destOrd="0" presId="urn:microsoft.com/office/officeart/2005/8/layout/orgChart1"/>
    <dgm:cxn modelId="{D59C7B4B-3050-49DC-8BF0-E09CBA295BCB}" type="presParOf" srcId="{B1A192F3-484D-4A30-B331-887652E8C5E4}" destId="{A7035B13-F59F-49AA-91E3-778095B24C81}" srcOrd="0" destOrd="0" presId="urn:microsoft.com/office/officeart/2005/8/layout/orgChart1"/>
    <dgm:cxn modelId="{3D09C1B0-3080-4BC0-B121-4279A4C590DE}" type="presParOf" srcId="{B1A192F3-484D-4A30-B331-887652E8C5E4}" destId="{6F49B2C5-3886-4BB6-9D07-F178286FFC5C}" srcOrd="1" destOrd="0" presId="urn:microsoft.com/office/officeart/2005/8/layout/orgChart1"/>
    <dgm:cxn modelId="{669942E2-DED7-4522-A7E0-30C7E9DAFCE5}" type="presParOf" srcId="{6F49B2C5-3886-4BB6-9D07-F178286FFC5C}" destId="{59C1C00A-ACE4-46E1-AD89-5E7B5FE87A22}" srcOrd="0" destOrd="0" presId="urn:microsoft.com/office/officeart/2005/8/layout/orgChart1"/>
    <dgm:cxn modelId="{04658434-2DD9-4904-9B3B-587AC9EEF5DA}" type="presParOf" srcId="{59C1C00A-ACE4-46E1-AD89-5E7B5FE87A22}" destId="{687AFAB9-7D6F-44F2-AB14-3053BA7DD0B2}" srcOrd="0" destOrd="0" presId="urn:microsoft.com/office/officeart/2005/8/layout/orgChart1"/>
    <dgm:cxn modelId="{AC08999B-4CE9-42D4-B2FC-58E102054537}" type="presParOf" srcId="{59C1C00A-ACE4-46E1-AD89-5E7B5FE87A22}" destId="{D97A21B1-E40C-48FC-B3F8-28CB86D556FB}" srcOrd="1" destOrd="0" presId="urn:microsoft.com/office/officeart/2005/8/layout/orgChart1"/>
    <dgm:cxn modelId="{5987D0DC-8B91-4E74-887D-E5B42F7A235B}" type="presParOf" srcId="{6F49B2C5-3886-4BB6-9D07-F178286FFC5C}" destId="{35EFB0B8-2A4C-4447-9DDA-1CFD4F78BBD5}" srcOrd="1" destOrd="0" presId="urn:microsoft.com/office/officeart/2005/8/layout/orgChart1"/>
    <dgm:cxn modelId="{FB91BEF2-4F99-412C-86ED-56B7888C9C31}" type="presParOf" srcId="{35EFB0B8-2A4C-4447-9DDA-1CFD4F78BBD5}" destId="{B3118EA3-8AF9-44EA-B3EE-4BF607AB141F}" srcOrd="0" destOrd="0" presId="urn:microsoft.com/office/officeart/2005/8/layout/orgChart1"/>
    <dgm:cxn modelId="{9235C372-522D-4FD5-8DB1-8896C6323E2F}" type="presParOf" srcId="{35EFB0B8-2A4C-4447-9DDA-1CFD4F78BBD5}" destId="{CCEC23EC-2A66-47E2-A8DE-EF03D2166F50}" srcOrd="1" destOrd="0" presId="urn:microsoft.com/office/officeart/2005/8/layout/orgChart1"/>
    <dgm:cxn modelId="{C2BDEDB6-ED2F-441A-BB2F-8B712F98AAD4}" type="presParOf" srcId="{CCEC23EC-2A66-47E2-A8DE-EF03D2166F50}" destId="{6434E49A-1D9B-4B2F-A2C6-4D43042C6EE3}" srcOrd="0" destOrd="0" presId="urn:microsoft.com/office/officeart/2005/8/layout/orgChart1"/>
    <dgm:cxn modelId="{E2EC8F13-640D-4844-B327-06BBDA1717A6}" type="presParOf" srcId="{6434E49A-1D9B-4B2F-A2C6-4D43042C6EE3}" destId="{664EE2CB-96D1-43C2-94CE-52FE2EAB0680}" srcOrd="0" destOrd="0" presId="urn:microsoft.com/office/officeart/2005/8/layout/orgChart1"/>
    <dgm:cxn modelId="{F091145E-B0A3-4D2C-A0E2-B1A285313C8F}" type="presParOf" srcId="{6434E49A-1D9B-4B2F-A2C6-4D43042C6EE3}" destId="{ED1C6956-AEAC-4DE3-AEBA-F9DD135ABBC9}" srcOrd="1" destOrd="0" presId="urn:microsoft.com/office/officeart/2005/8/layout/orgChart1"/>
    <dgm:cxn modelId="{E196F83A-CA96-4A1A-BE70-29B6505936C0}" type="presParOf" srcId="{CCEC23EC-2A66-47E2-A8DE-EF03D2166F50}" destId="{316D8435-EA71-4752-896B-7D1F7B2234D7}" srcOrd="1" destOrd="0" presId="urn:microsoft.com/office/officeart/2005/8/layout/orgChart1"/>
    <dgm:cxn modelId="{586E7F29-00A1-42DC-9CDB-909C066A38F3}" type="presParOf" srcId="{316D8435-EA71-4752-896B-7D1F7B2234D7}" destId="{BB6CD4EF-24B7-442F-99C5-8959A93CAA67}" srcOrd="0" destOrd="0" presId="urn:microsoft.com/office/officeart/2005/8/layout/orgChart1"/>
    <dgm:cxn modelId="{24228B24-AD64-4BF3-82DA-B5706B39F60D}" type="presParOf" srcId="{316D8435-EA71-4752-896B-7D1F7B2234D7}" destId="{7B311E74-0E7B-4225-A1C0-AD98CEB583B2}" srcOrd="1" destOrd="0" presId="urn:microsoft.com/office/officeart/2005/8/layout/orgChart1"/>
    <dgm:cxn modelId="{55A5EC81-1C8D-4F59-AD31-B5351D05F5F3}" type="presParOf" srcId="{7B311E74-0E7B-4225-A1C0-AD98CEB583B2}" destId="{E1371FFA-AFDC-49E5-88BF-BA1B6E26FC08}" srcOrd="0" destOrd="0" presId="urn:microsoft.com/office/officeart/2005/8/layout/orgChart1"/>
    <dgm:cxn modelId="{1DD3C9DC-8937-4FD9-A4EB-E4F88A9CB665}" type="presParOf" srcId="{E1371FFA-AFDC-49E5-88BF-BA1B6E26FC08}" destId="{D8B0CB25-A28B-44F4-A452-E1782CB5151F}" srcOrd="0" destOrd="0" presId="urn:microsoft.com/office/officeart/2005/8/layout/orgChart1"/>
    <dgm:cxn modelId="{DA5DBD96-25FB-43A4-BBA5-1E819C59072A}" type="presParOf" srcId="{E1371FFA-AFDC-49E5-88BF-BA1B6E26FC08}" destId="{CF2A9030-7185-4761-BB03-62961341FD28}" srcOrd="1" destOrd="0" presId="urn:microsoft.com/office/officeart/2005/8/layout/orgChart1"/>
    <dgm:cxn modelId="{744F78AC-0CA2-4194-AB14-80C4BD9B5B46}" type="presParOf" srcId="{7B311E74-0E7B-4225-A1C0-AD98CEB583B2}" destId="{F8FF755E-9B44-4029-91DD-3A190AB8BF6F}" srcOrd="1" destOrd="0" presId="urn:microsoft.com/office/officeart/2005/8/layout/orgChart1"/>
    <dgm:cxn modelId="{BF6D3DDF-3FC6-4B48-81D0-24C68D466A77}" type="presParOf" srcId="{F8FF755E-9B44-4029-91DD-3A190AB8BF6F}" destId="{23D2EC35-E0EF-4265-B5FD-9243F9A5E93A}" srcOrd="0" destOrd="0" presId="urn:microsoft.com/office/officeart/2005/8/layout/orgChart1"/>
    <dgm:cxn modelId="{0E992D89-2269-432A-8344-C6EEAFA15AA8}" type="presParOf" srcId="{F8FF755E-9B44-4029-91DD-3A190AB8BF6F}" destId="{8632A09D-19D4-4A1D-B214-55B43C6F1A45}" srcOrd="1" destOrd="0" presId="urn:microsoft.com/office/officeart/2005/8/layout/orgChart1"/>
    <dgm:cxn modelId="{07B72227-60DE-46AD-AC65-F7B24B77CB1D}" type="presParOf" srcId="{8632A09D-19D4-4A1D-B214-55B43C6F1A45}" destId="{3D037F7D-8CF6-4D17-A752-F87E30DF73F8}" srcOrd="0" destOrd="0" presId="urn:microsoft.com/office/officeart/2005/8/layout/orgChart1"/>
    <dgm:cxn modelId="{937E16BD-C5FA-4E49-AF5C-266C1A0E0DDD}" type="presParOf" srcId="{3D037F7D-8CF6-4D17-A752-F87E30DF73F8}" destId="{7CFF961B-77AB-47BD-9A89-5C04BFD77E19}" srcOrd="0" destOrd="0" presId="urn:microsoft.com/office/officeart/2005/8/layout/orgChart1"/>
    <dgm:cxn modelId="{F49E601A-58A0-4148-A186-02D26BF3638E}" type="presParOf" srcId="{3D037F7D-8CF6-4D17-A752-F87E30DF73F8}" destId="{5CDF92BF-B25D-4CE6-8CF2-EE278E2A3DB8}" srcOrd="1" destOrd="0" presId="urn:microsoft.com/office/officeart/2005/8/layout/orgChart1"/>
    <dgm:cxn modelId="{62669C24-2F24-4A7B-85A7-6AE8370958A7}" type="presParOf" srcId="{8632A09D-19D4-4A1D-B214-55B43C6F1A45}" destId="{3A170673-4537-4BC0-8A13-316055B2C5D3}" srcOrd="1" destOrd="0" presId="urn:microsoft.com/office/officeart/2005/8/layout/orgChart1"/>
    <dgm:cxn modelId="{9A880014-76C3-40EA-8626-32FDEC19B752}" type="presParOf" srcId="{8632A09D-19D4-4A1D-B214-55B43C6F1A45}" destId="{71F155F8-3EA5-4297-8392-15F053132CB7}" srcOrd="2" destOrd="0" presId="urn:microsoft.com/office/officeart/2005/8/layout/orgChart1"/>
    <dgm:cxn modelId="{805C13A1-6ECC-4376-8910-4C727119488B}" type="presParOf" srcId="{7B311E74-0E7B-4225-A1C0-AD98CEB583B2}" destId="{1AB434BF-5565-41AB-8DF8-27683F745085}" srcOrd="2" destOrd="0" presId="urn:microsoft.com/office/officeart/2005/8/layout/orgChart1"/>
    <dgm:cxn modelId="{73115EA4-FE0F-4E5E-8E16-4A234A3D4A15}" type="presParOf" srcId="{CCEC23EC-2A66-47E2-A8DE-EF03D2166F50}" destId="{76AF1C23-2BBE-420B-9451-15FD857D38DF}" srcOrd="2" destOrd="0" presId="urn:microsoft.com/office/officeart/2005/8/layout/orgChart1"/>
    <dgm:cxn modelId="{CA115F9F-2E75-451D-A04A-7D3D8360871D}" type="presParOf" srcId="{35EFB0B8-2A4C-4447-9DDA-1CFD4F78BBD5}" destId="{0BEA2FCC-7A32-4A50-B500-F61AD0ADC58B}" srcOrd="2" destOrd="0" presId="urn:microsoft.com/office/officeart/2005/8/layout/orgChart1"/>
    <dgm:cxn modelId="{727A4C4B-EA94-4183-BD44-AF1612F8FD21}" type="presParOf" srcId="{35EFB0B8-2A4C-4447-9DDA-1CFD4F78BBD5}" destId="{33AB4924-D4D1-435C-87A1-464BDEFABD48}" srcOrd="3" destOrd="0" presId="urn:microsoft.com/office/officeart/2005/8/layout/orgChart1"/>
    <dgm:cxn modelId="{05BF9E3C-422E-4AFA-8201-C0F00607AFA2}" type="presParOf" srcId="{33AB4924-D4D1-435C-87A1-464BDEFABD48}" destId="{42F198FA-E613-4F60-B3B9-88F75C76754E}" srcOrd="0" destOrd="0" presId="urn:microsoft.com/office/officeart/2005/8/layout/orgChart1"/>
    <dgm:cxn modelId="{F1DB2470-7B8A-4F24-A491-639B71132F35}" type="presParOf" srcId="{42F198FA-E613-4F60-B3B9-88F75C76754E}" destId="{57996554-7ACC-45AA-B32F-0DEFAE637461}" srcOrd="0" destOrd="0" presId="urn:microsoft.com/office/officeart/2005/8/layout/orgChart1"/>
    <dgm:cxn modelId="{EA432D3E-D1A1-46F1-BA58-011A6B1B6BD1}" type="presParOf" srcId="{42F198FA-E613-4F60-B3B9-88F75C76754E}" destId="{F06F9E00-9821-4E0B-974B-372BCEAAB5E1}" srcOrd="1" destOrd="0" presId="urn:microsoft.com/office/officeart/2005/8/layout/orgChart1"/>
    <dgm:cxn modelId="{30303BE4-13C7-4D12-80A7-0A630A860A07}" type="presParOf" srcId="{33AB4924-D4D1-435C-87A1-464BDEFABD48}" destId="{6942039D-5F43-4D9F-817E-33DB0B88BB16}" srcOrd="1" destOrd="0" presId="urn:microsoft.com/office/officeart/2005/8/layout/orgChart1"/>
    <dgm:cxn modelId="{CC4EE60E-359D-4A25-9F46-165E65813ECB}" type="presParOf" srcId="{6942039D-5F43-4D9F-817E-33DB0B88BB16}" destId="{A8BE0E7E-3879-412F-BFDB-09C54216445B}" srcOrd="0" destOrd="0" presId="urn:microsoft.com/office/officeart/2005/8/layout/orgChart1"/>
    <dgm:cxn modelId="{B1E7EB16-74B5-44FB-A645-25228E639AEB}" type="presParOf" srcId="{6942039D-5F43-4D9F-817E-33DB0B88BB16}" destId="{1AF06160-5208-4356-BED2-B6A2EC79E13D}" srcOrd="1" destOrd="0" presId="urn:microsoft.com/office/officeart/2005/8/layout/orgChart1"/>
    <dgm:cxn modelId="{DF8566B6-71B3-4CEE-9FEE-3795957C8D1A}" type="presParOf" srcId="{1AF06160-5208-4356-BED2-B6A2EC79E13D}" destId="{C222F206-2C48-453D-B4AF-B4885961CA95}" srcOrd="0" destOrd="0" presId="urn:microsoft.com/office/officeart/2005/8/layout/orgChart1"/>
    <dgm:cxn modelId="{88858B28-1CCE-4240-93DD-CA5B4545CFA5}" type="presParOf" srcId="{C222F206-2C48-453D-B4AF-B4885961CA95}" destId="{1C9685E2-C8C1-4180-9815-AEDAD55312BE}" srcOrd="0" destOrd="0" presId="urn:microsoft.com/office/officeart/2005/8/layout/orgChart1"/>
    <dgm:cxn modelId="{15150A08-4CC0-4A7B-949C-587BBCC3EC28}" type="presParOf" srcId="{C222F206-2C48-453D-B4AF-B4885961CA95}" destId="{C0C2A0E7-246D-47C8-BB72-1379585BAEF9}" srcOrd="1" destOrd="0" presId="urn:microsoft.com/office/officeart/2005/8/layout/orgChart1"/>
    <dgm:cxn modelId="{DA35E792-D679-429A-B3BE-75545BF32B46}" type="presParOf" srcId="{1AF06160-5208-4356-BED2-B6A2EC79E13D}" destId="{18F69ECF-AE67-4E74-93E7-41D42FF2D8DA}" srcOrd="1" destOrd="0" presId="urn:microsoft.com/office/officeart/2005/8/layout/orgChart1"/>
    <dgm:cxn modelId="{6226EF9D-FB20-40A9-A2DA-C91757E774C6}" type="presParOf" srcId="{1AF06160-5208-4356-BED2-B6A2EC79E13D}" destId="{0FDDC4F7-B689-4640-8EFF-C022F712BA27}" srcOrd="2" destOrd="0" presId="urn:microsoft.com/office/officeart/2005/8/layout/orgChart1"/>
    <dgm:cxn modelId="{CCC069F3-800C-4635-8E90-3A17B5AC133B}" type="presParOf" srcId="{33AB4924-D4D1-435C-87A1-464BDEFABD48}" destId="{F54F6091-04C4-46DF-9F21-40BCDC0FD7AA}" srcOrd="2" destOrd="0" presId="urn:microsoft.com/office/officeart/2005/8/layout/orgChart1"/>
    <dgm:cxn modelId="{730FE8A3-5744-4F0A-A37E-510C272B9338}" type="presParOf" srcId="{6F49B2C5-3886-4BB6-9D07-F178286FFC5C}" destId="{DCCEEA16-37D7-4673-9BA6-0178A2C72571}" srcOrd="2" destOrd="0" presId="urn:microsoft.com/office/officeart/2005/8/layout/orgChart1"/>
    <dgm:cxn modelId="{B1C1952E-AF42-48C0-9AB6-E7C88ED33896}" type="presParOf" srcId="{232B2CBD-8592-4EEF-B59A-BF96BE259A51}" destId="{736F2C9E-6861-421C-89B2-15B05EF0BC56}" srcOrd="2" destOrd="0" presId="urn:microsoft.com/office/officeart/2005/8/layout/orgChar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5BE45A9F-08ED-49A6-BD99-5F9DD04264BA}" type="doc">
      <dgm:prSet loTypeId="urn:microsoft.com/office/officeart/2005/8/layout/process4" loCatId="list" qsTypeId="urn:microsoft.com/office/officeart/2005/8/quickstyle/3d3" qsCatId="3D" csTypeId="urn:microsoft.com/office/officeart/2005/8/colors/accent1_2#20" csCatId="accent1" phldr="1"/>
      <dgm:spPr/>
      <dgm:t>
        <a:bodyPr/>
        <a:lstStyle/>
        <a:p>
          <a:endParaRPr lang="el-GR"/>
        </a:p>
      </dgm:t>
    </dgm:pt>
    <dgm:pt modelId="{4B49EA6B-D9B8-4369-92EB-50E176A102D4}">
      <dgm:prSet phldrT="[Κείμενο]" custT="1"/>
      <dgm:spPr>
        <a:solidFill>
          <a:srgbClr val="333300"/>
        </a:solidFill>
      </dgm:spPr>
      <dgm:t>
        <a:bodyPr/>
        <a:lstStyle/>
        <a:p>
          <a:r>
            <a:rPr lang="el-GR" sz="2400" dirty="0" smtClean="0">
              <a:effectLst>
                <a:outerShdw blurRad="38100" dist="38100" dir="2700000" algn="tl">
                  <a:srgbClr val="000000">
                    <a:alpha val="43137"/>
                  </a:srgbClr>
                </a:outerShdw>
              </a:effectLst>
            </a:rPr>
            <a:t>Οι εξετάσεις για την εισαγωγή στην Τριτοβάθμια Εκπαίδευση διεξάγονται </a:t>
          </a:r>
          <a:r>
            <a:rPr lang="el-GR" sz="2400" b="1" u="sng" dirty="0" smtClean="0">
              <a:effectLst>
                <a:outerShdw blurRad="38100" dist="38100" dir="2700000" algn="tl">
                  <a:srgbClr val="000000">
                    <a:alpha val="43137"/>
                  </a:srgbClr>
                </a:outerShdw>
              </a:effectLst>
            </a:rPr>
            <a:t>μετά την απόλυση</a:t>
          </a:r>
          <a:r>
            <a:rPr lang="el-GR" sz="2400" u="sng" dirty="0" smtClean="0">
              <a:effectLst>
                <a:outerShdw blurRad="38100" dist="38100" dir="2700000" algn="tl">
                  <a:srgbClr val="000000">
                    <a:alpha val="43137"/>
                  </a:srgbClr>
                </a:outerShdw>
              </a:effectLst>
            </a:rPr>
            <a:t> </a:t>
          </a:r>
          <a:r>
            <a:rPr lang="el-GR" sz="2400" dirty="0" smtClean="0">
              <a:effectLst>
                <a:outerShdw blurRad="38100" dist="38100" dir="2700000" algn="tl">
                  <a:srgbClr val="000000">
                    <a:alpha val="43137"/>
                  </a:srgbClr>
                </a:outerShdw>
              </a:effectLst>
            </a:rPr>
            <a:t>του μαθητή από το ΕΠΑ.Λ.</a:t>
          </a:r>
          <a:endParaRPr lang="el-GR" sz="2400" dirty="0">
            <a:effectLst>
              <a:outerShdw blurRad="38100" dist="38100" dir="2700000" algn="tl">
                <a:srgbClr val="000000">
                  <a:alpha val="43137"/>
                </a:srgbClr>
              </a:outerShdw>
            </a:effectLst>
          </a:endParaRPr>
        </a:p>
      </dgm:t>
    </dgm:pt>
    <dgm:pt modelId="{A0241458-1231-4ADB-8FF5-58824FBDEB18}" type="parTrans" cxnId="{756C8B84-8970-43E3-8AB4-701FEF193934}">
      <dgm:prSet/>
      <dgm:spPr/>
      <dgm:t>
        <a:bodyPr/>
        <a:lstStyle/>
        <a:p>
          <a:endParaRPr lang="el-GR"/>
        </a:p>
      </dgm:t>
    </dgm:pt>
    <dgm:pt modelId="{48C1FB53-69A1-48EE-AB0F-DE9FF1E828CB}" type="sibTrans" cxnId="{756C8B84-8970-43E3-8AB4-701FEF193934}">
      <dgm:prSet/>
      <dgm:spPr/>
      <dgm:t>
        <a:bodyPr/>
        <a:lstStyle/>
        <a:p>
          <a:endParaRPr lang="el-GR"/>
        </a:p>
      </dgm:t>
    </dgm:pt>
    <dgm:pt modelId="{39B65F43-FE57-4673-9816-2C3E69823D3E}">
      <dgm:prSet phldrT="[Κείμενο]" custT="1"/>
      <dgm:spPr>
        <a:solidFill>
          <a:srgbClr val="580058"/>
        </a:solidFill>
      </dgm:spPr>
      <dgm:t>
        <a:bodyPr/>
        <a:lstStyle/>
        <a:p>
          <a:pPr>
            <a:spcAft>
              <a:spcPts val="0"/>
            </a:spcAft>
          </a:pPr>
          <a:r>
            <a:rPr lang="el-GR" sz="2400" dirty="0" smtClean="0">
              <a:effectLst>
                <a:outerShdw blurRad="38100" dist="38100" dir="2700000" algn="tl">
                  <a:srgbClr val="000000">
                    <a:alpha val="43137"/>
                  </a:srgbClr>
                </a:outerShdw>
              </a:effectLst>
            </a:rPr>
            <a:t>Τα θέματα των εξετάσεων προκύπτουν: </a:t>
          </a:r>
          <a:endParaRPr lang="el-GR" sz="2400" dirty="0">
            <a:effectLst>
              <a:outerShdw blurRad="38100" dist="38100" dir="2700000" algn="tl">
                <a:srgbClr val="000000">
                  <a:alpha val="43137"/>
                </a:srgbClr>
              </a:outerShdw>
            </a:effectLst>
          </a:endParaRPr>
        </a:p>
      </dgm:t>
    </dgm:pt>
    <dgm:pt modelId="{F2364B3A-22F3-43CD-A6E7-358845A0FC58}" type="parTrans" cxnId="{FF56C438-82CC-4ADE-9D79-AE2157F2ECA9}">
      <dgm:prSet/>
      <dgm:spPr/>
      <dgm:t>
        <a:bodyPr/>
        <a:lstStyle/>
        <a:p>
          <a:endParaRPr lang="el-GR"/>
        </a:p>
      </dgm:t>
    </dgm:pt>
    <dgm:pt modelId="{40A7C289-ECE3-43D1-8C89-A0F341F1C446}" type="sibTrans" cxnId="{FF56C438-82CC-4ADE-9D79-AE2157F2ECA9}">
      <dgm:prSet/>
      <dgm:spPr/>
      <dgm:t>
        <a:bodyPr/>
        <a:lstStyle/>
        <a:p>
          <a:endParaRPr lang="el-GR"/>
        </a:p>
      </dgm:t>
    </dgm:pt>
    <dgm:pt modelId="{4E950B13-7736-4905-928A-43CB4AEEF87D}">
      <dgm:prSet phldrT="[Κείμενο]" custT="1"/>
      <dgm:spPr/>
      <dgm:t>
        <a:bodyPr/>
        <a:lstStyle/>
        <a:p>
          <a:r>
            <a:rPr lang="el-GR" sz="2200" dirty="0" smtClean="0">
              <a:effectLst>
                <a:outerShdw blurRad="38100" dist="38100" dir="2700000" algn="tl">
                  <a:srgbClr val="000000">
                    <a:alpha val="43137"/>
                  </a:srgbClr>
                </a:outerShdw>
              </a:effectLst>
            </a:rPr>
            <a:t>Σε ποσοστό 50% από Διαβαθμισμένη Τράπεζα θεμάτων </a:t>
          </a:r>
          <a:endParaRPr lang="el-GR" sz="2200" dirty="0">
            <a:effectLst>
              <a:outerShdw blurRad="38100" dist="38100" dir="2700000" algn="tl">
                <a:srgbClr val="000000">
                  <a:alpha val="43137"/>
                </a:srgbClr>
              </a:outerShdw>
            </a:effectLst>
          </a:endParaRPr>
        </a:p>
      </dgm:t>
    </dgm:pt>
    <dgm:pt modelId="{11894531-6867-4BA6-A413-257A88CFC461}" type="parTrans" cxnId="{4F0B0E75-8CB4-4CA9-8BE4-392CD942E76A}">
      <dgm:prSet/>
      <dgm:spPr/>
      <dgm:t>
        <a:bodyPr/>
        <a:lstStyle/>
        <a:p>
          <a:endParaRPr lang="el-GR"/>
        </a:p>
      </dgm:t>
    </dgm:pt>
    <dgm:pt modelId="{3EF84CEE-F92F-448C-A617-CDE45FB90A60}" type="sibTrans" cxnId="{4F0B0E75-8CB4-4CA9-8BE4-392CD942E76A}">
      <dgm:prSet/>
      <dgm:spPr/>
      <dgm:t>
        <a:bodyPr/>
        <a:lstStyle/>
        <a:p>
          <a:endParaRPr lang="el-GR"/>
        </a:p>
      </dgm:t>
    </dgm:pt>
    <dgm:pt modelId="{F9CF3745-2CCC-4B19-BA1C-49DC7499E72B}">
      <dgm:prSet phldrT="[Κείμενο]"/>
      <dgm:spPr/>
      <dgm:t>
        <a:bodyPr/>
        <a:lstStyle/>
        <a:p>
          <a:r>
            <a:rPr lang="el-GR" dirty="0" smtClean="0">
              <a:effectLst>
                <a:outerShdw blurRad="38100" dist="38100" dir="2700000" algn="tl">
                  <a:srgbClr val="000000">
                    <a:alpha val="43137"/>
                  </a:srgbClr>
                </a:outerShdw>
              </a:effectLst>
            </a:rPr>
            <a:t>Σε ποσοστό 50% από την Κ.Ε.Ε.</a:t>
          </a:r>
          <a:endParaRPr lang="el-GR" dirty="0">
            <a:effectLst>
              <a:outerShdw blurRad="38100" dist="38100" dir="2700000" algn="tl">
                <a:srgbClr val="000000">
                  <a:alpha val="43137"/>
                </a:srgbClr>
              </a:outerShdw>
            </a:effectLst>
          </a:endParaRPr>
        </a:p>
      </dgm:t>
    </dgm:pt>
    <dgm:pt modelId="{879F7C97-D6AF-4909-858D-92AD300289F8}" type="parTrans" cxnId="{2A1E71C2-7839-4E33-A846-0467A2610875}">
      <dgm:prSet/>
      <dgm:spPr/>
      <dgm:t>
        <a:bodyPr/>
        <a:lstStyle/>
        <a:p>
          <a:endParaRPr lang="el-GR"/>
        </a:p>
      </dgm:t>
    </dgm:pt>
    <dgm:pt modelId="{4247AD17-4C31-494F-A8AF-36D2DFA17055}" type="sibTrans" cxnId="{2A1E71C2-7839-4E33-A846-0467A2610875}">
      <dgm:prSet/>
      <dgm:spPr/>
      <dgm:t>
        <a:bodyPr/>
        <a:lstStyle/>
        <a:p>
          <a:endParaRPr lang="el-GR"/>
        </a:p>
      </dgm:t>
    </dgm:pt>
    <dgm:pt modelId="{94806934-73FA-453B-9E32-4C68EEA7C40F}">
      <dgm:prSet phldrT="[Κείμενο]" custT="1"/>
      <dgm:spPr>
        <a:solidFill>
          <a:srgbClr val="822B00"/>
        </a:solidFill>
      </dgm:spPr>
      <dgm:t>
        <a:bodyPr/>
        <a:lstStyle/>
        <a:p>
          <a:r>
            <a:rPr lang="el-GR" sz="2400" dirty="0" smtClean="0">
              <a:effectLst>
                <a:outerShdw blurRad="38100" dist="38100" dir="2700000" algn="tl">
                  <a:srgbClr val="000000">
                    <a:alpha val="43137"/>
                  </a:srgbClr>
                </a:outerShdw>
              </a:effectLst>
            </a:rPr>
            <a:t>Οι απόφοιτοι του δευτεροβάθμιου κύκλου σπουδών έχουν </a:t>
          </a:r>
          <a:r>
            <a:rPr lang="el-GR" sz="2400" b="1" dirty="0" smtClean="0">
              <a:effectLst>
                <a:outerShdw blurRad="38100" dist="38100" dir="2700000" algn="tl">
                  <a:srgbClr val="000000">
                    <a:alpha val="43137"/>
                  </a:srgbClr>
                </a:outerShdw>
              </a:effectLst>
            </a:rPr>
            <a:t>δικαίωμα συμμετοχής στις πανελλαδικές εξετάσεις</a:t>
          </a:r>
          <a:r>
            <a:rPr lang="el-GR" sz="2400" dirty="0" smtClean="0">
              <a:effectLst>
                <a:outerShdw blurRad="38100" dist="38100" dir="2700000" algn="tl">
                  <a:srgbClr val="000000">
                    <a:alpha val="43137"/>
                  </a:srgbClr>
                </a:outerShdw>
              </a:effectLst>
            </a:rPr>
            <a:t> για </a:t>
          </a:r>
          <a:r>
            <a:rPr lang="el-GR" sz="2400" u="sng" dirty="0" smtClean="0">
              <a:effectLst>
                <a:outerShdw blurRad="38100" dist="38100" dir="2700000" algn="tl">
                  <a:srgbClr val="000000">
                    <a:alpha val="43137"/>
                  </a:srgbClr>
                </a:outerShdw>
              </a:effectLst>
            </a:rPr>
            <a:t>την εισαγωγή τους σε Α.Ε.Ι/Τ.Ε.Ι με τους ίδιους όρους και προϋποθέσεις που ισχύουν για τους απόφοιτους των Γενικών Λυκείων.</a:t>
          </a:r>
          <a:endParaRPr lang="el-GR" sz="2400" u="sng" dirty="0">
            <a:effectLst>
              <a:outerShdw blurRad="38100" dist="38100" dir="2700000" algn="tl">
                <a:srgbClr val="000000">
                  <a:alpha val="43137"/>
                </a:srgbClr>
              </a:outerShdw>
            </a:effectLst>
          </a:endParaRPr>
        </a:p>
      </dgm:t>
    </dgm:pt>
    <dgm:pt modelId="{32A9FD50-5272-43BA-A778-88470288BD7F}" type="parTrans" cxnId="{AF783DE0-8FBD-470C-97C7-C284C88825A7}">
      <dgm:prSet/>
      <dgm:spPr/>
      <dgm:t>
        <a:bodyPr/>
        <a:lstStyle/>
        <a:p>
          <a:endParaRPr lang="el-GR"/>
        </a:p>
      </dgm:t>
    </dgm:pt>
    <dgm:pt modelId="{8729835D-A1C0-458A-9F52-EF9ED0AC2FD0}" type="sibTrans" cxnId="{AF783DE0-8FBD-470C-97C7-C284C88825A7}">
      <dgm:prSet/>
      <dgm:spPr/>
      <dgm:t>
        <a:bodyPr/>
        <a:lstStyle/>
        <a:p>
          <a:endParaRPr lang="el-GR"/>
        </a:p>
      </dgm:t>
    </dgm:pt>
    <dgm:pt modelId="{543D831C-B958-4A6B-AA0E-BF7EDECF8616}" type="pres">
      <dgm:prSet presAssocID="{5BE45A9F-08ED-49A6-BD99-5F9DD04264BA}" presName="Name0" presStyleCnt="0">
        <dgm:presLayoutVars>
          <dgm:dir/>
          <dgm:animLvl val="lvl"/>
          <dgm:resizeHandles val="exact"/>
        </dgm:presLayoutVars>
      </dgm:prSet>
      <dgm:spPr/>
      <dgm:t>
        <a:bodyPr/>
        <a:lstStyle/>
        <a:p>
          <a:endParaRPr lang="el-GR"/>
        </a:p>
      </dgm:t>
    </dgm:pt>
    <dgm:pt modelId="{3D031E46-C61F-43BC-AE59-24B784BD2BA3}" type="pres">
      <dgm:prSet presAssocID="{94806934-73FA-453B-9E32-4C68EEA7C40F}" presName="boxAndChildren" presStyleCnt="0"/>
      <dgm:spPr/>
    </dgm:pt>
    <dgm:pt modelId="{7D3A524C-855F-46B2-A035-8DF96CF3A7CB}" type="pres">
      <dgm:prSet presAssocID="{94806934-73FA-453B-9E32-4C68EEA7C40F}" presName="parentTextBox" presStyleLbl="node1" presStyleIdx="0" presStyleCnt="3" custScaleY="148271"/>
      <dgm:spPr/>
      <dgm:t>
        <a:bodyPr/>
        <a:lstStyle/>
        <a:p>
          <a:endParaRPr lang="el-GR"/>
        </a:p>
      </dgm:t>
    </dgm:pt>
    <dgm:pt modelId="{6ABD6D5E-C43A-45C2-A262-2F1A84D9A4F3}" type="pres">
      <dgm:prSet presAssocID="{40A7C289-ECE3-43D1-8C89-A0F341F1C446}" presName="sp" presStyleCnt="0"/>
      <dgm:spPr/>
    </dgm:pt>
    <dgm:pt modelId="{DDE73A18-79DA-4105-A878-96F4B37D1735}" type="pres">
      <dgm:prSet presAssocID="{39B65F43-FE57-4673-9816-2C3E69823D3E}" presName="arrowAndChildren" presStyleCnt="0"/>
      <dgm:spPr/>
    </dgm:pt>
    <dgm:pt modelId="{DD275834-BD1A-42DC-BA67-53179A39C8D4}" type="pres">
      <dgm:prSet presAssocID="{39B65F43-FE57-4673-9816-2C3E69823D3E}" presName="parentTextArrow" presStyleLbl="node1" presStyleIdx="0" presStyleCnt="3"/>
      <dgm:spPr/>
      <dgm:t>
        <a:bodyPr/>
        <a:lstStyle/>
        <a:p>
          <a:endParaRPr lang="el-GR"/>
        </a:p>
      </dgm:t>
    </dgm:pt>
    <dgm:pt modelId="{7EF2260A-3F0E-4C50-852E-20295098629F}" type="pres">
      <dgm:prSet presAssocID="{39B65F43-FE57-4673-9816-2C3E69823D3E}" presName="arrow" presStyleLbl="node1" presStyleIdx="1" presStyleCnt="3" custScaleY="115396"/>
      <dgm:spPr/>
      <dgm:t>
        <a:bodyPr/>
        <a:lstStyle/>
        <a:p>
          <a:endParaRPr lang="el-GR"/>
        </a:p>
      </dgm:t>
    </dgm:pt>
    <dgm:pt modelId="{3CD2C5E9-97B4-4F0A-96BF-D8CE1526E836}" type="pres">
      <dgm:prSet presAssocID="{39B65F43-FE57-4673-9816-2C3E69823D3E}" presName="descendantArrow" presStyleCnt="0"/>
      <dgm:spPr/>
    </dgm:pt>
    <dgm:pt modelId="{4F9F1847-B7D4-4E2B-A0DE-9FDD9563057F}" type="pres">
      <dgm:prSet presAssocID="{4E950B13-7736-4905-928A-43CB4AEEF87D}" presName="childTextArrow" presStyleLbl="fgAccFollowNode1" presStyleIdx="0" presStyleCnt="2" custScaleY="136786" custLinFactNeighborX="1626" custLinFactNeighborY="-13825">
        <dgm:presLayoutVars>
          <dgm:bulletEnabled val="1"/>
        </dgm:presLayoutVars>
      </dgm:prSet>
      <dgm:spPr/>
      <dgm:t>
        <a:bodyPr/>
        <a:lstStyle/>
        <a:p>
          <a:endParaRPr lang="el-GR"/>
        </a:p>
      </dgm:t>
    </dgm:pt>
    <dgm:pt modelId="{0B7F1AC3-2D63-4944-B853-BBFB347B51BD}" type="pres">
      <dgm:prSet presAssocID="{F9CF3745-2CCC-4B19-BA1C-49DC7499E72B}" presName="childTextArrow" presStyleLbl="fgAccFollowNode1" presStyleIdx="1" presStyleCnt="2" custScaleY="136786" custLinFactNeighborX="2450" custLinFactNeighborY="-13825">
        <dgm:presLayoutVars>
          <dgm:bulletEnabled val="1"/>
        </dgm:presLayoutVars>
      </dgm:prSet>
      <dgm:spPr/>
      <dgm:t>
        <a:bodyPr/>
        <a:lstStyle/>
        <a:p>
          <a:endParaRPr lang="el-GR"/>
        </a:p>
      </dgm:t>
    </dgm:pt>
    <dgm:pt modelId="{F44D4768-4AC6-4E34-B22C-A303C78C6FB5}" type="pres">
      <dgm:prSet presAssocID="{48C1FB53-69A1-48EE-AB0F-DE9FF1E828CB}" presName="sp" presStyleCnt="0"/>
      <dgm:spPr/>
    </dgm:pt>
    <dgm:pt modelId="{3CC22262-5324-4F2C-8F4F-9DC0CC577E35}" type="pres">
      <dgm:prSet presAssocID="{4B49EA6B-D9B8-4369-92EB-50E176A102D4}" presName="arrowAndChildren" presStyleCnt="0"/>
      <dgm:spPr/>
    </dgm:pt>
    <dgm:pt modelId="{3E745A8A-E350-4F1E-A392-BB0C04659092}" type="pres">
      <dgm:prSet presAssocID="{4B49EA6B-D9B8-4369-92EB-50E176A102D4}" presName="parentTextArrow" presStyleLbl="node1" presStyleIdx="2" presStyleCnt="3"/>
      <dgm:spPr/>
      <dgm:t>
        <a:bodyPr/>
        <a:lstStyle/>
        <a:p>
          <a:endParaRPr lang="el-GR"/>
        </a:p>
      </dgm:t>
    </dgm:pt>
  </dgm:ptLst>
  <dgm:cxnLst>
    <dgm:cxn modelId="{FF56C438-82CC-4ADE-9D79-AE2157F2ECA9}" srcId="{5BE45A9F-08ED-49A6-BD99-5F9DD04264BA}" destId="{39B65F43-FE57-4673-9816-2C3E69823D3E}" srcOrd="1" destOrd="0" parTransId="{F2364B3A-22F3-43CD-A6E7-358845A0FC58}" sibTransId="{40A7C289-ECE3-43D1-8C89-A0F341F1C446}"/>
    <dgm:cxn modelId="{AF783DE0-8FBD-470C-97C7-C284C88825A7}" srcId="{5BE45A9F-08ED-49A6-BD99-5F9DD04264BA}" destId="{94806934-73FA-453B-9E32-4C68EEA7C40F}" srcOrd="2" destOrd="0" parTransId="{32A9FD50-5272-43BA-A778-88470288BD7F}" sibTransId="{8729835D-A1C0-458A-9F52-EF9ED0AC2FD0}"/>
    <dgm:cxn modelId="{2A1E71C2-7839-4E33-A846-0467A2610875}" srcId="{39B65F43-FE57-4673-9816-2C3E69823D3E}" destId="{F9CF3745-2CCC-4B19-BA1C-49DC7499E72B}" srcOrd="1" destOrd="0" parTransId="{879F7C97-D6AF-4909-858D-92AD300289F8}" sibTransId="{4247AD17-4C31-494F-A8AF-36D2DFA17055}"/>
    <dgm:cxn modelId="{13429F7F-FB72-44DF-8BB7-B86A16E7B426}" type="presOf" srcId="{94806934-73FA-453B-9E32-4C68EEA7C40F}" destId="{7D3A524C-855F-46B2-A035-8DF96CF3A7CB}" srcOrd="0" destOrd="0" presId="urn:microsoft.com/office/officeart/2005/8/layout/process4"/>
    <dgm:cxn modelId="{EBD5A3A0-8653-43C4-8C4F-7C910BBC50D9}" type="presOf" srcId="{39B65F43-FE57-4673-9816-2C3E69823D3E}" destId="{DD275834-BD1A-42DC-BA67-53179A39C8D4}" srcOrd="0" destOrd="0" presId="urn:microsoft.com/office/officeart/2005/8/layout/process4"/>
    <dgm:cxn modelId="{8DA08D5B-4529-4966-9492-09090C431657}" type="presOf" srcId="{F9CF3745-2CCC-4B19-BA1C-49DC7499E72B}" destId="{0B7F1AC3-2D63-4944-B853-BBFB347B51BD}" srcOrd="0" destOrd="0" presId="urn:microsoft.com/office/officeart/2005/8/layout/process4"/>
    <dgm:cxn modelId="{756C8B84-8970-43E3-8AB4-701FEF193934}" srcId="{5BE45A9F-08ED-49A6-BD99-5F9DD04264BA}" destId="{4B49EA6B-D9B8-4369-92EB-50E176A102D4}" srcOrd="0" destOrd="0" parTransId="{A0241458-1231-4ADB-8FF5-58824FBDEB18}" sibTransId="{48C1FB53-69A1-48EE-AB0F-DE9FF1E828CB}"/>
    <dgm:cxn modelId="{3DD84650-BF33-4236-85B1-2332CD2E74AE}" type="presOf" srcId="{4E950B13-7736-4905-928A-43CB4AEEF87D}" destId="{4F9F1847-B7D4-4E2B-A0DE-9FDD9563057F}" srcOrd="0" destOrd="0" presId="urn:microsoft.com/office/officeart/2005/8/layout/process4"/>
    <dgm:cxn modelId="{EE3BCD97-BCF6-4037-A9A2-22E32EF60057}" type="presOf" srcId="{4B49EA6B-D9B8-4369-92EB-50E176A102D4}" destId="{3E745A8A-E350-4F1E-A392-BB0C04659092}" srcOrd="0" destOrd="0" presId="urn:microsoft.com/office/officeart/2005/8/layout/process4"/>
    <dgm:cxn modelId="{36827EA4-4FC6-4BE9-9F24-26E843C93722}" type="presOf" srcId="{39B65F43-FE57-4673-9816-2C3E69823D3E}" destId="{7EF2260A-3F0E-4C50-852E-20295098629F}" srcOrd="1" destOrd="0" presId="urn:microsoft.com/office/officeart/2005/8/layout/process4"/>
    <dgm:cxn modelId="{4F0B0E75-8CB4-4CA9-8BE4-392CD942E76A}" srcId="{39B65F43-FE57-4673-9816-2C3E69823D3E}" destId="{4E950B13-7736-4905-928A-43CB4AEEF87D}" srcOrd="0" destOrd="0" parTransId="{11894531-6867-4BA6-A413-257A88CFC461}" sibTransId="{3EF84CEE-F92F-448C-A617-CDE45FB90A60}"/>
    <dgm:cxn modelId="{5D1988A7-044E-4B90-95B0-E107CD6EE80C}" type="presOf" srcId="{5BE45A9F-08ED-49A6-BD99-5F9DD04264BA}" destId="{543D831C-B958-4A6B-AA0E-BF7EDECF8616}" srcOrd="0" destOrd="0" presId="urn:microsoft.com/office/officeart/2005/8/layout/process4"/>
    <dgm:cxn modelId="{C9CE2B0F-7A57-4AD0-B629-DE8D0754DCC3}" type="presParOf" srcId="{543D831C-B958-4A6B-AA0E-BF7EDECF8616}" destId="{3D031E46-C61F-43BC-AE59-24B784BD2BA3}" srcOrd="0" destOrd="0" presId="urn:microsoft.com/office/officeart/2005/8/layout/process4"/>
    <dgm:cxn modelId="{01F6545D-B3F9-4049-9951-5091C63DDFC4}" type="presParOf" srcId="{3D031E46-C61F-43BC-AE59-24B784BD2BA3}" destId="{7D3A524C-855F-46B2-A035-8DF96CF3A7CB}" srcOrd="0" destOrd="0" presId="urn:microsoft.com/office/officeart/2005/8/layout/process4"/>
    <dgm:cxn modelId="{34D1C806-067B-420E-BCE4-6C48AB500E4A}" type="presParOf" srcId="{543D831C-B958-4A6B-AA0E-BF7EDECF8616}" destId="{6ABD6D5E-C43A-45C2-A262-2F1A84D9A4F3}" srcOrd="1" destOrd="0" presId="urn:microsoft.com/office/officeart/2005/8/layout/process4"/>
    <dgm:cxn modelId="{05FC1F68-A889-4A79-9F2F-9FEE04A8D6C9}" type="presParOf" srcId="{543D831C-B958-4A6B-AA0E-BF7EDECF8616}" destId="{DDE73A18-79DA-4105-A878-96F4B37D1735}" srcOrd="2" destOrd="0" presId="urn:microsoft.com/office/officeart/2005/8/layout/process4"/>
    <dgm:cxn modelId="{E54AAF59-8CE8-49F5-B906-1B15ABE484E8}" type="presParOf" srcId="{DDE73A18-79DA-4105-A878-96F4B37D1735}" destId="{DD275834-BD1A-42DC-BA67-53179A39C8D4}" srcOrd="0" destOrd="0" presId="urn:microsoft.com/office/officeart/2005/8/layout/process4"/>
    <dgm:cxn modelId="{6539BEF2-4D14-42F4-9C97-35E550DC0B45}" type="presParOf" srcId="{DDE73A18-79DA-4105-A878-96F4B37D1735}" destId="{7EF2260A-3F0E-4C50-852E-20295098629F}" srcOrd="1" destOrd="0" presId="urn:microsoft.com/office/officeart/2005/8/layout/process4"/>
    <dgm:cxn modelId="{37804D56-6088-4285-B6F9-3D489D48DA9B}" type="presParOf" srcId="{DDE73A18-79DA-4105-A878-96F4B37D1735}" destId="{3CD2C5E9-97B4-4F0A-96BF-D8CE1526E836}" srcOrd="2" destOrd="0" presId="urn:microsoft.com/office/officeart/2005/8/layout/process4"/>
    <dgm:cxn modelId="{E0131311-BE1D-4729-8A42-8FF14FB019F7}" type="presParOf" srcId="{3CD2C5E9-97B4-4F0A-96BF-D8CE1526E836}" destId="{4F9F1847-B7D4-4E2B-A0DE-9FDD9563057F}" srcOrd="0" destOrd="0" presId="urn:microsoft.com/office/officeart/2005/8/layout/process4"/>
    <dgm:cxn modelId="{336B8CF3-4873-46FE-980B-FFE0607F4BF9}" type="presParOf" srcId="{3CD2C5E9-97B4-4F0A-96BF-D8CE1526E836}" destId="{0B7F1AC3-2D63-4944-B853-BBFB347B51BD}" srcOrd="1" destOrd="0" presId="urn:microsoft.com/office/officeart/2005/8/layout/process4"/>
    <dgm:cxn modelId="{FDFA7B84-2A4F-483E-9525-F1CD12B53BD6}" type="presParOf" srcId="{543D831C-B958-4A6B-AA0E-BF7EDECF8616}" destId="{F44D4768-4AC6-4E34-B22C-A303C78C6FB5}" srcOrd="3" destOrd="0" presId="urn:microsoft.com/office/officeart/2005/8/layout/process4"/>
    <dgm:cxn modelId="{D0CBF5B6-CED1-4DB5-9F14-BEFB8DF4BD68}" type="presParOf" srcId="{543D831C-B958-4A6B-AA0E-BF7EDECF8616}" destId="{3CC22262-5324-4F2C-8F4F-9DC0CC577E35}" srcOrd="4" destOrd="0" presId="urn:microsoft.com/office/officeart/2005/8/layout/process4"/>
    <dgm:cxn modelId="{AC8B8188-47DA-4619-B020-72E08E45191B}" type="presParOf" srcId="{3CC22262-5324-4F2C-8F4F-9DC0CC577E35}" destId="{3E745A8A-E350-4F1E-A392-BB0C04659092}" srcOrd="0"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BA035DB-4ECA-4568-BC81-15C3839A49DB}" type="doc">
      <dgm:prSet loTypeId="urn:microsoft.com/office/officeart/2005/8/layout/vList2" loCatId="list" qsTypeId="urn:microsoft.com/office/officeart/2005/8/quickstyle/3d3" qsCatId="3D" csTypeId="urn:microsoft.com/office/officeart/2005/8/colors/accent1_2#21" csCatId="accent1" phldr="1"/>
      <dgm:spPr/>
      <dgm:t>
        <a:bodyPr/>
        <a:lstStyle/>
        <a:p>
          <a:endParaRPr lang="el-GR"/>
        </a:p>
      </dgm:t>
    </dgm:pt>
    <dgm:pt modelId="{096D93A9-A81B-4ED6-B8E9-EE14D565F2FB}">
      <dgm:prSet phldrT="[Κείμενο]" custT="1"/>
      <dgm:spPr>
        <a:solidFill>
          <a:srgbClr val="996633"/>
        </a:solidFill>
      </dgm:spPr>
      <dgm:t>
        <a:bodyPr/>
        <a:lstStyle/>
        <a:p>
          <a:pPr algn="just"/>
          <a:r>
            <a:rPr lang="el-GR" sz="2800" dirty="0" smtClean="0">
              <a:effectLst>
                <a:outerShdw blurRad="38100" dist="38100" dir="2700000" algn="tl">
                  <a:srgbClr val="000000">
                    <a:alpha val="43137"/>
                  </a:srgbClr>
                </a:outerShdw>
              </a:effectLst>
            </a:rPr>
            <a:t>Αναμένεται Υ.Α. για το ζήτημα αυτό. </a:t>
          </a:r>
        </a:p>
        <a:p>
          <a:pPr algn="just"/>
          <a:r>
            <a:rPr lang="el-GR" sz="2800" dirty="0" smtClean="0">
              <a:effectLst>
                <a:outerShdw blurRad="38100" dist="38100" dir="2700000" algn="tl">
                  <a:srgbClr val="000000">
                    <a:alpha val="43137"/>
                  </a:srgbClr>
                </a:outerShdw>
              </a:effectLst>
            </a:rPr>
            <a:t>Πάντως σε κάθε περίπτωση θα μετρήσουν οι γραπτοί βαθμοί στα 4 μαθήματα (2+2) για την εισαγωγή στα ΤΕΙ της αντίστοιχης ειδικότητας.</a:t>
          </a:r>
          <a:endParaRPr lang="el-GR" sz="2800" dirty="0">
            <a:effectLst>
              <a:outerShdw blurRad="38100" dist="38100" dir="2700000" algn="tl">
                <a:srgbClr val="000000">
                  <a:alpha val="43137"/>
                </a:srgbClr>
              </a:outerShdw>
            </a:effectLst>
          </a:endParaRPr>
        </a:p>
      </dgm:t>
    </dgm:pt>
    <dgm:pt modelId="{93B59CDE-277D-471D-BEB2-830527674783}" type="parTrans" cxnId="{3A14688A-2E98-45F4-AC0C-4E85BF392B67}">
      <dgm:prSet/>
      <dgm:spPr/>
      <dgm:t>
        <a:bodyPr/>
        <a:lstStyle/>
        <a:p>
          <a:endParaRPr lang="el-GR"/>
        </a:p>
      </dgm:t>
    </dgm:pt>
    <dgm:pt modelId="{CC80EBC6-38AF-4CD0-843C-0D1702E610E2}" type="sibTrans" cxnId="{3A14688A-2E98-45F4-AC0C-4E85BF392B67}">
      <dgm:prSet/>
      <dgm:spPr/>
      <dgm:t>
        <a:bodyPr/>
        <a:lstStyle/>
        <a:p>
          <a:endParaRPr lang="el-GR"/>
        </a:p>
      </dgm:t>
    </dgm:pt>
    <dgm:pt modelId="{A8D80A7E-0B65-4FBB-B19D-6EC697415D50}">
      <dgm:prSet phldrT="[Κείμενο]" custT="1"/>
      <dgm:spPr>
        <a:solidFill>
          <a:srgbClr val="E68900"/>
        </a:solidFill>
      </dgm:spPr>
      <dgm:t>
        <a:bodyPr/>
        <a:lstStyle/>
        <a:p>
          <a:pPr algn="just"/>
          <a:r>
            <a:rPr lang="el-GR" sz="2800" dirty="0" smtClean="0">
              <a:effectLst>
                <a:outerShdw blurRad="38100" dist="38100" dir="2700000" algn="tl">
                  <a:srgbClr val="000000">
                    <a:alpha val="43137"/>
                  </a:srgbClr>
                </a:outerShdw>
              </a:effectLst>
            </a:rPr>
            <a:t>Όσα θέματα δεν προβλέπονται στο Νόμο (όπως π.χ. τα 	ΑΠΣ και τα ΠΣ) θα ρυθμιστούν με Υ.Α. μέχρι τον Μάρτιο του 2014 και θα ισχύουν και στις επόμενες τάξεις.</a:t>
          </a:r>
          <a:endParaRPr lang="el-GR" sz="2800" dirty="0">
            <a:effectLst>
              <a:outerShdw blurRad="38100" dist="38100" dir="2700000" algn="tl">
                <a:srgbClr val="000000">
                  <a:alpha val="43137"/>
                </a:srgbClr>
              </a:outerShdw>
            </a:effectLst>
          </a:endParaRPr>
        </a:p>
      </dgm:t>
    </dgm:pt>
    <dgm:pt modelId="{8922B8B9-A543-45B7-8C5F-698D5B3037DD}" type="parTrans" cxnId="{07144CE2-D4F6-4490-9E9E-6C6B69799CD4}">
      <dgm:prSet/>
      <dgm:spPr/>
      <dgm:t>
        <a:bodyPr/>
        <a:lstStyle/>
        <a:p>
          <a:endParaRPr lang="el-GR"/>
        </a:p>
      </dgm:t>
    </dgm:pt>
    <dgm:pt modelId="{C2EF686E-951D-4894-89B8-D40F4C3E4089}" type="sibTrans" cxnId="{07144CE2-D4F6-4490-9E9E-6C6B69799CD4}">
      <dgm:prSet/>
      <dgm:spPr/>
      <dgm:t>
        <a:bodyPr/>
        <a:lstStyle/>
        <a:p>
          <a:endParaRPr lang="el-GR"/>
        </a:p>
      </dgm:t>
    </dgm:pt>
    <dgm:pt modelId="{934D1FE9-B5DF-4459-A38C-7FA5C45A9547}" type="pres">
      <dgm:prSet presAssocID="{2BA035DB-4ECA-4568-BC81-15C3839A49DB}" presName="linear" presStyleCnt="0">
        <dgm:presLayoutVars>
          <dgm:animLvl val="lvl"/>
          <dgm:resizeHandles val="exact"/>
        </dgm:presLayoutVars>
      </dgm:prSet>
      <dgm:spPr/>
      <dgm:t>
        <a:bodyPr/>
        <a:lstStyle/>
        <a:p>
          <a:endParaRPr lang="el-GR"/>
        </a:p>
      </dgm:t>
    </dgm:pt>
    <dgm:pt modelId="{9EE8A9A1-2C41-48DF-BCBB-CC3AC625B31E}" type="pres">
      <dgm:prSet presAssocID="{096D93A9-A81B-4ED6-B8E9-EE14D565F2FB}" presName="parentText" presStyleLbl="node1" presStyleIdx="0" presStyleCnt="2" custLinFactY="-6996" custLinFactNeighborX="901" custLinFactNeighborY="-100000">
        <dgm:presLayoutVars>
          <dgm:chMax val="0"/>
          <dgm:bulletEnabled val="1"/>
        </dgm:presLayoutVars>
      </dgm:prSet>
      <dgm:spPr/>
      <dgm:t>
        <a:bodyPr/>
        <a:lstStyle/>
        <a:p>
          <a:endParaRPr lang="el-GR"/>
        </a:p>
      </dgm:t>
    </dgm:pt>
    <dgm:pt modelId="{E8F9763E-7D7B-4FFE-99FA-662192D018C3}" type="pres">
      <dgm:prSet presAssocID="{CC80EBC6-38AF-4CD0-843C-0D1702E610E2}" presName="spacer" presStyleCnt="0"/>
      <dgm:spPr/>
    </dgm:pt>
    <dgm:pt modelId="{E47B9B9A-5AE2-4306-B390-CE81494CD27A}" type="pres">
      <dgm:prSet presAssocID="{A8D80A7E-0B65-4FBB-B19D-6EC697415D50}" presName="parentText" presStyleLbl="node1" presStyleIdx="1" presStyleCnt="2" custLinFactY="1497" custLinFactNeighborY="100000">
        <dgm:presLayoutVars>
          <dgm:chMax val="0"/>
          <dgm:bulletEnabled val="1"/>
        </dgm:presLayoutVars>
      </dgm:prSet>
      <dgm:spPr/>
      <dgm:t>
        <a:bodyPr/>
        <a:lstStyle/>
        <a:p>
          <a:endParaRPr lang="el-GR"/>
        </a:p>
      </dgm:t>
    </dgm:pt>
  </dgm:ptLst>
  <dgm:cxnLst>
    <dgm:cxn modelId="{3A14688A-2E98-45F4-AC0C-4E85BF392B67}" srcId="{2BA035DB-4ECA-4568-BC81-15C3839A49DB}" destId="{096D93A9-A81B-4ED6-B8E9-EE14D565F2FB}" srcOrd="0" destOrd="0" parTransId="{93B59CDE-277D-471D-BEB2-830527674783}" sibTransId="{CC80EBC6-38AF-4CD0-843C-0D1702E610E2}"/>
    <dgm:cxn modelId="{07144CE2-D4F6-4490-9E9E-6C6B69799CD4}" srcId="{2BA035DB-4ECA-4568-BC81-15C3839A49DB}" destId="{A8D80A7E-0B65-4FBB-B19D-6EC697415D50}" srcOrd="1" destOrd="0" parTransId="{8922B8B9-A543-45B7-8C5F-698D5B3037DD}" sibTransId="{C2EF686E-951D-4894-89B8-D40F4C3E4089}"/>
    <dgm:cxn modelId="{5D226CED-C9DD-40B2-B341-3D5CBC22F87C}" type="presOf" srcId="{096D93A9-A81B-4ED6-B8E9-EE14D565F2FB}" destId="{9EE8A9A1-2C41-48DF-BCBB-CC3AC625B31E}" srcOrd="0" destOrd="0" presId="urn:microsoft.com/office/officeart/2005/8/layout/vList2"/>
    <dgm:cxn modelId="{92458B13-7ABF-4F7A-B60B-3D1A8B1F4459}" type="presOf" srcId="{2BA035DB-4ECA-4568-BC81-15C3839A49DB}" destId="{934D1FE9-B5DF-4459-A38C-7FA5C45A9547}" srcOrd="0" destOrd="0" presId="urn:microsoft.com/office/officeart/2005/8/layout/vList2"/>
    <dgm:cxn modelId="{11757501-EC28-4303-8685-761767FC2E0C}" type="presOf" srcId="{A8D80A7E-0B65-4FBB-B19D-6EC697415D50}" destId="{E47B9B9A-5AE2-4306-B390-CE81494CD27A}" srcOrd="0" destOrd="0" presId="urn:microsoft.com/office/officeart/2005/8/layout/vList2"/>
    <dgm:cxn modelId="{0A4CE582-3E49-4415-B56C-9503141E07D7}" type="presParOf" srcId="{934D1FE9-B5DF-4459-A38C-7FA5C45A9547}" destId="{9EE8A9A1-2C41-48DF-BCBB-CC3AC625B31E}" srcOrd="0" destOrd="0" presId="urn:microsoft.com/office/officeart/2005/8/layout/vList2"/>
    <dgm:cxn modelId="{2B6EDB83-68AC-451A-BF7F-9625AC2DF3C4}" type="presParOf" srcId="{934D1FE9-B5DF-4459-A38C-7FA5C45A9547}" destId="{E8F9763E-7D7B-4FFE-99FA-662192D018C3}" srcOrd="1" destOrd="0" presId="urn:microsoft.com/office/officeart/2005/8/layout/vList2"/>
    <dgm:cxn modelId="{2142C77A-3708-4C9F-AEAF-5208433786CC}" type="presParOf" srcId="{934D1FE9-B5DF-4459-A38C-7FA5C45A9547}" destId="{E47B9B9A-5AE2-4306-B390-CE81494CD27A}"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BA035DB-4ECA-4568-BC81-15C3839A49DB}" type="doc">
      <dgm:prSet loTypeId="urn:microsoft.com/office/officeart/2005/8/layout/vList2" loCatId="list" qsTypeId="urn:microsoft.com/office/officeart/2005/8/quickstyle/3d3" qsCatId="3D" csTypeId="urn:microsoft.com/office/officeart/2005/8/colors/accent1_2#22" csCatId="accent1" phldr="1"/>
      <dgm:spPr/>
      <dgm:t>
        <a:bodyPr/>
        <a:lstStyle/>
        <a:p>
          <a:endParaRPr lang="el-GR"/>
        </a:p>
      </dgm:t>
    </dgm:pt>
    <dgm:pt modelId="{096D93A9-A81B-4ED6-B8E9-EE14D565F2FB}">
      <dgm:prSet phldrT="[Κείμενο]" custT="1"/>
      <dgm:spPr>
        <a:solidFill>
          <a:srgbClr val="CC66FF"/>
        </a:solidFill>
      </dgm:spPr>
      <dgm:t>
        <a:bodyPr/>
        <a:lstStyle/>
        <a:p>
          <a:pPr algn="just"/>
          <a:r>
            <a:rPr lang="el-GR" sz="2800" dirty="0" smtClean="0">
              <a:effectLst>
                <a:outerShdw blurRad="38100" dist="38100" dir="2700000" algn="tl">
                  <a:srgbClr val="000000">
                    <a:alpha val="43137"/>
                  </a:srgbClr>
                </a:outerShdw>
              </a:effectLst>
            </a:rPr>
            <a:t>Στη Β’ τάξη του </a:t>
          </a:r>
          <a:r>
            <a:rPr lang="el-GR" sz="2800" b="1" dirty="0" smtClean="0">
              <a:effectLst>
                <a:outerShdw blurRad="38100" dist="38100" dir="2700000" algn="tl">
                  <a:srgbClr val="000000">
                    <a:alpha val="43137"/>
                  </a:srgbClr>
                </a:outerShdw>
              </a:effectLst>
            </a:rPr>
            <a:t>ΕΠΑ.Λ. </a:t>
          </a:r>
          <a:r>
            <a:rPr lang="el-GR" sz="2800" dirty="0" smtClean="0">
              <a:effectLst>
                <a:outerShdw blurRad="38100" dist="38100" dir="2700000" algn="tl">
                  <a:srgbClr val="000000">
                    <a:alpha val="43137"/>
                  </a:srgbClr>
                </a:outerShdw>
              </a:effectLst>
            </a:rPr>
            <a:t>εγγράφονται οι </a:t>
          </a:r>
          <a:r>
            <a:rPr lang="el-GR" sz="2800" b="1" dirty="0" smtClean="0">
              <a:effectLst>
                <a:outerShdw blurRad="38100" dist="38100" dir="2700000" algn="tl">
                  <a:srgbClr val="000000">
                    <a:alpha val="43137"/>
                  </a:srgbClr>
                </a:outerShdw>
              </a:effectLst>
            </a:rPr>
            <a:t>προαγόμενοι</a:t>
          </a:r>
          <a:r>
            <a:rPr lang="el-GR" sz="2800" dirty="0" smtClean="0">
              <a:effectLst>
                <a:outerShdw blurRad="38100" dist="38100" dir="2700000" algn="tl">
                  <a:srgbClr val="000000">
                    <a:alpha val="43137"/>
                  </a:srgbClr>
                </a:outerShdw>
              </a:effectLst>
            </a:rPr>
            <a:t> 	από την Α’ τάξη του Γενικού ή του Επαγγελματικού Λυκείου</a:t>
          </a:r>
          <a:r>
            <a:rPr lang="el-GR" sz="2800" dirty="0" smtClean="0"/>
            <a:t>. </a:t>
          </a:r>
          <a:endParaRPr lang="el-GR" sz="2800" dirty="0"/>
        </a:p>
      </dgm:t>
    </dgm:pt>
    <dgm:pt modelId="{93B59CDE-277D-471D-BEB2-830527674783}" type="parTrans" cxnId="{3A14688A-2E98-45F4-AC0C-4E85BF392B67}">
      <dgm:prSet/>
      <dgm:spPr/>
      <dgm:t>
        <a:bodyPr/>
        <a:lstStyle/>
        <a:p>
          <a:endParaRPr lang="el-GR"/>
        </a:p>
      </dgm:t>
    </dgm:pt>
    <dgm:pt modelId="{CC80EBC6-38AF-4CD0-843C-0D1702E610E2}" type="sibTrans" cxnId="{3A14688A-2E98-45F4-AC0C-4E85BF392B67}">
      <dgm:prSet/>
      <dgm:spPr/>
      <dgm:t>
        <a:bodyPr/>
        <a:lstStyle/>
        <a:p>
          <a:endParaRPr lang="el-GR"/>
        </a:p>
      </dgm:t>
    </dgm:pt>
    <dgm:pt modelId="{A8D80A7E-0B65-4FBB-B19D-6EC697415D50}">
      <dgm:prSet phldrT="[Κείμενο]" custT="1"/>
      <dgm:spPr>
        <a:solidFill>
          <a:srgbClr val="669900"/>
        </a:solidFill>
      </dgm:spPr>
      <dgm:t>
        <a:bodyPr/>
        <a:lstStyle/>
        <a:p>
          <a:pPr algn="just"/>
          <a:r>
            <a:rPr lang="el-GR" sz="2800" dirty="0" smtClean="0">
              <a:effectLst>
                <a:outerShdw blurRad="38100" dist="38100" dir="2700000" algn="tl">
                  <a:srgbClr val="000000">
                    <a:alpha val="43137"/>
                  </a:srgbClr>
                </a:outerShdw>
              </a:effectLst>
            </a:rPr>
            <a:t>Στη Β’ τάξη του </a:t>
          </a:r>
          <a:r>
            <a:rPr lang="el-GR" sz="2800" b="1" dirty="0" smtClean="0">
              <a:effectLst>
                <a:outerShdw blurRad="38100" dist="38100" dir="2700000" algn="tl">
                  <a:srgbClr val="000000">
                    <a:alpha val="43137"/>
                  </a:srgbClr>
                </a:outerShdw>
              </a:effectLst>
            </a:rPr>
            <a:t>ΓΕ.Λ. </a:t>
          </a:r>
          <a:r>
            <a:rPr lang="el-GR" sz="2800" dirty="0" smtClean="0">
              <a:effectLst>
                <a:outerShdw blurRad="38100" dist="38100" dir="2700000" algn="tl">
                  <a:srgbClr val="000000">
                    <a:alpha val="43137"/>
                  </a:srgbClr>
                </a:outerShdw>
              </a:effectLst>
            </a:rPr>
            <a:t>εγγράφονται οι </a:t>
          </a:r>
          <a:r>
            <a:rPr lang="el-GR" sz="2800" b="1" dirty="0" smtClean="0">
              <a:effectLst>
                <a:outerShdw blurRad="38100" dist="38100" dir="2700000" algn="tl">
                  <a:srgbClr val="000000">
                    <a:alpha val="43137"/>
                  </a:srgbClr>
                </a:outerShdw>
              </a:effectLst>
            </a:rPr>
            <a:t>προαγόμενοι</a:t>
          </a:r>
          <a:r>
            <a:rPr lang="el-GR" sz="2800" dirty="0" smtClean="0">
              <a:effectLst>
                <a:outerShdw blurRad="38100" dist="38100" dir="2700000" algn="tl">
                  <a:srgbClr val="000000">
                    <a:alpha val="43137"/>
                  </a:srgbClr>
                </a:outerShdw>
              </a:effectLst>
            </a:rPr>
            <a:t> από την Α’ τάξη του Γενικού ή του Επαγγελματικού Λυκείου.</a:t>
          </a:r>
          <a:endParaRPr lang="el-GR" sz="2800" dirty="0">
            <a:effectLst>
              <a:outerShdw blurRad="38100" dist="38100" dir="2700000" algn="tl">
                <a:srgbClr val="000000">
                  <a:alpha val="43137"/>
                </a:srgbClr>
              </a:outerShdw>
            </a:effectLst>
          </a:endParaRPr>
        </a:p>
      </dgm:t>
    </dgm:pt>
    <dgm:pt modelId="{8922B8B9-A543-45B7-8C5F-698D5B3037DD}" type="parTrans" cxnId="{07144CE2-D4F6-4490-9E9E-6C6B69799CD4}">
      <dgm:prSet/>
      <dgm:spPr/>
      <dgm:t>
        <a:bodyPr/>
        <a:lstStyle/>
        <a:p>
          <a:endParaRPr lang="el-GR"/>
        </a:p>
      </dgm:t>
    </dgm:pt>
    <dgm:pt modelId="{C2EF686E-951D-4894-89B8-D40F4C3E4089}" type="sibTrans" cxnId="{07144CE2-D4F6-4490-9E9E-6C6B69799CD4}">
      <dgm:prSet/>
      <dgm:spPr/>
      <dgm:t>
        <a:bodyPr/>
        <a:lstStyle/>
        <a:p>
          <a:endParaRPr lang="el-GR"/>
        </a:p>
      </dgm:t>
    </dgm:pt>
    <dgm:pt modelId="{934D1FE9-B5DF-4459-A38C-7FA5C45A9547}" type="pres">
      <dgm:prSet presAssocID="{2BA035DB-4ECA-4568-BC81-15C3839A49DB}" presName="linear" presStyleCnt="0">
        <dgm:presLayoutVars>
          <dgm:animLvl val="lvl"/>
          <dgm:resizeHandles val="exact"/>
        </dgm:presLayoutVars>
      </dgm:prSet>
      <dgm:spPr/>
      <dgm:t>
        <a:bodyPr/>
        <a:lstStyle/>
        <a:p>
          <a:endParaRPr lang="el-GR"/>
        </a:p>
      </dgm:t>
    </dgm:pt>
    <dgm:pt modelId="{9EE8A9A1-2C41-48DF-BCBB-CC3AC625B31E}" type="pres">
      <dgm:prSet presAssocID="{096D93A9-A81B-4ED6-B8E9-EE14D565F2FB}" presName="parentText" presStyleLbl="node1" presStyleIdx="0" presStyleCnt="2" custLinFactY="-6255" custLinFactNeighborX="-840" custLinFactNeighborY="-100000">
        <dgm:presLayoutVars>
          <dgm:chMax val="0"/>
          <dgm:bulletEnabled val="1"/>
        </dgm:presLayoutVars>
      </dgm:prSet>
      <dgm:spPr/>
      <dgm:t>
        <a:bodyPr/>
        <a:lstStyle/>
        <a:p>
          <a:endParaRPr lang="el-GR"/>
        </a:p>
      </dgm:t>
    </dgm:pt>
    <dgm:pt modelId="{E8F9763E-7D7B-4FFE-99FA-662192D018C3}" type="pres">
      <dgm:prSet presAssocID="{CC80EBC6-38AF-4CD0-843C-0D1702E610E2}" presName="spacer" presStyleCnt="0"/>
      <dgm:spPr/>
    </dgm:pt>
    <dgm:pt modelId="{E47B9B9A-5AE2-4306-B390-CE81494CD27A}" type="pres">
      <dgm:prSet presAssocID="{A8D80A7E-0B65-4FBB-B19D-6EC697415D50}" presName="parentText" presStyleLbl="node1" presStyleIdx="1" presStyleCnt="2" custLinFactY="1497" custLinFactNeighborY="100000">
        <dgm:presLayoutVars>
          <dgm:chMax val="0"/>
          <dgm:bulletEnabled val="1"/>
        </dgm:presLayoutVars>
      </dgm:prSet>
      <dgm:spPr/>
      <dgm:t>
        <a:bodyPr/>
        <a:lstStyle/>
        <a:p>
          <a:endParaRPr lang="el-GR"/>
        </a:p>
      </dgm:t>
    </dgm:pt>
  </dgm:ptLst>
  <dgm:cxnLst>
    <dgm:cxn modelId="{3A14688A-2E98-45F4-AC0C-4E85BF392B67}" srcId="{2BA035DB-4ECA-4568-BC81-15C3839A49DB}" destId="{096D93A9-A81B-4ED6-B8E9-EE14D565F2FB}" srcOrd="0" destOrd="0" parTransId="{93B59CDE-277D-471D-BEB2-830527674783}" sibTransId="{CC80EBC6-38AF-4CD0-843C-0D1702E610E2}"/>
    <dgm:cxn modelId="{E457929D-DD61-47FF-A418-682C6C9F7EB4}" type="presOf" srcId="{096D93A9-A81B-4ED6-B8E9-EE14D565F2FB}" destId="{9EE8A9A1-2C41-48DF-BCBB-CC3AC625B31E}" srcOrd="0" destOrd="0" presId="urn:microsoft.com/office/officeart/2005/8/layout/vList2"/>
    <dgm:cxn modelId="{41F1860D-17D9-405E-AA4A-AEB0A4881824}" type="presOf" srcId="{2BA035DB-4ECA-4568-BC81-15C3839A49DB}" destId="{934D1FE9-B5DF-4459-A38C-7FA5C45A9547}" srcOrd="0" destOrd="0" presId="urn:microsoft.com/office/officeart/2005/8/layout/vList2"/>
    <dgm:cxn modelId="{07144CE2-D4F6-4490-9E9E-6C6B69799CD4}" srcId="{2BA035DB-4ECA-4568-BC81-15C3839A49DB}" destId="{A8D80A7E-0B65-4FBB-B19D-6EC697415D50}" srcOrd="1" destOrd="0" parTransId="{8922B8B9-A543-45B7-8C5F-698D5B3037DD}" sibTransId="{C2EF686E-951D-4894-89B8-D40F4C3E4089}"/>
    <dgm:cxn modelId="{764D4F5C-CC36-4B8B-B6F0-A8057C2B0254}" type="presOf" srcId="{A8D80A7E-0B65-4FBB-B19D-6EC697415D50}" destId="{E47B9B9A-5AE2-4306-B390-CE81494CD27A}" srcOrd="0" destOrd="0" presId="urn:microsoft.com/office/officeart/2005/8/layout/vList2"/>
    <dgm:cxn modelId="{CD4D19C4-756C-438F-AFCA-45B43BE7D8C0}" type="presParOf" srcId="{934D1FE9-B5DF-4459-A38C-7FA5C45A9547}" destId="{9EE8A9A1-2C41-48DF-BCBB-CC3AC625B31E}" srcOrd="0" destOrd="0" presId="urn:microsoft.com/office/officeart/2005/8/layout/vList2"/>
    <dgm:cxn modelId="{4D866E4E-6D78-400D-9877-CEC2ABA88298}" type="presParOf" srcId="{934D1FE9-B5DF-4459-A38C-7FA5C45A9547}" destId="{E8F9763E-7D7B-4FFE-99FA-662192D018C3}" srcOrd="1" destOrd="0" presId="urn:microsoft.com/office/officeart/2005/8/layout/vList2"/>
    <dgm:cxn modelId="{29736D1A-82F9-49A1-B3B0-58C88049AA37}" type="presParOf" srcId="{934D1FE9-B5DF-4459-A38C-7FA5C45A9547}" destId="{E47B9B9A-5AE2-4306-B390-CE81494CD27A}"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990D1CF-33B3-47C7-B355-B66FF5D03929}" type="doc">
      <dgm:prSet loTypeId="urn:microsoft.com/office/officeart/2005/8/layout/lProcess2" loCatId="list" qsTypeId="urn:microsoft.com/office/officeart/2005/8/quickstyle/simple1#1" qsCatId="simple" csTypeId="urn:microsoft.com/office/officeart/2005/8/colors/accent1_2#3" csCatId="accent1" phldr="1"/>
      <dgm:spPr/>
      <dgm:t>
        <a:bodyPr/>
        <a:lstStyle/>
        <a:p>
          <a:endParaRPr lang="el-GR"/>
        </a:p>
      </dgm:t>
    </dgm:pt>
    <dgm:pt modelId="{ACE44E44-E224-4FF0-98C4-075E625CAAF6}">
      <dgm:prSet phldrT="[Κείμενο]"/>
      <dgm:spPr>
        <a:scene3d>
          <a:camera prst="orthographicFront"/>
          <a:lightRig rig="threePt" dir="t"/>
        </a:scene3d>
        <a:sp3d prstMaterial="metal"/>
      </dgm:spPr>
      <dgm:t>
        <a:bodyPr/>
        <a:lstStyle/>
        <a:p>
          <a:pPr>
            <a:lnSpc>
              <a:spcPct val="100000"/>
            </a:lnSpc>
          </a:pPr>
          <a:r>
            <a:rPr lang="el-GR" b="1" dirty="0" smtClean="0">
              <a:solidFill>
                <a:schemeClr val="bg1">
                  <a:lumMod val="50000"/>
                </a:schemeClr>
              </a:solidFill>
            </a:rPr>
            <a:t>Ελληνική Γλώσσα</a:t>
          </a:r>
          <a:r>
            <a:rPr lang="el-GR" dirty="0" smtClean="0">
              <a:solidFill>
                <a:schemeClr val="bg1">
                  <a:lumMod val="50000"/>
                </a:schemeClr>
              </a:solidFill>
            </a:rPr>
            <a:t>:    </a:t>
          </a:r>
          <a:r>
            <a:rPr lang="el-GR" b="1" dirty="0" smtClean="0">
              <a:solidFill>
                <a:srgbClr val="FF0000"/>
              </a:solidFill>
            </a:rPr>
            <a:t>9</a:t>
          </a:r>
          <a:r>
            <a:rPr lang="el-GR" dirty="0" smtClean="0">
              <a:solidFill>
                <a:srgbClr val="FF0000"/>
              </a:solidFill>
            </a:rPr>
            <a:t> δ. ω. </a:t>
          </a:r>
        </a:p>
        <a:p>
          <a:pPr>
            <a:lnSpc>
              <a:spcPct val="90000"/>
            </a:lnSpc>
          </a:pPr>
          <a:r>
            <a:rPr lang="el-GR" dirty="0" smtClean="0">
              <a:solidFill>
                <a:schemeClr val="bg1">
                  <a:lumMod val="50000"/>
                </a:schemeClr>
              </a:solidFill>
            </a:rPr>
            <a:t>με διακριτά διδακτέα αντικείμενα – κλάδους:</a:t>
          </a:r>
          <a:endParaRPr lang="el-GR" dirty="0"/>
        </a:p>
      </dgm:t>
    </dgm:pt>
    <dgm:pt modelId="{680E6B5C-65DF-46C3-AE6B-A83C461E2E69}" type="parTrans" cxnId="{E08425F4-BF9B-417E-AB13-EE0F3AFB9A15}">
      <dgm:prSet/>
      <dgm:spPr/>
      <dgm:t>
        <a:bodyPr/>
        <a:lstStyle/>
        <a:p>
          <a:endParaRPr lang="el-GR"/>
        </a:p>
      </dgm:t>
    </dgm:pt>
    <dgm:pt modelId="{0E03D0DC-4056-45BB-9273-8C3C7847273D}" type="sibTrans" cxnId="{E08425F4-BF9B-417E-AB13-EE0F3AFB9A15}">
      <dgm:prSet/>
      <dgm:spPr/>
      <dgm:t>
        <a:bodyPr/>
        <a:lstStyle/>
        <a:p>
          <a:endParaRPr lang="el-GR"/>
        </a:p>
      </dgm:t>
    </dgm:pt>
    <dgm:pt modelId="{F664A6E9-6487-4C55-BCF4-0BA1DD24106A}">
      <dgm:prSet phldrT="[Κείμενο]" custT="1"/>
      <dgm:spPr>
        <a:scene3d>
          <a:camera prst="orthographicFront"/>
          <a:lightRig rig="threePt" dir="t"/>
        </a:scene3d>
        <a:sp3d prstMaterial="metal">
          <a:bevelT/>
        </a:sp3d>
      </dgm:spPr>
      <dgm:t>
        <a:bodyPr/>
        <a:lstStyle/>
        <a:p>
          <a:r>
            <a:rPr lang="el-GR" sz="2000" b="1" dirty="0" smtClean="0">
              <a:solidFill>
                <a:schemeClr val="tx1"/>
              </a:solidFill>
            </a:rPr>
            <a:t>Αρχαία Ελληνική Γλώσσα και Γραμματεία </a:t>
          </a:r>
          <a:r>
            <a:rPr lang="el-GR" sz="2000" dirty="0" smtClean="0">
              <a:solidFill>
                <a:schemeClr val="tx1"/>
              </a:solidFill>
            </a:rPr>
            <a:t>(</a:t>
          </a:r>
          <a:r>
            <a:rPr lang="el-GR" sz="2000" b="1" dirty="0" smtClean="0">
              <a:solidFill>
                <a:schemeClr val="tx1"/>
              </a:solidFill>
            </a:rPr>
            <a:t>5 </a:t>
          </a:r>
          <a:r>
            <a:rPr lang="el-GR" sz="2000" dirty="0" smtClean="0">
              <a:solidFill>
                <a:schemeClr val="tx1"/>
              </a:solidFill>
            </a:rPr>
            <a:t>δ. ω.) </a:t>
          </a:r>
          <a:endParaRPr lang="el-GR" sz="2000" dirty="0">
            <a:solidFill>
              <a:schemeClr val="tx1"/>
            </a:solidFill>
          </a:endParaRPr>
        </a:p>
      </dgm:t>
    </dgm:pt>
    <dgm:pt modelId="{5609EE14-2D01-431C-9181-B3305A0D7459}" type="parTrans" cxnId="{1A6F32F1-79F9-432D-AB13-4606E862030D}">
      <dgm:prSet/>
      <dgm:spPr/>
      <dgm:t>
        <a:bodyPr/>
        <a:lstStyle/>
        <a:p>
          <a:endParaRPr lang="el-GR"/>
        </a:p>
      </dgm:t>
    </dgm:pt>
    <dgm:pt modelId="{7894235A-72AF-4406-9ACE-0DA16EF3F4B1}" type="sibTrans" cxnId="{1A6F32F1-79F9-432D-AB13-4606E862030D}">
      <dgm:prSet/>
      <dgm:spPr/>
      <dgm:t>
        <a:bodyPr/>
        <a:lstStyle/>
        <a:p>
          <a:endParaRPr lang="el-GR"/>
        </a:p>
      </dgm:t>
    </dgm:pt>
    <dgm:pt modelId="{17C1BA03-8E2F-4838-B5BF-D6E13BE62BD3}">
      <dgm:prSet phldrT="[Κείμενο]" custT="1"/>
      <dgm:spPr>
        <a:scene3d>
          <a:camera prst="orthographicFront"/>
          <a:lightRig rig="threePt" dir="t"/>
        </a:scene3d>
        <a:sp3d prstMaterial="metal">
          <a:bevelT/>
        </a:sp3d>
      </dgm:spPr>
      <dgm:t>
        <a:bodyPr/>
        <a:lstStyle/>
        <a:p>
          <a:r>
            <a:rPr lang="el-GR" sz="2200" b="1" dirty="0" smtClean="0">
              <a:solidFill>
                <a:schemeClr val="tx1"/>
              </a:solidFill>
            </a:rPr>
            <a:t>Νέα</a:t>
          </a:r>
          <a:r>
            <a:rPr lang="el-GR" sz="2200" dirty="0" smtClean="0">
              <a:solidFill>
                <a:schemeClr val="tx1"/>
              </a:solidFill>
            </a:rPr>
            <a:t>  </a:t>
          </a:r>
          <a:r>
            <a:rPr lang="el-GR" sz="2200" b="1" dirty="0" smtClean="0">
              <a:solidFill>
                <a:schemeClr val="tx1"/>
              </a:solidFill>
            </a:rPr>
            <a:t>Ελληνική</a:t>
          </a:r>
          <a:r>
            <a:rPr lang="el-GR" sz="2200" dirty="0" smtClean="0">
              <a:solidFill>
                <a:schemeClr val="tx1"/>
              </a:solidFill>
            </a:rPr>
            <a:t> </a:t>
          </a:r>
          <a:r>
            <a:rPr lang="el-GR" sz="2200" b="1" dirty="0" smtClean="0">
              <a:solidFill>
                <a:schemeClr val="tx1"/>
              </a:solidFill>
            </a:rPr>
            <a:t>Γλώσσα</a:t>
          </a:r>
          <a:r>
            <a:rPr lang="el-GR" sz="2200" dirty="0" smtClean="0">
              <a:solidFill>
                <a:schemeClr val="tx1"/>
              </a:solidFill>
            </a:rPr>
            <a:t> (</a:t>
          </a:r>
          <a:r>
            <a:rPr lang="el-GR" sz="2200" b="1" dirty="0" smtClean="0">
              <a:solidFill>
                <a:schemeClr val="tx1"/>
              </a:solidFill>
            </a:rPr>
            <a:t>2</a:t>
          </a:r>
          <a:r>
            <a:rPr lang="el-GR" sz="2200" dirty="0" smtClean="0">
              <a:solidFill>
                <a:schemeClr val="tx1"/>
              </a:solidFill>
            </a:rPr>
            <a:t> δ. ω.)</a:t>
          </a:r>
          <a:endParaRPr lang="el-GR" sz="2200" dirty="0">
            <a:solidFill>
              <a:schemeClr val="tx1"/>
            </a:solidFill>
          </a:endParaRPr>
        </a:p>
      </dgm:t>
    </dgm:pt>
    <dgm:pt modelId="{83A0E2B3-857E-45BF-B2DA-0BD7D92B4EE0}" type="parTrans" cxnId="{A963E031-AA53-42D9-AE9A-A62CE5AC4359}">
      <dgm:prSet/>
      <dgm:spPr/>
      <dgm:t>
        <a:bodyPr/>
        <a:lstStyle/>
        <a:p>
          <a:endParaRPr lang="el-GR"/>
        </a:p>
      </dgm:t>
    </dgm:pt>
    <dgm:pt modelId="{79E3B128-F1E4-45CE-AA51-76AA82F863BF}" type="sibTrans" cxnId="{A963E031-AA53-42D9-AE9A-A62CE5AC4359}">
      <dgm:prSet/>
      <dgm:spPr/>
      <dgm:t>
        <a:bodyPr/>
        <a:lstStyle/>
        <a:p>
          <a:endParaRPr lang="el-GR"/>
        </a:p>
      </dgm:t>
    </dgm:pt>
    <dgm:pt modelId="{31F1B68D-6FCE-44FB-BA1C-A9DCFE3C6B39}">
      <dgm:prSet phldrT="[Κείμενο]"/>
      <dgm:spPr>
        <a:scene3d>
          <a:camera prst="orthographicFront"/>
          <a:lightRig rig="threePt" dir="t"/>
        </a:scene3d>
        <a:sp3d prstMaterial="metal"/>
      </dgm:spPr>
      <dgm:t>
        <a:bodyPr/>
        <a:lstStyle/>
        <a:p>
          <a:pPr>
            <a:lnSpc>
              <a:spcPct val="100000"/>
            </a:lnSpc>
          </a:pPr>
          <a:r>
            <a:rPr lang="el-GR" b="1" dirty="0" smtClean="0">
              <a:solidFill>
                <a:schemeClr val="bg1">
                  <a:lumMod val="50000"/>
                </a:schemeClr>
              </a:solidFill>
            </a:rPr>
            <a:t>Μαθηματικά</a:t>
          </a:r>
          <a:r>
            <a:rPr lang="el-GR" dirty="0" smtClean="0">
              <a:solidFill>
                <a:schemeClr val="bg1">
                  <a:lumMod val="50000"/>
                </a:schemeClr>
              </a:solidFill>
            </a:rPr>
            <a:t>:            </a:t>
          </a:r>
          <a:r>
            <a:rPr lang="el-GR" b="1" dirty="0" smtClean="0">
              <a:solidFill>
                <a:srgbClr val="FF0000"/>
              </a:solidFill>
            </a:rPr>
            <a:t>5</a:t>
          </a:r>
          <a:r>
            <a:rPr lang="el-GR" dirty="0" smtClean="0">
              <a:solidFill>
                <a:srgbClr val="FF0000"/>
              </a:solidFill>
            </a:rPr>
            <a:t> δ. ω. </a:t>
          </a:r>
        </a:p>
        <a:p>
          <a:pPr>
            <a:lnSpc>
              <a:spcPct val="90000"/>
            </a:lnSpc>
          </a:pPr>
          <a:r>
            <a:rPr lang="el-GR" dirty="0" smtClean="0">
              <a:solidFill>
                <a:schemeClr val="bg1">
                  <a:lumMod val="50000"/>
                </a:schemeClr>
              </a:solidFill>
            </a:rPr>
            <a:t>με διακριτά διδακτέα αντικείμενα-κλάδους:</a:t>
          </a:r>
          <a:endParaRPr lang="el-GR" dirty="0"/>
        </a:p>
      </dgm:t>
    </dgm:pt>
    <dgm:pt modelId="{B0BF1899-9F29-43D4-B34B-279875C2B2E4}" type="parTrans" cxnId="{35047F1B-2B06-4932-8696-761C22B7F4DF}">
      <dgm:prSet/>
      <dgm:spPr/>
      <dgm:t>
        <a:bodyPr/>
        <a:lstStyle/>
        <a:p>
          <a:endParaRPr lang="el-GR"/>
        </a:p>
      </dgm:t>
    </dgm:pt>
    <dgm:pt modelId="{BAD634AD-1D3F-4F2A-AF4D-3D9B69D36153}" type="sibTrans" cxnId="{35047F1B-2B06-4932-8696-761C22B7F4DF}">
      <dgm:prSet/>
      <dgm:spPr/>
      <dgm:t>
        <a:bodyPr/>
        <a:lstStyle/>
        <a:p>
          <a:endParaRPr lang="el-GR"/>
        </a:p>
      </dgm:t>
    </dgm:pt>
    <dgm:pt modelId="{369F6206-4F33-4947-AB9D-8FDFEC744A96}">
      <dgm:prSet phldrT="[Κείμενο]" custT="1"/>
      <dgm:spPr>
        <a:scene3d>
          <a:camera prst="orthographicFront"/>
          <a:lightRig rig="threePt" dir="t"/>
        </a:scene3d>
        <a:sp3d prstMaterial="metal">
          <a:bevelT/>
        </a:sp3d>
      </dgm:spPr>
      <dgm:t>
        <a:bodyPr/>
        <a:lstStyle/>
        <a:p>
          <a:r>
            <a:rPr lang="el-GR" sz="2200" b="1" dirty="0" smtClean="0">
              <a:solidFill>
                <a:schemeClr val="tx1"/>
              </a:solidFill>
            </a:rPr>
            <a:t>Άλγεβρα</a:t>
          </a:r>
          <a:r>
            <a:rPr lang="el-GR" sz="2200" dirty="0" smtClean="0">
              <a:solidFill>
                <a:schemeClr val="tx1"/>
              </a:solidFill>
            </a:rPr>
            <a:t> (</a:t>
          </a:r>
          <a:r>
            <a:rPr lang="el-GR" sz="2200" b="1" dirty="0" smtClean="0">
              <a:solidFill>
                <a:schemeClr val="tx1"/>
              </a:solidFill>
            </a:rPr>
            <a:t>3</a:t>
          </a:r>
          <a:r>
            <a:rPr lang="el-GR" sz="2200" dirty="0" smtClean="0">
              <a:solidFill>
                <a:schemeClr val="tx1"/>
              </a:solidFill>
            </a:rPr>
            <a:t> δ. ω.) </a:t>
          </a:r>
          <a:endParaRPr lang="el-GR" sz="2200" dirty="0">
            <a:solidFill>
              <a:schemeClr val="tx1"/>
            </a:solidFill>
          </a:endParaRPr>
        </a:p>
      </dgm:t>
    </dgm:pt>
    <dgm:pt modelId="{EAC14C16-0CE4-4B96-BFA9-AF8F8B7A5DB5}" type="parTrans" cxnId="{7D00AB00-0407-4211-8249-994776FE8142}">
      <dgm:prSet/>
      <dgm:spPr/>
      <dgm:t>
        <a:bodyPr/>
        <a:lstStyle/>
        <a:p>
          <a:endParaRPr lang="el-GR"/>
        </a:p>
      </dgm:t>
    </dgm:pt>
    <dgm:pt modelId="{BF552897-D2A4-4FCF-850A-DA9A96272C49}" type="sibTrans" cxnId="{7D00AB00-0407-4211-8249-994776FE8142}">
      <dgm:prSet/>
      <dgm:spPr/>
      <dgm:t>
        <a:bodyPr/>
        <a:lstStyle/>
        <a:p>
          <a:endParaRPr lang="el-GR"/>
        </a:p>
      </dgm:t>
    </dgm:pt>
    <dgm:pt modelId="{7DDE7324-CBE2-49CE-89E0-5B35FD5F1F33}">
      <dgm:prSet phldrT="[Κείμενο]" custT="1"/>
      <dgm:spPr>
        <a:scene3d>
          <a:camera prst="orthographicFront"/>
          <a:lightRig rig="threePt" dir="t"/>
        </a:scene3d>
        <a:sp3d prstMaterial="metal">
          <a:bevelT/>
        </a:sp3d>
      </dgm:spPr>
      <dgm:t>
        <a:bodyPr/>
        <a:lstStyle/>
        <a:p>
          <a:r>
            <a:rPr lang="el-GR" sz="2200" b="1" dirty="0" smtClean="0">
              <a:solidFill>
                <a:schemeClr val="tx1"/>
              </a:solidFill>
            </a:rPr>
            <a:t>Γεωμετρία</a:t>
          </a:r>
          <a:r>
            <a:rPr lang="el-GR" sz="2200" dirty="0" smtClean="0">
              <a:solidFill>
                <a:schemeClr val="tx1"/>
              </a:solidFill>
            </a:rPr>
            <a:t> (</a:t>
          </a:r>
          <a:r>
            <a:rPr lang="el-GR" sz="2200" b="1" dirty="0" smtClean="0">
              <a:solidFill>
                <a:schemeClr val="tx1"/>
              </a:solidFill>
            </a:rPr>
            <a:t>2</a:t>
          </a:r>
          <a:r>
            <a:rPr lang="el-GR" sz="2200" dirty="0" smtClean="0">
              <a:solidFill>
                <a:schemeClr val="tx1"/>
              </a:solidFill>
            </a:rPr>
            <a:t> </a:t>
          </a:r>
          <a:r>
            <a:rPr lang="el-GR" sz="2200" dirty="0" err="1" smtClean="0">
              <a:solidFill>
                <a:schemeClr val="tx1"/>
              </a:solidFill>
            </a:rPr>
            <a:t>δ.ω</a:t>
          </a:r>
          <a:r>
            <a:rPr lang="el-GR" sz="2200" dirty="0" smtClean="0">
              <a:solidFill>
                <a:schemeClr val="tx1"/>
              </a:solidFill>
            </a:rPr>
            <a:t>.)</a:t>
          </a:r>
          <a:endParaRPr lang="el-GR" sz="2200" dirty="0">
            <a:solidFill>
              <a:schemeClr val="tx1"/>
            </a:solidFill>
          </a:endParaRPr>
        </a:p>
      </dgm:t>
    </dgm:pt>
    <dgm:pt modelId="{92F52A79-ADDB-4012-A2A5-BC174555AC7C}" type="parTrans" cxnId="{CEDE9DC6-7A86-4B82-87AF-004713A873D8}">
      <dgm:prSet/>
      <dgm:spPr/>
      <dgm:t>
        <a:bodyPr/>
        <a:lstStyle/>
        <a:p>
          <a:endParaRPr lang="el-GR"/>
        </a:p>
      </dgm:t>
    </dgm:pt>
    <dgm:pt modelId="{3F549A36-E198-4540-AAAB-E7EA73935C92}" type="sibTrans" cxnId="{CEDE9DC6-7A86-4B82-87AF-004713A873D8}">
      <dgm:prSet/>
      <dgm:spPr/>
      <dgm:t>
        <a:bodyPr/>
        <a:lstStyle/>
        <a:p>
          <a:endParaRPr lang="el-GR"/>
        </a:p>
      </dgm:t>
    </dgm:pt>
    <dgm:pt modelId="{6C9FECE0-F38F-4DBF-B036-523B1F2AAE10}">
      <dgm:prSet phldrT="[Κείμενο]"/>
      <dgm:spPr>
        <a:scene3d>
          <a:camera prst="orthographicFront"/>
          <a:lightRig rig="threePt" dir="t"/>
        </a:scene3d>
        <a:sp3d prstMaterial="metal"/>
      </dgm:spPr>
      <dgm:t>
        <a:bodyPr/>
        <a:lstStyle/>
        <a:p>
          <a:pPr>
            <a:lnSpc>
              <a:spcPct val="100000"/>
            </a:lnSpc>
          </a:pPr>
          <a:r>
            <a:rPr lang="el-GR" b="1" dirty="0" smtClean="0">
              <a:solidFill>
                <a:schemeClr val="bg1">
                  <a:lumMod val="50000"/>
                </a:schemeClr>
              </a:solidFill>
            </a:rPr>
            <a:t>Φυσικές Επιστήμες</a:t>
          </a:r>
          <a:r>
            <a:rPr lang="el-GR" dirty="0" smtClean="0">
              <a:solidFill>
                <a:schemeClr val="bg1">
                  <a:lumMod val="50000"/>
                </a:schemeClr>
              </a:solidFill>
            </a:rPr>
            <a:t>:               </a:t>
          </a:r>
          <a:r>
            <a:rPr lang="el-GR" b="1" dirty="0" smtClean="0">
              <a:solidFill>
                <a:srgbClr val="FF0000"/>
              </a:solidFill>
            </a:rPr>
            <a:t>6</a:t>
          </a:r>
          <a:r>
            <a:rPr lang="el-GR" dirty="0" smtClean="0">
              <a:solidFill>
                <a:srgbClr val="FF0000"/>
              </a:solidFill>
            </a:rPr>
            <a:t> δ. ω.                     </a:t>
          </a:r>
          <a:r>
            <a:rPr lang="el-GR" dirty="0" smtClean="0">
              <a:solidFill>
                <a:schemeClr val="bg1">
                  <a:lumMod val="50000"/>
                </a:schemeClr>
              </a:solidFill>
            </a:rPr>
            <a:t>με διακριτά διδακτέα αντικείμενα – κλάδους: </a:t>
          </a:r>
          <a:endParaRPr lang="el-GR" dirty="0"/>
        </a:p>
      </dgm:t>
    </dgm:pt>
    <dgm:pt modelId="{3CC04A8F-32DD-4D3B-89F0-322DAC7249B4}" type="parTrans" cxnId="{1BF7F531-574A-4EDC-BD9D-1E5CC27F47BC}">
      <dgm:prSet/>
      <dgm:spPr/>
      <dgm:t>
        <a:bodyPr/>
        <a:lstStyle/>
        <a:p>
          <a:endParaRPr lang="el-GR"/>
        </a:p>
      </dgm:t>
    </dgm:pt>
    <dgm:pt modelId="{99923BC3-A451-411D-8F96-BD21F9753450}" type="sibTrans" cxnId="{1BF7F531-574A-4EDC-BD9D-1E5CC27F47BC}">
      <dgm:prSet/>
      <dgm:spPr/>
      <dgm:t>
        <a:bodyPr/>
        <a:lstStyle/>
        <a:p>
          <a:endParaRPr lang="el-GR"/>
        </a:p>
      </dgm:t>
    </dgm:pt>
    <dgm:pt modelId="{DA454F45-738C-4266-B1A4-5CADED437528}">
      <dgm:prSet phldrT="[Κείμενο]" custT="1"/>
      <dgm:spPr>
        <a:scene3d>
          <a:camera prst="orthographicFront"/>
          <a:lightRig rig="threePt" dir="t"/>
        </a:scene3d>
        <a:sp3d prstMaterial="metal">
          <a:bevelT/>
        </a:sp3d>
      </dgm:spPr>
      <dgm:t>
        <a:bodyPr/>
        <a:lstStyle/>
        <a:p>
          <a:r>
            <a:rPr lang="el-GR" sz="2200" b="1" dirty="0" smtClean="0">
              <a:solidFill>
                <a:schemeClr val="tx1"/>
              </a:solidFill>
            </a:rPr>
            <a:t>Φυσική</a:t>
          </a:r>
          <a:r>
            <a:rPr lang="el-GR" sz="2200" dirty="0" smtClean="0">
              <a:solidFill>
                <a:schemeClr val="tx1"/>
              </a:solidFill>
            </a:rPr>
            <a:t> (</a:t>
          </a:r>
          <a:r>
            <a:rPr lang="el-GR" sz="2200" b="1" dirty="0" smtClean="0">
              <a:solidFill>
                <a:schemeClr val="tx1"/>
              </a:solidFill>
            </a:rPr>
            <a:t>2</a:t>
          </a:r>
          <a:r>
            <a:rPr lang="el-GR" sz="2200" dirty="0" smtClean="0">
              <a:solidFill>
                <a:schemeClr val="tx1"/>
              </a:solidFill>
            </a:rPr>
            <a:t> δ. ω.) </a:t>
          </a:r>
          <a:endParaRPr lang="el-GR" sz="2200" dirty="0">
            <a:solidFill>
              <a:schemeClr val="tx1"/>
            </a:solidFill>
          </a:endParaRPr>
        </a:p>
      </dgm:t>
    </dgm:pt>
    <dgm:pt modelId="{364B1987-C681-46F5-BCF3-8331108713E0}" type="parTrans" cxnId="{92107461-7F30-4064-ACCB-F7D3D9A1956C}">
      <dgm:prSet/>
      <dgm:spPr/>
      <dgm:t>
        <a:bodyPr/>
        <a:lstStyle/>
        <a:p>
          <a:endParaRPr lang="el-GR"/>
        </a:p>
      </dgm:t>
    </dgm:pt>
    <dgm:pt modelId="{F756C7E5-1E62-43A5-BA18-422288DB081E}" type="sibTrans" cxnId="{92107461-7F30-4064-ACCB-F7D3D9A1956C}">
      <dgm:prSet/>
      <dgm:spPr/>
      <dgm:t>
        <a:bodyPr/>
        <a:lstStyle/>
        <a:p>
          <a:endParaRPr lang="el-GR"/>
        </a:p>
      </dgm:t>
    </dgm:pt>
    <dgm:pt modelId="{78DC35BB-4BAB-4AEC-B5C3-BD64BC8F62EC}">
      <dgm:prSet phldrT="[Κείμενο]" custT="1"/>
      <dgm:spPr>
        <a:scene3d>
          <a:camera prst="orthographicFront"/>
          <a:lightRig rig="threePt" dir="t"/>
        </a:scene3d>
        <a:sp3d prstMaterial="metal">
          <a:bevelT/>
        </a:sp3d>
      </dgm:spPr>
      <dgm:t>
        <a:bodyPr/>
        <a:lstStyle/>
        <a:p>
          <a:r>
            <a:rPr lang="el-GR" sz="2200" b="1" dirty="0" smtClean="0">
              <a:solidFill>
                <a:schemeClr val="tx1"/>
              </a:solidFill>
            </a:rPr>
            <a:t>Χημεία</a:t>
          </a:r>
          <a:r>
            <a:rPr lang="el-GR" sz="2200" dirty="0" smtClean="0">
              <a:solidFill>
                <a:schemeClr val="tx1"/>
              </a:solidFill>
            </a:rPr>
            <a:t> (</a:t>
          </a:r>
          <a:r>
            <a:rPr lang="el-GR" sz="2200" b="1" dirty="0" smtClean="0">
              <a:solidFill>
                <a:schemeClr val="tx1"/>
              </a:solidFill>
            </a:rPr>
            <a:t>2</a:t>
          </a:r>
          <a:r>
            <a:rPr lang="el-GR" sz="2200" dirty="0" smtClean="0">
              <a:solidFill>
                <a:schemeClr val="tx1"/>
              </a:solidFill>
            </a:rPr>
            <a:t> δ. ω.) </a:t>
          </a:r>
          <a:endParaRPr lang="el-GR" sz="2200" dirty="0">
            <a:solidFill>
              <a:schemeClr val="tx1"/>
            </a:solidFill>
          </a:endParaRPr>
        </a:p>
      </dgm:t>
    </dgm:pt>
    <dgm:pt modelId="{53A0D0CB-BFC7-4247-93F4-2A4E2E7B1F77}" type="parTrans" cxnId="{0681F402-56BD-40D8-A26A-972F02FF2A10}">
      <dgm:prSet/>
      <dgm:spPr/>
      <dgm:t>
        <a:bodyPr/>
        <a:lstStyle/>
        <a:p>
          <a:endParaRPr lang="el-GR"/>
        </a:p>
      </dgm:t>
    </dgm:pt>
    <dgm:pt modelId="{7FD992D4-A4F4-4A77-A4B3-BE9D32896033}" type="sibTrans" cxnId="{0681F402-56BD-40D8-A26A-972F02FF2A10}">
      <dgm:prSet/>
      <dgm:spPr/>
      <dgm:t>
        <a:bodyPr/>
        <a:lstStyle/>
        <a:p>
          <a:endParaRPr lang="el-GR"/>
        </a:p>
      </dgm:t>
    </dgm:pt>
    <dgm:pt modelId="{12D5FD15-A622-45D5-AB6B-565D6B89F60C}">
      <dgm:prSet custT="1"/>
      <dgm:spPr>
        <a:scene3d>
          <a:camera prst="orthographicFront"/>
          <a:lightRig rig="threePt" dir="t"/>
        </a:scene3d>
        <a:sp3d prstMaterial="metal">
          <a:bevelT/>
        </a:sp3d>
      </dgm:spPr>
      <dgm:t>
        <a:bodyPr/>
        <a:lstStyle/>
        <a:p>
          <a:r>
            <a:rPr lang="el-GR" sz="2200" b="1" dirty="0" smtClean="0">
              <a:solidFill>
                <a:schemeClr val="tx1"/>
              </a:solidFill>
            </a:rPr>
            <a:t>Λογοτεχνία         </a:t>
          </a:r>
          <a:r>
            <a:rPr lang="el-GR" sz="2200" dirty="0" smtClean="0">
              <a:solidFill>
                <a:schemeClr val="tx1"/>
              </a:solidFill>
            </a:rPr>
            <a:t> (</a:t>
          </a:r>
          <a:r>
            <a:rPr lang="el-GR" sz="2200" b="1" dirty="0" smtClean="0">
              <a:solidFill>
                <a:schemeClr val="tx1"/>
              </a:solidFill>
            </a:rPr>
            <a:t>2 </a:t>
          </a:r>
          <a:r>
            <a:rPr lang="el-GR" sz="2200" dirty="0" smtClean="0">
              <a:solidFill>
                <a:schemeClr val="tx1"/>
              </a:solidFill>
            </a:rPr>
            <a:t>δ. ω.)</a:t>
          </a:r>
          <a:endParaRPr lang="el-GR" sz="2200" dirty="0">
            <a:solidFill>
              <a:schemeClr val="tx1"/>
            </a:solidFill>
          </a:endParaRPr>
        </a:p>
      </dgm:t>
    </dgm:pt>
    <dgm:pt modelId="{3BAC06FD-59FB-46D6-809D-74300A536A33}" type="parTrans" cxnId="{22849AC3-1D50-4CE7-AB27-686E8893610A}">
      <dgm:prSet/>
      <dgm:spPr/>
      <dgm:t>
        <a:bodyPr/>
        <a:lstStyle/>
        <a:p>
          <a:endParaRPr lang="el-GR"/>
        </a:p>
      </dgm:t>
    </dgm:pt>
    <dgm:pt modelId="{EC499023-DB53-47F4-8159-463B29E32E5A}" type="sibTrans" cxnId="{22849AC3-1D50-4CE7-AB27-686E8893610A}">
      <dgm:prSet/>
      <dgm:spPr/>
      <dgm:t>
        <a:bodyPr/>
        <a:lstStyle/>
        <a:p>
          <a:endParaRPr lang="el-GR"/>
        </a:p>
      </dgm:t>
    </dgm:pt>
    <dgm:pt modelId="{7872AFB2-36AD-4F40-B7C8-18CD314CADD0}">
      <dgm:prSet custT="1"/>
      <dgm:spPr>
        <a:scene3d>
          <a:camera prst="orthographicFront"/>
          <a:lightRig rig="threePt" dir="t"/>
        </a:scene3d>
        <a:sp3d prstMaterial="metal">
          <a:bevelT/>
        </a:sp3d>
      </dgm:spPr>
      <dgm:t>
        <a:bodyPr/>
        <a:lstStyle/>
        <a:p>
          <a:r>
            <a:rPr lang="el-GR" sz="2200" b="1" dirty="0" smtClean="0">
              <a:solidFill>
                <a:schemeClr val="tx1"/>
              </a:solidFill>
            </a:rPr>
            <a:t>Βιολογία</a:t>
          </a:r>
          <a:r>
            <a:rPr lang="el-GR" sz="2200" dirty="0" smtClean="0">
              <a:solidFill>
                <a:schemeClr val="tx1"/>
              </a:solidFill>
            </a:rPr>
            <a:t> (</a:t>
          </a:r>
          <a:r>
            <a:rPr lang="el-GR" sz="2200" b="1" dirty="0" smtClean="0">
              <a:solidFill>
                <a:schemeClr val="tx1"/>
              </a:solidFill>
            </a:rPr>
            <a:t>2</a:t>
          </a:r>
          <a:r>
            <a:rPr lang="el-GR" sz="2200" dirty="0" smtClean="0">
              <a:solidFill>
                <a:schemeClr val="tx1"/>
              </a:solidFill>
            </a:rPr>
            <a:t> δ. ω.)</a:t>
          </a:r>
          <a:endParaRPr lang="el-GR" sz="2200" dirty="0">
            <a:solidFill>
              <a:schemeClr val="tx1"/>
            </a:solidFill>
          </a:endParaRPr>
        </a:p>
      </dgm:t>
    </dgm:pt>
    <dgm:pt modelId="{E4108E80-6243-4DA5-8399-42772D7459F2}" type="parTrans" cxnId="{497AEFCB-BE81-4E71-9A67-A9740D8833C2}">
      <dgm:prSet/>
      <dgm:spPr/>
      <dgm:t>
        <a:bodyPr/>
        <a:lstStyle/>
        <a:p>
          <a:endParaRPr lang="el-GR"/>
        </a:p>
      </dgm:t>
    </dgm:pt>
    <dgm:pt modelId="{7CB96807-1058-488B-83A4-C3EC29E282CB}" type="sibTrans" cxnId="{497AEFCB-BE81-4E71-9A67-A9740D8833C2}">
      <dgm:prSet/>
      <dgm:spPr/>
      <dgm:t>
        <a:bodyPr/>
        <a:lstStyle/>
        <a:p>
          <a:endParaRPr lang="el-GR"/>
        </a:p>
      </dgm:t>
    </dgm:pt>
    <dgm:pt modelId="{62E38052-C842-4AFB-9880-306BE7F6FD0E}" type="pres">
      <dgm:prSet presAssocID="{6990D1CF-33B3-47C7-B355-B66FF5D03929}" presName="theList" presStyleCnt="0">
        <dgm:presLayoutVars>
          <dgm:dir/>
          <dgm:animLvl val="lvl"/>
          <dgm:resizeHandles val="exact"/>
        </dgm:presLayoutVars>
      </dgm:prSet>
      <dgm:spPr/>
      <dgm:t>
        <a:bodyPr/>
        <a:lstStyle/>
        <a:p>
          <a:endParaRPr lang="el-GR"/>
        </a:p>
      </dgm:t>
    </dgm:pt>
    <dgm:pt modelId="{DE2BEE52-61B9-49D9-8CD6-BAB1C961AE73}" type="pres">
      <dgm:prSet presAssocID="{ACE44E44-E224-4FF0-98C4-075E625CAAF6}" presName="compNode" presStyleCnt="0"/>
      <dgm:spPr>
        <a:scene3d>
          <a:camera prst="orthographicFront"/>
          <a:lightRig rig="threePt" dir="t"/>
        </a:scene3d>
        <a:sp3d prstMaterial="metal">
          <a:bevelT/>
        </a:sp3d>
      </dgm:spPr>
    </dgm:pt>
    <dgm:pt modelId="{B93EC87B-3E39-44E4-B36A-2191BFADBFE3}" type="pres">
      <dgm:prSet presAssocID="{ACE44E44-E224-4FF0-98C4-075E625CAAF6}" presName="aNode" presStyleLbl="bgShp" presStyleIdx="0" presStyleCnt="3"/>
      <dgm:spPr/>
      <dgm:t>
        <a:bodyPr/>
        <a:lstStyle/>
        <a:p>
          <a:endParaRPr lang="el-GR"/>
        </a:p>
      </dgm:t>
    </dgm:pt>
    <dgm:pt modelId="{0ACA2086-84D3-46D0-A9D1-0012A8D309B7}" type="pres">
      <dgm:prSet presAssocID="{ACE44E44-E224-4FF0-98C4-075E625CAAF6}" presName="textNode" presStyleLbl="bgShp" presStyleIdx="0" presStyleCnt="3"/>
      <dgm:spPr/>
      <dgm:t>
        <a:bodyPr/>
        <a:lstStyle/>
        <a:p>
          <a:endParaRPr lang="el-GR"/>
        </a:p>
      </dgm:t>
    </dgm:pt>
    <dgm:pt modelId="{8E161706-296B-4A89-A1C7-F1211BFE2AE3}" type="pres">
      <dgm:prSet presAssocID="{ACE44E44-E224-4FF0-98C4-075E625CAAF6}" presName="compChildNode" presStyleCnt="0"/>
      <dgm:spPr>
        <a:scene3d>
          <a:camera prst="orthographicFront"/>
          <a:lightRig rig="threePt" dir="t"/>
        </a:scene3d>
        <a:sp3d prstMaterial="metal">
          <a:bevelT/>
        </a:sp3d>
      </dgm:spPr>
    </dgm:pt>
    <dgm:pt modelId="{8947013F-C9F2-435E-89D1-31EB9FE89353}" type="pres">
      <dgm:prSet presAssocID="{ACE44E44-E224-4FF0-98C4-075E625CAAF6}" presName="theInnerList" presStyleCnt="0"/>
      <dgm:spPr>
        <a:scene3d>
          <a:camera prst="orthographicFront"/>
          <a:lightRig rig="threePt" dir="t"/>
        </a:scene3d>
        <a:sp3d prstMaterial="metal">
          <a:bevelT/>
        </a:sp3d>
      </dgm:spPr>
    </dgm:pt>
    <dgm:pt modelId="{325EFA45-13D0-4C45-892B-F54EBB1AFEE2}" type="pres">
      <dgm:prSet presAssocID="{F664A6E9-6487-4C55-BCF4-0BA1DD24106A}" presName="childNode" presStyleLbl="node1" presStyleIdx="0" presStyleCnt="8" custScaleX="118457">
        <dgm:presLayoutVars>
          <dgm:bulletEnabled val="1"/>
        </dgm:presLayoutVars>
      </dgm:prSet>
      <dgm:spPr/>
      <dgm:t>
        <a:bodyPr/>
        <a:lstStyle/>
        <a:p>
          <a:endParaRPr lang="el-GR"/>
        </a:p>
      </dgm:t>
    </dgm:pt>
    <dgm:pt modelId="{F6E42272-6424-434A-B389-38A57651BA59}" type="pres">
      <dgm:prSet presAssocID="{F664A6E9-6487-4C55-BCF4-0BA1DD24106A}" presName="aSpace2" presStyleCnt="0"/>
      <dgm:spPr>
        <a:scene3d>
          <a:camera prst="orthographicFront"/>
          <a:lightRig rig="threePt" dir="t"/>
        </a:scene3d>
        <a:sp3d prstMaterial="metal">
          <a:bevelT/>
        </a:sp3d>
      </dgm:spPr>
    </dgm:pt>
    <dgm:pt modelId="{637350BF-F724-41D6-9C97-B62FB9800E2D}" type="pres">
      <dgm:prSet presAssocID="{17C1BA03-8E2F-4838-B5BF-D6E13BE62BD3}" presName="childNode" presStyleLbl="node1" presStyleIdx="1" presStyleCnt="8" custScaleX="118457">
        <dgm:presLayoutVars>
          <dgm:bulletEnabled val="1"/>
        </dgm:presLayoutVars>
      </dgm:prSet>
      <dgm:spPr/>
      <dgm:t>
        <a:bodyPr/>
        <a:lstStyle/>
        <a:p>
          <a:endParaRPr lang="el-GR"/>
        </a:p>
      </dgm:t>
    </dgm:pt>
    <dgm:pt modelId="{725A0B9A-484A-4F34-AC04-1805B3022B00}" type="pres">
      <dgm:prSet presAssocID="{17C1BA03-8E2F-4838-B5BF-D6E13BE62BD3}" presName="aSpace2" presStyleCnt="0"/>
      <dgm:spPr>
        <a:scene3d>
          <a:camera prst="orthographicFront"/>
          <a:lightRig rig="threePt" dir="t"/>
        </a:scene3d>
        <a:sp3d prstMaterial="metal">
          <a:bevelT/>
        </a:sp3d>
      </dgm:spPr>
    </dgm:pt>
    <dgm:pt modelId="{CBA92B6A-D073-48B4-B318-ADFD92362BE7}" type="pres">
      <dgm:prSet presAssocID="{12D5FD15-A622-45D5-AB6B-565D6B89F60C}" presName="childNode" presStyleLbl="node1" presStyleIdx="2" presStyleCnt="8" custScaleX="118457">
        <dgm:presLayoutVars>
          <dgm:bulletEnabled val="1"/>
        </dgm:presLayoutVars>
      </dgm:prSet>
      <dgm:spPr/>
      <dgm:t>
        <a:bodyPr/>
        <a:lstStyle/>
        <a:p>
          <a:endParaRPr lang="el-GR"/>
        </a:p>
      </dgm:t>
    </dgm:pt>
    <dgm:pt modelId="{099AD738-376B-4DF8-A9DE-127E98D2C6B0}" type="pres">
      <dgm:prSet presAssocID="{ACE44E44-E224-4FF0-98C4-075E625CAAF6}" presName="aSpace" presStyleCnt="0"/>
      <dgm:spPr>
        <a:scene3d>
          <a:camera prst="orthographicFront"/>
          <a:lightRig rig="threePt" dir="t"/>
        </a:scene3d>
        <a:sp3d prstMaterial="metal">
          <a:bevelT/>
        </a:sp3d>
      </dgm:spPr>
    </dgm:pt>
    <dgm:pt modelId="{069BED43-01BC-43CA-9E18-20B410AD727E}" type="pres">
      <dgm:prSet presAssocID="{31F1B68D-6FCE-44FB-BA1C-A9DCFE3C6B39}" presName="compNode" presStyleCnt="0"/>
      <dgm:spPr>
        <a:scene3d>
          <a:camera prst="orthographicFront"/>
          <a:lightRig rig="threePt" dir="t"/>
        </a:scene3d>
        <a:sp3d prstMaterial="metal">
          <a:bevelT/>
        </a:sp3d>
      </dgm:spPr>
    </dgm:pt>
    <dgm:pt modelId="{CA867369-1E6B-4924-B671-22196F4AF008}" type="pres">
      <dgm:prSet presAssocID="{31F1B68D-6FCE-44FB-BA1C-A9DCFE3C6B39}" presName="aNode" presStyleLbl="bgShp" presStyleIdx="1" presStyleCnt="3"/>
      <dgm:spPr/>
      <dgm:t>
        <a:bodyPr/>
        <a:lstStyle/>
        <a:p>
          <a:endParaRPr lang="el-GR"/>
        </a:p>
      </dgm:t>
    </dgm:pt>
    <dgm:pt modelId="{4DE54F2E-4646-496C-B3E5-BF8BF32BC7BC}" type="pres">
      <dgm:prSet presAssocID="{31F1B68D-6FCE-44FB-BA1C-A9DCFE3C6B39}" presName="textNode" presStyleLbl="bgShp" presStyleIdx="1" presStyleCnt="3"/>
      <dgm:spPr/>
      <dgm:t>
        <a:bodyPr/>
        <a:lstStyle/>
        <a:p>
          <a:endParaRPr lang="el-GR"/>
        </a:p>
      </dgm:t>
    </dgm:pt>
    <dgm:pt modelId="{AFDA11CF-7A61-4407-A7BC-CB24C203674E}" type="pres">
      <dgm:prSet presAssocID="{31F1B68D-6FCE-44FB-BA1C-A9DCFE3C6B39}" presName="compChildNode" presStyleCnt="0"/>
      <dgm:spPr>
        <a:scene3d>
          <a:camera prst="orthographicFront"/>
          <a:lightRig rig="threePt" dir="t"/>
        </a:scene3d>
        <a:sp3d prstMaterial="metal">
          <a:bevelT/>
        </a:sp3d>
      </dgm:spPr>
    </dgm:pt>
    <dgm:pt modelId="{F351EF88-FEE0-4DEB-BCE8-C905ED9E56F6}" type="pres">
      <dgm:prSet presAssocID="{31F1B68D-6FCE-44FB-BA1C-A9DCFE3C6B39}" presName="theInnerList" presStyleCnt="0"/>
      <dgm:spPr>
        <a:scene3d>
          <a:camera prst="orthographicFront"/>
          <a:lightRig rig="threePt" dir="t"/>
        </a:scene3d>
        <a:sp3d prstMaterial="metal">
          <a:bevelT/>
        </a:sp3d>
      </dgm:spPr>
    </dgm:pt>
    <dgm:pt modelId="{751B9BB6-5833-4C19-9818-501F149D7EC6}" type="pres">
      <dgm:prSet presAssocID="{369F6206-4F33-4947-AB9D-8FDFEC744A96}" presName="childNode" presStyleLbl="node1" presStyleIdx="3" presStyleCnt="8" custScaleX="121777" custScaleY="61022">
        <dgm:presLayoutVars>
          <dgm:bulletEnabled val="1"/>
        </dgm:presLayoutVars>
      </dgm:prSet>
      <dgm:spPr/>
      <dgm:t>
        <a:bodyPr/>
        <a:lstStyle/>
        <a:p>
          <a:endParaRPr lang="el-GR"/>
        </a:p>
      </dgm:t>
    </dgm:pt>
    <dgm:pt modelId="{E8426209-BB49-49F0-910F-4B19755040E2}" type="pres">
      <dgm:prSet presAssocID="{369F6206-4F33-4947-AB9D-8FDFEC744A96}" presName="aSpace2" presStyleCnt="0"/>
      <dgm:spPr>
        <a:scene3d>
          <a:camera prst="orthographicFront"/>
          <a:lightRig rig="threePt" dir="t"/>
        </a:scene3d>
        <a:sp3d prstMaterial="metal">
          <a:bevelT/>
        </a:sp3d>
      </dgm:spPr>
    </dgm:pt>
    <dgm:pt modelId="{D77CD3A3-B182-4054-ACB4-C4B64942458E}" type="pres">
      <dgm:prSet presAssocID="{7DDE7324-CBE2-49CE-89E0-5B35FD5F1F33}" presName="childNode" presStyleLbl="node1" presStyleIdx="4" presStyleCnt="8" custScaleX="121777" custScaleY="56491">
        <dgm:presLayoutVars>
          <dgm:bulletEnabled val="1"/>
        </dgm:presLayoutVars>
      </dgm:prSet>
      <dgm:spPr/>
      <dgm:t>
        <a:bodyPr/>
        <a:lstStyle/>
        <a:p>
          <a:endParaRPr lang="el-GR"/>
        </a:p>
      </dgm:t>
    </dgm:pt>
    <dgm:pt modelId="{D5EDB224-951B-45E7-B0BF-7BF68331193C}" type="pres">
      <dgm:prSet presAssocID="{31F1B68D-6FCE-44FB-BA1C-A9DCFE3C6B39}" presName="aSpace" presStyleCnt="0"/>
      <dgm:spPr>
        <a:scene3d>
          <a:camera prst="orthographicFront"/>
          <a:lightRig rig="threePt" dir="t"/>
        </a:scene3d>
        <a:sp3d prstMaterial="metal">
          <a:bevelT/>
        </a:sp3d>
      </dgm:spPr>
    </dgm:pt>
    <dgm:pt modelId="{DD99F68E-74ED-479F-83F6-52BCB2A0A116}" type="pres">
      <dgm:prSet presAssocID="{6C9FECE0-F38F-4DBF-B036-523B1F2AAE10}" presName="compNode" presStyleCnt="0"/>
      <dgm:spPr>
        <a:scene3d>
          <a:camera prst="orthographicFront"/>
          <a:lightRig rig="threePt" dir="t"/>
        </a:scene3d>
        <a:sp3d prstMaterial="metal">
          <a:bevelT/>
        </a:sp3d>
      </dgm:spPr>
    </dgm:pt>
    <dgm:pt modelId="{75252FC9-B5C6-4201-84EA-C26075B06067}" type="pres">
      <dgm:prSet presAssocID="{6C9FECE0-F38F-4DBF-B036-523B1F2AAE10}" presName="aNode" presStyleLbl="bgShp" presStyleIdx="2" presStyleCnt="3"/>
      <dgm:spPr/>
      <dgm:t>
        <a:bodyPr/>
        <a:lstStyle/>
        <a:p>
          <a:endParaRPr lang="el-GR"/>
        </a:p>
      </dgm:t>
    </dgm:pt>
    <dgm:pt modelId="{3319BF4A-92F0-4A1D-BFAE-1F5F32F5D00A}" type="pres">
      <dgm:prSet presAssocID="{6C9FECE0-F38F-4DBF-B036-523B1F2AAE10}" presName="textNode" presStyleLbl="bgShp" presStyleIdx="2" presStyleCnt="3"/>
      <dgm:spPr/>
      <dgm:t>
        <a:bodyPr/>
        <a:lstStyle/>
        <a:p>
          <a:endParaRPr lang="el-GR"/>
        </a:p>
      </dgm:t>
    </dgm:pt>
    <dgm:pt modelId="{F46417E7-2246-4DDA-A061-085C3BA5BED9}" type="pres">
      <dgm:prSet presAssocID="{6C9FECE0-F38F-4DBF-B036-523B1F2AAE10}" presName="compChildNode" presStyleCnt="0"/>
      <dgm:spPr>
        <a:scene3d>
          <a:camera prst="orthographicFront"/>
          <a:lightRig rig="threePt" dir="t"/>
        </a:scene3d>
        <a:sp3d prstMaterial="metal">
          <a:bevelT/>
        </a:sp3d>
      </dgm:spPr>
    </dgm:pt>
    <dgm:pt modelId="{BDA623F5-B941-47BC-B2C3-11927C66B414}" type="pres">
      <dgm:prSet presAssocID="{6C9FECE0-F38F-4DBF-B036-523B1F2AAE10}" presName="theInnerList" presStyleCnt="0"/>
      <dgm:spPr>
        <a:scene3d>
          <a:camera prst="orthographicFront"/>
          <a:lightRig rig="threePt" dir="t"/>
        </a:scene3d>
        <a:sp3d prstMaterial="metal">
          <a:bevelT/>
        </a:sp3d>
      </dgm:spPr>
    </dgm:pt>
    <dgm:pt modelId="{4959071C-03B8-4DF6-835E-B26F8BECD286}" type="pres">
      <dgm:prSet presAssocID="{DA454F45-738C-4266-B1A4-5CADED437528}" presName="childNode" presStyleLbl="node1" presStyleIdx="5" presStyleCnt="8" custScaleX="112443">
        <dgm:presLayoutVars>
          <dgm:bulletEnabled val="1"/>
        </dgm:presLayoutVars>
      </dgm:prSet>
      <dgm:spPr/>
      <dgm:t>
        <a:bodyPr/>
        <a:lstStyle/>
        <a:p>
          <a:endParaRPr lang="el-GR"/>
        </a:p>
      </dgm:t>
    </dgm:pt>
    <dgm:pt modelId="{12ED3902-2A8D-41E0-A1A9-CFAA8F1264F5}" type="pres">
      <dgm:prSet presAssocID="{DA454F45-738C-4266-B1A4-5CADED437528}" presName="aSpace2" presStyleCnt="0"/>
      <dgm:spPr>
        <a:scene3d>
          <a:camera prst="orthographicFront"/>
          <a:lightRig rig="threePt" dir="t"/>
        </a:scene3d>
        <a:sp3d prstMaterial="metal">
          <a:bevelT/>
        </a:sp3d>
      </dgm:spPr>
    </dgm:pt>
    <dgm:pt modelId="{CE64603B-C256-4A24-A3EA-146FD533D249}" type="pres">
      <dgm:prSet presAssocID="{78DC35BB-4BAB-4AEC-B5C3-BD64BC8F62EC}" presName="childNode" presStyleLbl="node1" presStyleIdx="6" presStyleCnt="8" custScaleX="112443">
        <dgm:presLayoutVars>
          <dgm:bulletEnabled val="1"/>
        </dgm:presLayoutVars>
      </dgm:prSet>
      <dgm:spPr/>
      <dgm:t>
        <a:bodyPr/>
        <a:lstStyle/>
        <a:p>
          <a:endParaRPr lang="el-GR"/>
        </a:p>
      </dgm:t>
    </dgm:pt>
    <dgm:pt modelId="{5529E408-DA85-47BC-AA45-8FC112F700EB}" type="pres">
      <dgm:prSet presAssocID="{78DC35BB-4BAB-4AEC-B5C3-BD64BC8F62EC}" presName="aSpace2" presStyleCnt="0"/>
      <dgm:spPr>
        <a:scene3d>
          <a:camera prst="orthographicFront"/>
          <a:lightRig rig="threePt" dir="t"/>
        </a:scene3d>
        <a:sp3d prstMaterial="metal">
          <a:bevelT/>
        </a:sp3d>
      </dgm:spPr>
    </dgm:pt>
    <dgm:pt modelId="{0233CA2A-BF72-4C6E-B97F-956A89D7F9EA}" type="pres">
      <dgm:prSet presAssocID="{7872AFB2-36AD-4F40-B7C8-18CD314CADD0}" presName="childNode" presStyleLbl="node1" presStyleIdx="7" presStyleCnt="8" custScaleX="112443">
        <dgm:presLayoutVars>
          <dgm:bulletEnabled val="1"/>
        </dgm:presLayoutVars>
      </dgm:prSet>
      <dgm:spPr/>
      <dgm:t>
        <a:bodyPr/>
        <a:lstStyle/>
        <a:p>
          <a:endParaRPr lang="el-GR"/>
        </a:p>
      </dgm:t>
    </dgm:pt>
  </dgm:ptLst>
  <dgm:cxnLst>
    <dgm:cxn modelId="{1A6F32F1-79F9-432D-AB13-4606E862030D}" srcId="{ACE44E44-E224-4FF0-98C4-075E625CAAF6}" destId="{F664A6E9-6487-4C55-BCF4-0BA1DD24106A}" srcOrd="0" destOrd="0" parTransId="{5609EE14-2D01-431C-9181-B3305A0D7459}" sibTransId="{7894235A-72AF-4406-9ACE-0DA16EF3F4B1}"/>
    <dgm:cxn modelId="{073CE906-829F-4BFB-9532-8501F804349B}" type="presOf" srcId="{7DDE7324-CBE2-49CE-89E0-5B35FD5F1F33}" destId="{D77CD3A3-B182-4054-ACB4-C4B64942458E}" srcOrd="0" destOrd="0" presId="urn:microsoft.com/office/officeart/2005/8/layout/lProcess2"/>
    <dgm:cxn modelId="{92107461-7F30-4064-ACCB-F7D3D9A1956C}" srcId="{6C9FECE0-F38F-4DBF-B036-523B1F2AAE10}" destId="{DA454F45-738C-4266-B1A4-5CADED437528}" srcOrd="0" destOrd="0" parTransId="{364B1987-C681-46F5-BCF3-8331108713E0}" sibTransId="{F756C7E5-1E62-43A5-BA18-422288DB081E}"/>
    <dgm:cxn modelId="{35047F1B-2B06-4932-8696-761C22B7F4DF}" srcId="{6990D1CF-33B3-47C7-B355-B66FF5D03929}" destId="{31F1B68D-6FCE-44FB-BA1C-A9DCFE3C6B39}" srcOrd="1" destOrd="0" parTransId="{B0BF1899-9F29-43D4-B34B-279875C2B2E4}" sibTransId="{BAD634AD-1D3F-4F2A-AF4D-3D9B69D36153}"/>
    <dgm:cxn modelId="{755BCA0E-5335-4962-A9FE-29D71140693F}" type="presOf" srcId="{78DC35BB-4BAB-4AEC-B5C3-BD64BC8F62EC}" destId="{CE64603B-C256-4A24-A3EA-146FD533D249}" srcOrd="0" destOrd="0" presId="urn:microsoft.com/office/officeart/2005/8/layout/lProcess2"/>
    <dgm:cxn modelId="{7D00AB00-0407-4211-8249-994776FE8142}" srcId="{31F1B68D-6FCE-44FB-BA1C-A9DCFE3C6B39}" destId="{369F6206-4F33-4947-AB9D-8FDFEC744A96}" srcOrd="0" destOrd="0" parTransId="{EAC14C16-0CE4-4B96-BFA9-AF8F8B7A5DB5}" sibTransId="{BF552897-D2A4-4FCF-850A-DA9A96272C49}"/>
    <dgm:cxn modelId="{D9FCB4E6-09F9-4062-88F5-47D2E1451C33}" type="presOf" srcId="{17C1BA03-8E2F-4838-B5BF-D6E13BE62BD3}" destId="{637350BF-F724-41D6-9C97-B62FB9800E2D}" srcOrd="0" destOrd="0" presId="urn:microsoft.com/office/officeart/2005/8/layout/lProcess2"/>
    <dgm:cxn modelId="{E945A1D1-55CC-4B74-94D4-D71301502E92}" type="presOf" srcId="{6990D1CF-33B3-47C7-B355-B66FF5D03929}" destId="{62E38052-C842-4AFB-9880-306BE7F6FD0E}" srcOrd="0" destOrd="0" presId="urn:microsoft.com/office/officeart/2005/8/layout/lProcess2"/>
    <dgm:cxn modelId="{E7CD6204-EE8D-4C2D-A73B-3F6B259FF955}" type="presOf" srcId="{F664A6E9-6487-4C55-BCF4-0BA1DD24106A}" destId="{325EFA45-13D0-4C45-892B-F54EBB1AFEE2}" srcOrd="0" destOrd="0" presId="urn:microsoft.com/office/officeart/2005/8/layout/lProcess2"/>
    <dgm:cxn modelId="{CCB9161A-6B13-4877-ADFD-E9C64C6B7438}" type="presOf" srcId="{7872AFB2-36AD-4F40-B7C8-18CD314CADD0}" destId="{0233CA2A-BF72-4C6E-B97F-956A89D7F9EA}" srcOrd="0" destOrd="0" presId="urn:microsoft.com/office/officeart/2005/8/layout/lProcess2"/>
    <dgm:cxn modelId="{A963E031-AA53-42D9-AE9A-A62CE5AC4359}" srcId="{ACE44E44-E224-4FF0-98C4-075E625CAAF6}" destId="{17C1BA03-8E2F-4838-B5BF-D6E13BE62BD3}" srcOrd="1" destOrd="0" parTransId="{83A0E2B3-857E-45BF-B2DA-0BD7D92B4EE0}" sibTransId="{79E3B128-F1E4-45CE-AA51-76AA82F863BF}"/>
    <dgm:cxn modelId="{38C445A4-8FD2-403E-8798-090A0430B0D0}" type="presOf" srcId="{ACE44E44-E224-4FF0-98C4-075E625CAAF6}" destId="{0ACA2086-84D3-46D0-A9D1-0012A8D309B7}" srcOrd="1" destOrd="0" presId="urn:microsoft.com/office/officeart/2005/8/layout/lProcess2"/>
    <dgm:cxn modelId="{32CF5DA5-C487-466E-A9F4-6CF6FB4697FC}" type="presOf" srcId="{369F6206-4F33-4947-AB9D-8FDFEC744A96}" destId="{751B9BB6-5833-4C19-9818-501F149D7EC6}" srcOrd="0" destOrd="0" presId="urn:microsoft.com/office/officeart/2005/8/layout/lProcess2"/>
    <dgm:cxn modelId="{181EA709-42A3-4BEA-B69D-CF49E99CC8CA}" type="presOf" srcId="{DA454F45-738C-4266-B1A4-5CADED437528}" destId="{4959071C-03B8-4DF6-835E-B26F8BECD286}" srcOrd="0" destOrd="0" presId="urn:microsoft.com/office/officeart/2005/8/layout/lProcess2"/>
    <dgm:cxn modelId="{E08425F4-BF9B-417E-AB13-EE0F3AFB9A15}" srcId="{6990D1CF-33B3-47C7-B355-B66FF5D03929}" destId="{ACE44E44-E224-4FF0-98C4-075E625CAAF6}" srcOrd="0" destOrd="0" parTransId="{680E6B5C-65DF-46C3-AE6B-A83C461E2E69}" sibTransId="{0E03D0DC-4056-45BB-9273-8C3C7847273D}"/>
    <dgm:cxn modelId="{1BF7F531-574A-4EDC-BD9D-1E5CC27F47BC}" srcId="{6990D1CF-33B3-47C7-B355-B66FF5D03929}" destId="{6C9FECE0-F38F-4DBF-B036-523B1F2AAE10}" srcOrd="2" destOrd="0" parTransId="{3CC04A8F-32DD-4D3B-89F0-322DAC7249B4}" sibTransId="{99923BC3-A451-411D-8F96-BD21F9753450}"/>
    <dgm:cxn modelId="{8758847B-1622-4A31-8662-66F72BADAC8D}" type="presOf" srcId="{6C9FECE0-F38F-4DBF-B036-523B1F2AAE10}" destId="{3319BF4A-92F0-4A1D-BFAE-1F5F32F5D00A}" srcOrd="1" destOrd="0" presId="urn:microsoft.com/office/officeart/2005/8/layout/lProcess2"/>
    <dgm:cxn modelId="{E49D78BE-2CB1-4757-89B7-BF2F1B5EE915}" type="presOf" srcId="{31F1B68D-6FCE-44FB-BA1C-A9DCFE3C6B39}" destId="{4DE54F2E-4646-496C-B3E5-BF8BF32BC7BC}" srcOrd="1" destOrd="0" presId="urn:microsoft.com/office/officeart/2005/8/layout/lProcess2"/>
    <dgm:cxn modelId="{22849AC3-1D50-4CE7-AB27-686E8893610A}" srcId="{ACE44E44-E224-4FF0-98C4-075E625CAAF6}" destId="{12D5FD15-A622-45D5-AB6B-565D6B89F60C}" srcOrd="2" destOrd="0" parTransId="{3BAC06FD-59FB-46D6-809D-74300A536A33}" sibTransId="{EC499023-DB53-47F4-8159-463B29E32E5A}"/>
    <dgm:cxn modelId="{92234767-DEA4-4637-86EA-CA5FEEF8C493}" type="presOf" srcId="{31F1B68D-6FCE-44FB-BA1C-A9DCFE3C6B39}" destId="{CA867369-1E6B-4924-B671-22196F4AF008}" srcOrd="0" destOrd="0" presId="urn:microsoft.com/office/officeart/2005/8/layout/lProcess2"/>
    <dgm:cxn modelId="{09448A5D-A27A-46D2-B80A-88210065AD5F}" type="presOf" srcId="{12D5FD15-A622-45D5-AB6B-565D6B89F60C}" destId="{CBA92B6A-D073-48B4-B318-ADFD92362BE7}" srcOrd="0" destOrd="0" presId="urn:microsoft.com/office/officeart/2005/8/layout/lProcess2"/>
    <dgm:cxn modelId="{E5095D8B-CF9A-4DE8-BD66-86259B9E7AA3}" type="presOf" srcId="{6C9FECE0-F38F-4DBF-B036-523B1F2AAE10}" destId="{75252FC9-B5C6-4201-84EA-C26075B06067}" srcOrd="0" destOrd="0" presId="urn:microsoft.com/office/officeart/2005/8/layout/lProcess2"/>
    <dgm:cxn modelId="{CEDE9DC6-7A86-4B82-87AF-004713A873D8}" srcId="{31F1B68D-6FCE-44FB-BA1C-A9DCFE3C6B39}" destId="{7DDE7324-CBE2-49CE-89E0-5B35FD5F1F33}" srcOrd="1" destOrd="0" parTransId="{92F52A79-ADDB-4012-A2A5-BC174555AC7C}" sibTransId="{3F549A36-E198-4540-AAAB-E7EA73935C92}"/>
    <dgm:cxn modelId="{497AEFCB-BE81-4E71-9A67-A9740D8833C2}" srcId="{6C9FECE0-F38F-4DBF-B036-523B1F2AAE10}" destId="{7872AFB2-36AD-4F40-B7C8-18CD314CADD0}" srcOrd="2" destOrd="0" parTransId="{E4108E80-6243-4DA5-8399-42772D7459F2}" sibTransId="{7CB96807-1058-488B-83A4-C3EC29E282CB}"/>
    <dgm:cxn modelId="{0681F402-56BD-40D8-A26A-972F02FF2A10}" srcId="{6C9FECE0-F38F-4DBF-B036-523B1F2AAE10}" destId="{78DC35BB-4BAB-4AEC-B5C3-BD64BC8F62EC}" srcOrd="1" destOrd="0" parTransId="{53A0D0CB-BFC7-4247-93F4-2A4E2E7B1F77}" sibTransId="{7FD992D4-A4F4-4A77-A4B3-BE9D32896033}"/>
    <dgm:cxn modelId="{796E7F88-4156-45ED-8F6E-2D4E9D273C2A}" type="presOf" srcId="{ACE44E44-E224-4FF0-98C4-075E625CAAF6}" destId="{B93EC87B-3E39-44E4-B36A-2191BFADBFE3}" srcOrd="0" destOrd="0" presId="urn:microsoft.com/office/officeart/2005/8/layout/lProcess2"/>
    <dgm:cxn modelId="{E6D7FF46-79E3-4AE7-896D-32317F384C0D}" type="presParOf" srcId="{62E38052-C842-4AFB-9880-306BE7F6FD0E}" destId="{DE2BEE52-61B9-49D9-8CD6-BAB1C961AE73}" srcOrd="0" destOrd="0" presId="urn:microsoft.com/office/officeart/2005/8/layout/lProcess2"/>
    <dgm:cxn modelId="{3E79CB1C-557B-46A2-9673-2BA07F9DA04B}" type="presParOf" srcId="{DE2BEE52-61B9-49D9-8CD6-BAB1C961AE73}" destId="{B93EC87B-3E39-44E4-B36A-2191BFADBFE3}" srcOrd="0" destOrd="0" presId="urn:microsoft.com/office/officeart/2005/8/layout/lProcess2"/>
    <dgm:cxn modelId="{2139B09C-982A-427F-A20B-0516E2BAD77D}" type="presParOf" srcId="{DE2BEE52-61B9-49D9-8CD6-BAB1C961AE73}" destId="{0ACA2086-84D3-46D0-A9D1-0012A8D309B7}" srcOrd="1" destOrd="0" presId="urn:microsoft.com/office/officeart/2005/8/layout/lProcess2"/>
    <dgm:cxn modelId="{24198750-37E9-49D6-B99C-E62EDAA051ED}" type="presParOf" srcId="{DE2BEE52-61B9-49D9-8CD6-BAB1C961AE73}" destId="{8E161706-296B-4A89-A1C7-F1211BFE2AE3}" srcOrd="2" destOrd="0" presId="urn:microsoft.com/office/officeart/2005/8/layout/lProcess2"/>
    <dgm:cxn modelId="{6E73252D-0662-4797-90AF-64D2D445E8D5}" type="presParOf" srcId="{8E161706-296B-4A89-A1C7-F1211BFE2AE3}" destId="{8947013F-C9F2-435E-89D1-31EB9FE89353}" srcOrd="0" destOrd="0" presId="urn:microsoft.com/office/officeart/2005/8/layout/lProcess2"/>
    <dgm:cxn modelId="{DA250D27-3DF4-4613-956C-96754CABD31D}" type="presParOf" srcId="{8947013F-C9F2-435E-89D1-31EB9FE89353}" destId="{325EFA45-13D0-4C45-892B-F54EBB1AFEE2}" srcOrd="0" destOrd="0" presId="urn:microsoft.com/office/officeart/2005/8/layout/lProcess2"/>
    <dgm:cxn modelId="{A2CB350C-ABC6-474D-8122-ED73BF9FFA93}" type="presParOf" srcId="{8947013F-C9F2-435E-89D1-31EB9FE89353}" destId="{F6E42272-6424-434A-B389-38A57651BA59}" srcOrd="1" destOrd="0" presId="urn:microsoft.com/office/officeart/2005/8/layout/lProcess2"/>
    <dgm:cxn modelId="{ACE378C9-FF37-4F10-9AF1-973E83C3CECE}" type="presParOf" srcId="{8947013F-C9F2-435E-89D1-31EB9FE89353}" destId="{637350BF-F724-41D6-9C97-B62FB9800E2D}" srcOrd="2" destOrd="0" presId="urn:microsoft.com/office/officeart/2005/8/layout/lProcess2"/>
    <dgm:cxn modelId="{93BEDB53-86AD-423D-B4C2-EF4A93AD56DD}" type="presParOf" srcId="{8947013F-C9F2-435E-89D1-31EB9FE89353}" destId="{725A0B9A-484A-4F34-AC04-1805B3022B00}" srcOrd="3" destOrd="0" presId="urn:microsoft.com/office/officeart/2005/8/layout/lProcess2"/>
    <dgm:cxn modelId="{6D24A32E-B087-4541-B87F-8635074D1843}" type="presParOf" srcId="{8947013F-C9F2-435E-89D1-31EB9FE89353}" destId="{CBA92B6A-D073-48B4-B318-ADFD92362BE7}" srcOrd="4" destOrd="0" presId="urn:microsoft.com/office/officeart/2005/8/layout/lProcess2"/>
    <dgm:cxn modelId="{5C08CFB7-5EBA-4AC0-8082-8247B334C0DA}" type="presParOf" srcId="{62E38052-C842-4AFB-9880-306BE7F6FD0E}" destId="{099AD738-376B-4DF8-A9DE-127E98D2C6B0}" srcOrd="1" destOrd="0" presId="urn:microsoft.com/office/officeart/2005/8/layout/lProcess2"/>
    <dgm:cxn modelId="{AFD06479-5F0F-483A-B8CB-5C0B805BDB79}" type="presParOf" srcId="{62E38052-C842-4AFB-9880-306BE7F6FD0E}" destId="{069BED43-01BC-43CA-9E18-20B410AD727E}" srcOrd="2" destOrd="0" presId="urn:microsoft.com/office/officeart/2005/8/layout/lProcess2"/>
    <dgm:cxn modelId="{439A8FBD-0923-45CA-AF27-5872AF59FB87}" type="presParOf" srcId="{069BED43-01BC-43CA-9E18-20B410AD727E}" destId="{CA867369-1E6B-4924-B671-22196F4AF008}" srcOrd="0" destOrd="0" presId="urn:microsoft.com/office/officeart/2005/8/layout/lProcess2"/>
    <dgm:cxn modelId="{C7024310-CE9E-4F51-B198-8C79EBCB65CF}" type="presParOf" srcId="{069BED43-01BC-43CA-9E18-20B410AD727E}" destId="{4DE54F2E-4646-496C-B3E5-BF8BF32BC7BC}" srcOrd="1" destOrd="0" presId="urn:microsoft.com/office/officeart/2005/8/layout/lProcess2"/>
    <dgm:cxn modelId="{825D3A02-B194-4D58-BA2F-7F7F6FFF8D2C}" type="presParOf" srcId="{069BED43-01BC-43CA-9E18-20B410AD727E}" destId="{AFDA11CF-7A61-4407-A7BC-CB24C203674E}" srcOrd="2" destOrd="0" presId="urn:microsoft.com/office/officeart/2005/8/layout/lProcess2"/>
    <dgm:cxn modelId="{F5CC7FB5-051F-4643-9B1D-91AEDB9E97DB}" type="presParOf" srcId="{AFDA11CF-7A61-4407-A7BC-CB24C203674E}" destId="{F351EF88-FEE0-4DEB-BCE8-C905ED9E56F6}" srcOrd="0" destOrd="0" presId="urn:microsoft.com/office/officeart/2005/8/layout/lProcess2"/>
    <dgm:cxn modelId="{02A1061E-6F33-4A91-96CD-B455D6A8614E}" type="presParOf" srcId="{F351EF88-FEE0-4DEB-BCE8-C905ED9E56F6}" destId="{751B9BB6-5833-4C19-9818-501F149D7EC6}" srcOrd="0" destOrd="0" presId="urn:microsoft.com/office/officeart/2005/8/layout/lProcess2"/>
    <dgm:cxn modelId="{C78E4ADE-F47F-47F2-863C-9DF836688C2D}" type="presParOf" srcId="{F351EF88-FEE0-4DEB-BCE8-C905ED9E56F6}" destId="{E8426209-BB49-49F0-910F-4B19755040E2}" srcOrd="1" destOrd="0" presId="urn:microsoft.com/office/officeart/2005/8/layout/lProcess2"/>
    <dgm:cxn modelId="{E2F6CCDD-B024-417E-8523-4BA48748BD43}" type="presParOf" srcId="{F351EF88-FEE0-4DEB-BCE8-C905ED9E56F6}" destId="{D77CD3A3-B182-4054-ACB4-C4B64942458E}" srcOrd="2" destOrd="0" presId="urn:microsoft.com/office/officeart/2005/8/layout/lProcess2"/>
    <dgm:cxn modelId="{B79F235C-E104-4FA6-B576-4680CE459412}" type="presParOf" srcId="{62E38052-C842-4AFB-9880-306BE7F6FD0E}" destId="{D5EDB224-951B-45E7-B0BF-7BF68331193C}" srcOrd="3" destOrd="0" presId="urn:microsoft.com/office/officeart/2005/8/layout/lProcess2"/>
    <dgm:cxn modelId="{A49C817A-52E9-4795-850B-9E9DAF1AC422}" type="presParOf" srcId="{62E38052-C842-4AFB-9880-306BE7F6FD0E}" destId="{DD99F68E-74ED-479F-83F6-52BCB2A0A116}" srcOrd="4" destOrd="0" presId="urn:microsoft.com/office/officeart/2005/8/layout/lProcess2"/>
    <dgm:cxn modelId="{C90735E8-9096-4051-90FF-8FED4DB9D3CB}" type="presParOf" srcId="{DD99F68E-74ED-479F-83F6-52BCB2A0A116}" destId="{75252FC9-B5C6-4201-84EA-C26075B06067}" srcOrd="0" destOrd="0" presId="urn:microsoft.com/office/officeart/2005/8/layout/lProcess2"/>
    <dgm:cxn modelId="{567E7BCA-6097-4398-A1DB-753D2060355E}" type="presParOf" srcId="{DD99F68E-74ED-479F-83F6-52BCB2A0A116}" destId="{3319BF4A-92F0-4A1D-BFAE-1F5F32F5D00A}" srcOrd="1" destOrd="0" presId="urn:microsoft.com/office/officeart/2005/8/layout/lProcess2"/>
    <dgm:cxn modelId="{E043652D-845D-4823-A50A-395D6ACBA095}" type="presParOf" srcId="{DD99F68E-74ED-479F-83F6-52BCB2A0A116}" destId="{F46417E7-2246-4DDA-A061-085C3BA5BED9}" srcOrd="2" destOrd="0" presId="urn:microsoft.com/office/officeart/2005/8/layout/lProcess2"/>
    <dgm:cxn modelId="{A5BB0114-555A-4B5D-8FE5-F9894A5986A6}" type="presParOf" srcId="{F46417E7-2246-4DDA-A061-085C3BA5BED9}" destId="{BDA623F5-B941-47BC-B2C3-11927C66B414}" srcOrd="0" destOrd="0" presId="urn:microsoft.com/office/officeart/2005/8/layout/lProcess2"/>
    <dgm:cxn modelId="{524C0CD4-AF30-46E5-9F5B-09E13C46235F}" type="presParOf" srcId="{BDA623F5-B941-47BC-B2C3-11927C66B414}" destId="{4959071C-03B8-4DF6-835E-B26F8BECD286}" srcOrd="0" destOrd="0" presId="urn:microsoft.com/office/officeart/2005/8/layout/lProcess2"/>
    <dgm:cxn modelId="{0E7ACD81-F5CB-49D1-8A27-709F4AC81539}" type="presParOf" srcId="{BDA623F5-B941-47BC-B2C3-11927C66B414}" destId="{12ED3902-2A8D-41E0-A1A9-CFAA8F1264F5}" srcOrd="1" destOrd="0" presId="urn:microsoft.com/office/officeart/2005/8/layout/lProcess2"/>
    <dgm:cxn modelId="{CD2BA071-051B-46CB-8FBC-D95BA09FFA00}" type="presParOf" srcId="{BDA623F5-B941-47BC-B2C3-11927C66B414}" destId="{CE64603B-C256-4A24-A3EA-146FD533D249}" srcOrd="2" destOrd="0" presId="urn:microsoft.com/office/officeart/2005/8/layout/lProcess2"/>
    <dgm:cxn modelId="{616756E2-3760-45F3-8207-6FA7D3B536C4}" type="presParOf" srcId="{BDA623F5-B941-47BC-B2C3-11927C66B414}" destId="{5529E408-DA85-47BC-AA45-8FC112F700EB}" srcOrd="3" destOrd="0" presId="urn:microsoft.com/office/officeart/2005/8/layout/lProcess2"/>
    <dgm:cxn modelId="{699A4B1B-E917-4C05-88CB-DF81ABEB59F5}" type="presParOf" srcId="{BDA623F5-B941-47BC-B2C3-11927C66B414}" destId="{0233CA2A-BF72-4C6E-B97F-956A89D7F9EA}" srcOrd="4" destOrd="0" presId="urn:microsoft.com/office/officeart/2005/8/layout/l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2D26F11-8472-4266-A9AF-0EA61A6D2A53}" type="doc">
      <dgm:prSet loTypeId="urn:microsoft.com/office/officeart/2005/8/layout/hierarchy3" loCatId="list" qsTypeId="urn:microsoft.com/office/officeart/2005/8/quickstyle/simple1#2" qsCatId="simple" csTypeId="urn:microsoft.com/office/officeart/2005/8/colors/accent1_2#4" csCatId="accent1" phldr="1"/>
      <dgm:spPr/>
      <dgm:t>
        <a:bodyPr/>
        <a:lstStyle/>
        <a:p>
          <a:endParaRPr lang="el-GR"/>
        </a:p>
      </dgm:t>
    </dgm:pt>
    <dgm:pt modelId="{A1D0C0D5-4E6B-410A-806E-5C1ED235D878}">
      <dgm:prSet phldrT="[Κείμενο]"/>
      <dgm:spPr/>
      <dgm:t>
        <a:bodyPr/>
        <a:lstStyle/>
        <a:p>
          <a:r>
            <a:rPr lang="el-GR" dirty="0" smtClean="0"/>
            <a:t>Γραπτές προαγωγικές εξετάσεις Μαΐου-Ιουνίου Α΄ τάξη Ημερήσιου ΓΕ.Λ. (και Α΄, Β΄ Εσπερινού ΓΕ.Λ.) </a:t>
          </a:r>
          <a:r>
            <a:rPr lang="el-GR" b="0" dirty="0" smtClean="0">
              <a:solidFill>
                <a:schemeClr val="tx1"/>
              </a:solidFill>
              <a:effectLst>
                <a:outerShdw blurRad="38100" dist="38100" dir="2700000" algn="tl">
                  <a:srgbClr val="000000">
                    <a:alpha val="43137"/>
                  </a:srgbClr>
                </a:outerShdw>
              </a:effectLst>
            </a:rPr>
            <a:t>(άρθρο 3, §4)</a:t>
          </a:r>
          <a:endParaRPr lang="el-GR" b="0" dirty="0">
            <a:effectLst>
              <a:outerShdw blurRad="38100" dist="38100" dir="2700000" algn="tl">
                <a:srgbClr val="000000">
                  <a:alpha val="43137"/>
                </a:srgbClr>
              </a:outerShdw>
            </a:effectLst>
          </a:endParaRPr>
        </a:p>
      </dgm:t>
    </dgm:pt>
    <dgm:pt modelId="{5217E451-90B5-45B8-95A7-FE068E56D8C0}" type="parTrans" cxnId="{0261BFCC-D742-4675-B4A8-45240C602C0C}">
      <dgm:prSet/>
      <dgm:spPr/>
      <dgm:t>
        <a:bodyPr/>
        <a:lstStyle/>
        <a:p>
          <a:endParaRPr lang="el-GR"/>
        </a:p>
      </dgm:t>
    </dgm:pt>
    <dgm:pt modelId="{313A53C9-64E0-4C6C-825D-DFF774EE1EDA}" type="sibTrans" cxnId="{0261BFCC-D742-4675-B4A8-45240C602C0C}">
      <dgm:prSet/>
      <dgm:spPr/>
      <dgm:t>
        <a:bodyPr/>
        <a:lstStyle/>
        <a:p>
          <a:endParaRPr lang="el-GR"/>
        </a:p>
      </dgm:t>
    </dgm:pt>
    <dgm:pt modelId="{1D0EC15F-962D-466F-A436-8F18BCE6C429}">
      <dgm:prSet phldrT="[Κείμενο]" custT="1"/>
      <dgm:spPr/>
      <dgm:t>
        <a:bodyPr/>
        <a:lstStyle/>
        <a:p>
          <a:pPr algn="ctr"/>
          <a:r>
            <a:rPr lang="el-GR" sz="2200" dirty="0" smtClean="0">
              <a:solidFill>
                <a:schemeClr val="bg1">
                  <a:lumMod val="50000"/>
                </a:schemeClr>
              </a:solidFill>
            </a:rPr>
            <a:t>Διεξάγονται </a:t>
          </a:r>
          <a:r>
            <a:rPr lang="el-GR" sz="2200" dirty="0" err="1" smtClean="0">
              <a:solidFill>
                <a:schemeClr val="bg1">
                  <a:lumMod val="50000"/>
                </a:schemeClr>
              </a:solidFill>
            </a:rPr>
            <a:t>ενδοσχολικά</a:t>
          </a:r>
          <a:r>
            <a:rPr lang="el-GR" sz="2200" dirty="0" smtClean="0">
              <a:solidFill>
                <a:schemeClr val="bg1">
                  <a:lumMod val="50000"/>
                </a:schemeClr>
              </a:solidFill>
            </a:rPr>
            <a:t>.</a:t>
          </a:r>
          <a:endParaRPr lang="el-GR" sz="2200" dirty="0"/>
        </a:p>
      </dgm:t>
    </dgm:pt>
    <dgm:pt modelId="{425768C6-5183-4FBE-9CF6-E7BBB60AB625}" type="parTrans" cxnId="{64EC7D54-4DAB-444A-AF3A-9D58E331E908}">
      <dgm:prSet/>
      <dgm:spPr/>
      <dgm:t>
        <a:bodyPr/>
        <a:lstStyle/>
        <a:p>
          <a:endParaRPr lang="el-GR"/>
        </a:p>
      </dgm:t>
    </dgm:pt>
    <dgm:pt modelId="{2BCB3F31-6C3C-43A1-99F0-5C52A076AF3D}" type="sibTrans" cxnId="{64EC7D54-4DAB-444A-AF3A-9D58E331E908}">
      <dgm:prSet/>
      <dgm:spPr/>
      <dgm:t>
        <a:bodyPr/>
        <a:lstStyle/>
        <a:p>
          <a:endParaRPr lang="el-GR"/>
        </a:p>
      </dgm:t>
    </dgm:pt>
    <dgm:pt modelId="{CAAF8260-0AD6-4EB5-A0B5-19324BD4C87D}">
      <dgm:prSet phldrT="[Κείμενο]" custT="1"/>
      <dgm:spPr/>
      <dgm:t>
        <a:bodyPr/>
        <a:lstStyle/>
        <a:p>
          <a:pPr algn="ctr">
            <a:lnSpc>
              <a:spcPct val="100000"/>
            </a:lnSpc>
            <a:spcAft>
              <a:spcPts val="0"/>
            </a:spcAft>
          </a:pPr>
          <a:r>
            <a:rPr lang="el-GR" sz="2200" dirty="0" smtClean="0">
              <a:solidFill>
                <a:schemeClr val="bg1">
                  <a:lumMod val="50000"/>
                </a:schemeClr>
              </a:solidFill>
            </a:rPr>
            <a:t>Περιλαμβάνουν όλα τα διδασκόμενα μαθήματα </a:t>
          </a:r>
        </a:p>
        <a:p>
          <a:pPr algn="ctr">
            <a:lnSpc>
              <a:spcPct val="100000"/>
            </a:lnSpc>
            <a:spcAft>
              <a:spcPts val="0"/>
            </a:spcAft>
          </a:pPr>
          <a:r>
            <a:rPr lang="el-GR" sz="2200" dirty="0" smtClean="0">
              <a:solidFill>
                <a:schemeClr val="bg1">
                  <a:lumMod val="50000"/>
                </a:schemeClr>
              </a:solidFill>
            </a:rPr>
            <a:t>(</a:t>
          </a:r>
          <a:r>
            <a:rPr lang="el-GR" sz="2200" u="sng" dirty="0" smtClean="0">
              <a:solidFill>
                <a:schemeClr val="bg1">
                  <a:lumMod val="50000"/>
                </a:schemeClr>
              </a:solidFill>
              <a:effectLst>
                <a:outerShdw blurRad="38100" dist="38100" dir="2700000" algn="tl">
                  <a:srgbClr val="000000">
                    <a:alpha val="43137"/>
                  </a:srgbClr>
                </a:outerShdw>
              </a:effectLst>
            </a:rPr>
            <a:t>εκτός</a:t>
          </a:r>
          <a:r>
            <a:rPr lang="el-GR" sz="2200" dirty="0" smtClean="0">
              <a:solidFill>
                <a:schemeClr val="bg1">
                  <a:lumMod val="50000"/>
                </a:schemeClr>
              </a:solidFill>
              <a:effectLst>
                <a:outerShdw blurRad="38100" dist="38100" dir="2700000" algn="tl">
                  <a:srgbClr val="000000">
                    <a:alpha val="43137"/>
                  </a:srgbClr>
                </a:outerShdw>
              </a:effectLst>
            </a:rPr>
            <a:t> Φυσικής Αγωγής &amp; Ερ. Εργασίας</a:t>
          </a:r>
          <a:r>
            <a:rPr lang="en-GB" sz="2200" dirty="0" smtClean="0">
              <a:solidFill>
                <a:schemeClr val="bg1">
                  <a:lumMod val="50000"/>
                </a:schemeClr>
              </a:solidFill>
            </a:rPr>
            <a:t>)</a:t>
          </a:r>
          <a:r>
            <a:rPr lang="el-GR" sz="2200" dirty="0" smtClean="0">
              <a:solidFill>
                <a:schemeClr val="bg1">
                  <a:lumMod val="50000"/>
                </a:schemeClr>
              </a:solidFill>
            </a:rPr>
            <a:t>.</a:t>
          </a:r>
          <a:endParaRPr lang="el-GR" sz="2200" dirty="0"/>
        </a:p>
      </dgm:t>
    </dgm:pt>
    <dgm:pt modelId="{A6D9E9E2-6C6D-4801-9725-607D1844D7E0}" type="parTrans" cxnId="{28D36DD3-A038-4427-B23A-D3143A61565E}">
      <dgm:prSet/>
      <dgm:spPr/>
      <dgm:t>
        <a:bodyPr/>
        <a:lstStyle/>
        <a:p>
          <a:endParaRPr lang="el-GR"/>
        </a:p>
      </dgm:t>
    </dgm:pt>
    <dgm:pt modelId="{6B135DFD-949E-4C33-AA84-0A937FB492CC}" type="sibTrans" cxnId="{28D36DD3-A038-4427-B23A-D3143A61565E}">
      <dgm:prSet/>
      <dgm:spPr/>
      <dgm:t>
        <a:bodyPr/>
        <a:lstStyle/>
        <a:p>
          <a:endParaRPr lang="el-GR"/>
        </a:p>
      </dgm:t>
    </dgm:pt>
    <dgm:pt modelId="{7DD2AB81-4963-46C8-AA1F-B3104B9431D1}">
      <dgm:prSet custT="1"/>
      <dgm:spPr/>
      <dgm:t>
        <a:bodyPr/>
        <a:lstStyle/>
        <a:p>
          <a:pPr algn="ctr">
            <a:lnSpc>
              <a:spcPct val="100000"/>
            </a:lnSpc>
            <a:spcAft>
              <a:spcPts val="0"/>
            </a:spcAft>
          </a:pPr>
          <a:r>
            <a:rPr lang="el-GR" sz="2200" dirty="0" smtClean="0">
              <a:solidFill>
                <a:schemeClr val="bg1">
                  <a:lumMod val="50000"/>
                </a:schemeClr>
              </a:solidFill>
            </a:rPr>
            <a:t>Σε κάθε μάθημα </a:t>
          </a:r>
          <a:r>
            <a:rPr lang="el-GR" sz="2200" b="1" u="sng" dirty="0" smtClean="0">
              <a:solidFill>
                <a:schemeClr val="bg1">
                  <a:lumMod val="50000"/>
                </a:schemeClr>
              </a:solidFill>
              <a:effectLst>
                <a:outerShdw blurRad="38100" dist="38100" dir="2700000" algn="tl">
                  <a:srgbClr val="000000">
                    <a:alpha val="43137"/>
                  </a:srgbClr>
                </a:outerShdw>
              </a:effectLst>
            </a:rPr>
            <a:t>τα θέματα είναι κοινά</a:t>
          </a:r>
          <a:r>
            <a:rPr lang="el-GR" sz="2200" b="1" dirty="0" smtClean="0">
              <a:solidFill>
                <a:schemeClr val="bg1">
                  <a:lumMod val="50000"/>
                </a:schemeClr>
              </a:solidFill>
              <a:effectLst>
                <a:outerShdw blurRad="38100" dist="38100" dir="2700000" algn="tl">
                  <a:srgbClr val="000000">
                    <a:alpha val="43137"/>
                  </a:srgbClr>
                </a:outerShdw>
              </a:effectLst>
            </a:rPr>
            <a:t> </a:t>
          </a:r>
        </a:p>
        <a:p>
          <a:pPr algn="ctr">
            <a:lnSpc>
              <a:spcPct val="100000"/>
            </a:lnSpc>
            <a:spcAft>
              <a:spcPts val="0"/>
            </a:spcAft>
          </a:pPr>
          <a:r>
            <a:rPr lang="el-GR" sz="2200" dirty="0" smtClean="0">
              <a:solidFill>
                <a:schemeClr val="bg1">
                  <a:lumMod val="50000"/>
                </a:schemeClr>
              </a:solidFill>
            </a:rPr>
            <a:t>για όλα τα τμήματα του ίδιου σχολείου.</a:t>
          </a:r>
          <a:endParaRPr lang="el-GR" sz="2200" dirty="0"/>
        </a:p>
      </dgm:t>
    </dgm:pt>
    <dgm:pt modelId="{B2081FDE-BB0D-4445-B02B-DA1B72B4E8D2}" type="parTrans" cxnId="{DE7F97DD-D0E6-4D5D-888D-56F462416D10}">
      <dgm:prSet/>
      <dgm:spPr/>
      <dgm:t>
        <a:bodyPr/>
        <a:lstStyle/>
        <a:p>
          <a:endParaRPr lang="el-GR"/>
        </a:p>
      </dgm:t>
    </dgm:pt>
    <dgm:pt modelId="{1FB5DAB9-8C58-4CBE-A648-5C4C372C911B}" type="sibTrans" cxnId="{DE7F97DD-D0E6-4D5D-888D-56F462416D10}">
      <dgm:prSet/>
      <dgm:spPr/>
      <dgm:t>
        <a:bodyPr/>
        <a:lstStyle/>
        <a:p>
          <a:endParaRPr lang="el-GR"/>
        </a:p>
      </dgm:t>
    </dgm:pt>
    <dgm:pt modelId="{BA2061A3-F483-46DD-B19A-9349ECFF6051}">
      <dgm:prSet/>
      <dgm:spPr/>
      <dgm:t>
        <a:bodyPr/>
        <a:lstStyle/>
        <a:p>
          <a:pPr algn="ctr">
            <a:lnSpc>
              <a:spcPct val="100000"/>
            </a:lnSpc>
            <a:spcAft>
              <a:spcPts val="0"/>
            </a:spcAft>
          </a:pPr>
          <a:r>
            <a:rPr lang="el-GR" dirty="0" smtClean="0">
              <a:solidFill>
                <a:schemeClr val="bg1">
                  <a:lumMod val="50000"/>
                </a:schemeClr>
              </a:solidFill>
            </a:rPr>
            <a:t>Τα θέματα ορίζονται: </a:t>
          </a:r>
        </a:p>
        <a:p>
          <a:pPr algn="ctr">
            <a:lnSpc>
              <a:spcPct val="100000"/>
            </a:lnSpc>
            <a:spcAft>
              <a:spcPts val="0"/>
            </a:spcAft>
          </a:pPr>
          <a:r>
            <a:rPr lang="el-GR" b="1" dirty="0" smtClean="0">
              <a:solidFill>
                <a:schemeClr val="bg1">
                  <a:lumMod val="50000"/>
                </a:schemeClr>
              </a:solidFill>
            </a:rPr>
            <a:t>50% </a:t>
          </a:r>
          <a:r>
            <a:rPr lang="el-GR" dirty="0" smtClean="0">
              <a:solidFill>
                <a:schemeClr val="bg1">
                  <a:lumMod val="50000"/>
                </a:schemeClr>
              </a:solidFill>
            </a:rPr>
            <a:t>από τράπεζα θεμάτων διαβαθμισμένης δυσκολίας &amp; </a:t>
          </a:r>
        </a:p>
        <a:p>
          <a:pPr algn="ctr">
            <a:lnSpc>
              <a:spcPct val="100000"/>
            </a:lnSpc>
            <a:spcAft>
              <a:spcPts val="0"/>
            </a:spcAft>
          </a:pPr>
          <a:r>
            <a:rPr lang="el-GR" b="1" dirty="0" smtClean="0">
              <a:solidFill>
                <a:schemeClr val="bg1">
                  <a:lumMod val="50000"/>
                </a:schemeClr>
              </a:solidFill>
            </a:rPr>
            <a:t>50% </a:t>
          </a:r>
          <a:r>
            <a:rPr lang="el-GR" dirty="0" smtClean="0">
              <a:solidFill>
                <a:schemeClr val="bg1">
                  <a:lumMod val="50000"/>
                </a:schemeClr>
              </a:solidFill>
            </a:rPr>
            <a:t>από τον διδάσκοντα/διδάσκοντες του μαθήματος.</a:t>
          </a:r>
          <a:endParaRPr lang="el-GR" dirty="0"/>
        </a:p>
      </dgm:t>
    </dgm:pt>
    <dgm:pt modelId="{E6D73E25-BAEB-4C29-857A-E7DC2A68A509}" type="parTrans" cxnId="{022AA644-27FE-4583-826C-81BC8020D304}">
      <dgm:prSet/>
      <dgm:spPr/>
      <dgm:t>
        <a:bodyPr/>
        <a:lstStyle/>
        <a:p>
          <a:endParaRPr lang="el-GR"/>
        </a:p>
      </dgm:t>
    </dgm:pt>
    <dgm:pt modelId="{8E441893-A023-48A3-8ECD-0F1CDCA232AC}" type="sibTrans" cxnId="{022AA644-27FE-4583-826C-81BC8020D304}">
      <dgm:prSet/>
      <dgm:spPr/>
      <dgm:t>
        <a:bodyPr/>
        <a:lstStyle/>
        <a:p>
          <a:endParaRPr lang="el-GR"/>
        </a:p>
      </dgm:t>
    </dgm:pt>
    <dgm:pt modelId="{C9F250D4-21D6-4DE1-A9D7-BBE0C316D35E}">
      <dgm:prSet custT="1"/>
      <dgm:spPr/>
      <dgm:t>
        <a:bodyPr/>
        <a:lstStyle/>
        <a:p>
          <a:pPr>
            <a:lnSpc>
              <a:spcPct val="100000"/>
            </a:lnSpc>
            <a:spcAft>
              <a:spcPts val="0"/>
            </a:spcAft>
          </a:pPr>
          <a:r>
            <a:rPr lang="el-GR" sz="2200" dirty="0" smtClean="0">
              <a:solidFill>
                <a:schemeClr val="bg1">
                  <a:lumMod val="50000"/>
                </a:schemeClr>
              </a:solidFill>
            </a:rPr>
            <a:t>Τα γραπτά εξετάζονται από τον οικείο διδάσκοντα.</a:t>
          </a:r>
          <a:endParaRPr lang="el-GR" sz="2200" dirty="0"/>
        </a:p>
      </dgm:t>
    </dgm:pt>
    <dgm:pt modelId="{79B1735B-B07C-42B7-A01D-421741F9F890}" type="parTrans" cxnId="{64908236-000F-4897-94B3-8774BA3A05EC}">
      <dgm:prSet/>
      <dgm:spPr/>
      <dgm:t>
        <a:bodyPr/>
        <a:lstStyle/>
        <a:p>
          <a:endParaRPr lang="el-GR"/>
        </a:p>
      </dgm:t>
    </dgm:pt>
    <dgm:pt modelId="{1E979A7F-192A-480A-B7C2-2E8BB196486A}" type="sibTrans" cxnId="{64908236-000F-4897-94B3-8774BA3A05EC}">
      <dgm:prSet/>
      <dgm:spPr/>
      <dgm:t>
        <a:bodyPr/>
        <a:lstStyle/>
        <a:p>
          <a:endParaRPr lang="el-GR"/>
        </a:p>
      </dgm:t>
    </dgm:pt>
    <dgm:pt modelId="{667382C6-3D18-4D0D-8ED0-E05C0C7E7D15}" type="pres">
      <dgm:prSet presAssocID="{A2D26F11-8472-4266-A9AF-0EA61A6D2A53}" presName="diagram" presStyleCnt="0">
        <dgm:presLayoutVars>
          <dgm:chPref val="1"/>
          <dgm:dir/>
          <dgm:animOne val="branch"/>
          <dgm:animLvl val="lvl"/>
          <dgm:resizeHandles/>
        </dgm:presLayoutVars>
      </dgm:prSet>
      <dgm:spPr/>
      <dgm:t>
        <a:bodyPr/>
        <a:lstStyle/>
        <a:p>
          <a:endParaRPr lang="el-GR"/>
        </a:p>
      </dgm:t>
    </dgm:pt>
    <dgm:pt modelId="{EBC87448-0131-4BB9-95B8-5C100F5F294C}" type="pres">
      <dgm:prSet presAssocID="{A1D0C0D5-4E6B-410A-806E-5C1ED235D878}" presName="root" presStyleCnt="0"/>
      <dgm:spPr/>
    </dgm:pt>
    <dgm:pt modelId="{7C9DD08D-C123-404D-9F90-A4D047FFF735}" type="pres">
      <dgm:prSet presAssocID="{A1D0C0D5-4E6B-410A-806E-5C1ED235D878}" presName="rootComposite" presStyleCnt="0"/>
      <dgm:spPr/>
    </dgm:pt>
    <dgm:pt modelId="{12E116EA-C806-41AE-909A-8F581EE79BC8}" type="pres">
      <dgm:prSet presAssocID="{A1D0C0D5-4E6B-410A-806E-5C1ED235D878}" presName="rootText" presStyleLbl="node1" presStyleIdx="0" presStyleCnt="1" custScaleX="666286" custScaleY="133813" custLinFactNeighborX="-308" custLinFactNeighborY="-53010"/>
      <dgm:spPr/>
      <dgm:t>
        <a:bodyPr/>
        <a:lstStyle/>
        <a:p>
          <a:endParaRPr lang="el-GR"/>
        </a:p>
      </dgm:t>
    </dgm:pt>
    <dgm:pt modelId="{9A989B7F-D5E8-4E8A-B73C-1968BD6E630F}" type="pres">
      <dgm:prSet presAssocID="{A1D0C0D5-4E6B-410A-806E-5C1ED235D878}" presName="rootConnector" presStyleLbl="node1" presStyleIdx="0" presStyleCnt="1"/>
      <dgm:spPr/>
      <dgm:t>
        <a:bodyPr/>
        <a:lstStyle/>
        <a:p>
          <a:endParaRPr lang="el-GR"/>
        </a:p>
      </dgm:t>
    </dgm:pt>
    <dgm:pt modelId="{F92FCE59-42A9-4DBA-902B-AFAFC17563A7}" type="pres">
      <dgm:prSet presAssocID="{A1D0C0D5-4E6B-410A-806E-5C1ED235D878}" presName="childShape" presStyleCnt="0"/>
      <dgm:spPr/>
    </dgm:pt>
    <dgm:pt modelId="{92606D9B-E082-4EE6-96C4-96CE67404251}" type="pres">
      <dgm:prSet presAssocID="{425768C6-5183-4FBE-9CF6-E7BBB60AB625}" presName="Name13" presStyleLbl="parChTrans1D2" presStyleIdx="0" presStyleCnt="5"/>
      <dgm:spPr/>
      <dgm:t>
        <a:bodyPr/>
        <a:lstStyle/>
        <a:p>
          <a:endParaRPr lang="el-GR"/>
        </a:p>
      </dgm:t>
    </dgm:pt>
    <dgm:pt modelId="{C108679D-02F3-4899-83FE-93B72FA40775}" type="pres">
      <dgm:prSet presAssocID="{1D0EC15F-962D-466F-A436-8F18BCE6C429}" presName="childText" presStyleLbl="bgAcc1" presStyleIdx="0" presStyleCnt="5" custScaleX="437293" custScaleY="86262" custLinFactNeighborX="323" custLinFactNeighborY="-2993">
        <dgm:presLayoutVars>
          <dgm:bulletEnabled val="1"/>
        </dgm:presLayoutVars>
      </dgm:prSet>
      <dgm:spPr/>
      <dgm:t>
        <a:bodyPr/>
        <a:lstStyle/>
        <a:p>
          <a:endParaRPr lang="el-GR"/>
        </a:p>
      </dgm:t>
    </dgm:pt>
    <dgm:pt modelId="{06E88762-05A4-4824-9946-053E0A0D3164}" type="pres">
      <dgm:prSet presAssocID="{A6D9E9E2-6C6D-4801-9725-607D1844D7E0}" presName="Name13" presStyleLbl="parChTrans1D2" presStyleIdx="1" presStyleCnt="5"/>
      <dgm:spPr/>
      <dgm:t>
        <a:bodyPr/>
        <a:lstStyle/>
        <a:p>
          <a:endParaRPr lang="el-GR"/>
        </a:p>
      </dgm:t>
    </dgm:pt>
    <dgm:pt modelId="{A0F7B2EA-C582-40FB-9E6D-A0A2C07110B0}" type="pres">
      <dgm:prSet presAssocID="{CAAF8260-0AD6-4EB5-A0B5-19324BD4C87D}" presName="childText" presStyleLbl="bgAcc1" presStyleIdx="1" presStyleCnt="5" custScaleX="604148" custScaleY="153687">
        <dgm:presLayoutVars>
          <dgm:bulletEnabled val="1"/>
        </dgm:presLayoutVars>
      </dgm:prSet>
      <dgm:spPr/>
      <dgm:t>
        <a:bodyPr/>
        <a:lstStyle/>
        <a:p>
          <a:endParaRPr lang="el-GR"/>
        </a:p>
      </dgm:t>
    </dgm:pt>
    <dgm:pt modelId="{B5CE2831-A1B8-4243-97E6-079032926635}" type="pres">
      <dgm:prSet presAssocID="{B2081FDE-BB0D-4445-B02B-DA1B72B4E8D2}" presName="Name13" presStyleLbl="parChTrans1D2" presStyleIdx="2" presStyleCnt="5"/>
      <dgm:spPr/>
      <dgm:t>
        <a:bodyPr/>
        <a:lstStyle/>
        <a:p>
          <a:endParaRPr lang="el-GR"/>
        </a:p>
      </dgm:t>
    </dgm:pt>
    <dgm:pt modelId="{79693928-2FBD-4980-9F76-56A4CBE64B68}" type="pres">
      <dgm:prSet presAssocID="{7DD2AB81-4963-46C8-AA1F-B3104B9431D1}" presName="childText" presStyleLbl="bgAcc1" presStyleIdx="2" presStyleCnt="5" custScaleX="610005" custScaleY="120148">
        <dgm:presLayoutVars>
          <dgm:bulletEnabled val="1"/>
        </dgm:presLayoutVars>
      </dgm:prSet>
      <dgm:spPr/>
      <dgm:t>
        <a:bodyPr/>
        <a:lstStyle/>
        <a:p>
          <a:endParaRPr lang="el-GR"/>
        </a:p>
      </dgm:t>
    </dgm:pt>
    <dgm:pt modelId="{010AE754-329D-4A81-A387-065029E041B2}" type="pres">
      <dgm:prSet presAssocID="{E6D73E25-BAEB-4C29-857A-E7DC2A68A509}" presName="Name13" presStyleLbl="parChTrans1D2" presStyleIdx="3" presStyleCnt="5"/>
      <dgm:spPr/>
      <dgm:t>
        <a:bodyPr/>
        <a:lstStyle/>
        <a:p>
          <a:endParaRPr lang="el-GR"/>
        </a:p>
      </dgm:t>
    </dgm:pt>
    <dgm:pt modelId="{91865DEA-5A46-45A0-A703-464D413CE971}" type="pres">
      <dgm:prSet presAssocID="{BA2061A3-F483-46DD-B19A-9349ECFF6051}" presName="childText" presStyleLbl="bgAcc1" presStyleIdx="3" presStyleCnt="5" custScaleX="653257" custScaleY="171116">
        <dgm:presLayoutVars>
          <dgm:bulletEnabled val="1"/>
        </dgm:presLayoutVars>
      </dgm:prSet>
      <dgm:spPr/>
      <dgm:t>
        <a:bodyPr/>
        <a:lstStyle/>
        <a:p>
          <a:endParaRPr lang="el-GR"/>
        </a:p>
      </dgm:t>
    </dgm:pt>
    <dgm:pt modelId="{E3CBAEE9-B3EF-4849-850C-C6F5A49BC2E7}" type="pres">
      <dgm:prSet presAssocID="{79B1735B-B07C-42B7-A01D-421741F9F890}" presName="Name13" presStyleLbl="parChTrans1D2" presStyleIdx="4" presStyleCnt="5"/>
      <dgm:spPr/>
      <dgm:t>
        <a:bodyPr/>
        <a:lstStyle/>
        <a:p>
          <a:endParaRPr lang="el-GR"/>
        </a:p>
      </dgm:t>
    </dgm:pt>
    <dgm:pt modelId="{452888CB-2AB4-4E26-BFDF-798C52B3BDAE}" type="pres">
      <dgm:prSet presAssocID="{C9F250D4-21D6-4DE1-A9D7-BBE0C316D35E}" presName="childText" presStyleLbl="bgAcc1" presStyleIdx="4" presStyleCnt="5" custScaleX="609812" custScaleY="78468">
        <dgm:presLayoutVars>
          <dgm:bulletEnabled val="1"/>
        </dgm:presLayoutVars>
      </dgm:prSet>
      <dgm:spPr/>
      <dgm:t>
        <a:bodyPr/>
        <a:lstStyle/>
        <a:p>
          <a:endParaRPr lang="el-GR"/>
        </a:p>
      </dgm:t>
    </dgm:pt>
  </dgm:ptLst>
  <dgm:cxnLst>
    <dgm:cxn modelId="{E5E46550-7FDC-4A5A-9512-8FABB8CF8C88}" type="presOf" srcId="{BA2061A3-F483-46DD-B19A-9349ECFF6051}" destId="{91865DEA-5A46-45A0-A703-464D413CE971}" srcOrd="0" destOrd="0" presId="urn:microsoft.com/office/officeart/2005/8/layout/hierarchy3"/>
    <dgm:cxn modelId="{465BD30E-BD63-4A69-BC12-433B7B43C9D2}" type="presOf" srcId="{7DD2AB81-4963-46C8-AA1F-B3104B9431D1}" destId="{79693928-2FBD-4980-9F76-56A4CBE64B68}" srcOrd="0" destOrd="0" presId="urn:microsoft.com/office/officeart/2005/8/layout/hierarchy3"/>
    <dgm:cxn modelId="{D8FD9161-4FD1-470B-A07D-32B5F6DA57C7}" type="presOf" srcId="{B2081FDE-BB0D-4445-B02B-DA1B72B4E8D2}" destId="{B5CE2831-A1B8-4243-97E6-079032926635}" srcOrd="0" destOrd="0" presId="urn:microsoft.com/office/officeart/2005/8/layout/hierarchy3"/>
    <dgm:cxn modelId="{36E5EE90-BC7D-4C55-9C91-C1B08AB3B761}" type="presOf" srcId="{425768C6-5183-4FBE-9CF6-E7BBB60AB625}" destId="{92606D9B-E082-4EE6-96C4-96CE67404251}" srcOrd="0" destOrd="0" presId="urn:microsoft.com/office/officeart/2005/8/layout/hierarchy3"/>
    <dgm:cxn modelId="{64EC7D54-4DAB-444A-AF3A-9D58E331E908}" srcId="{A1D0C0D5-4E6B-410A-806E-5C1ED235D878}" destId="{1D0EC15F-962D-466F-A436-8F18BCE6C429}" srcOrd="0" destOrd="0" parTransId="{425768C6-5183-4FBE-9CF6-E7BBB60AB625}" sibTransId="{2BCB3F31-6C3C-43A1-99F0-5C52A076AF3D}"/>
    <dgm:cxn modelId="{64908236-000F-4897-94B3-8774BA3A05EC}" srcId="{A1D0C0D5-4E6B-410A-806E-5C1ED235D878}" destId="{C9F250D4-21D6-4DE1-A9D7-BBE0C316D35E}" srcOrd="4" destOrd="0" parTransId="{79B1735B-B07C-42B7-A01D-421741F9F890}" sibTransId="{1E979A7F-192A-480A-B7C2-2E8BB196486A}"/>
    <dgm:cxn modelId="{8B46D842-65A4-4C4B-ABA5-D7A120CA8BEE}" type="presOf" srcId="{A1D0C0D5-4E6B-410A-806E-5C1ED235D878}" destId="{12E116EA-C806-41AE-909A-8F581EE79BC8}" srcOrd="0" destOrd="0" presId="urn:microsoft.com/office/officeart/2005/8/layout/hierarchy3"/>
    <dgm:cxn modelId="{022AA644-27FE-4583-826C-81BC8020D304}" srcId="{A1D0C0D5-4E6B-410A-806E-5C1ED235D878}" destId="{BA2061A3-F483-46DD-B19A-9349ECFF6051}" srcOrd="3" destOrd="0" parTransId="{E6D73E25-BAEB-4C29-857A-E7DC2A68A509}" sibTransId="{8E441893-A023-48A3-8ECD-0F1CDCA232AC}"/>
    <dgm:cxn modelId="{05BB0B1A-0CB4-4E1E-8CAF-2ACF62EBCD75}" type="presOf" srcId="{C9F250D4-21D6-4DE1-A9D7-BBE0C316D35E}" destId="{452888CB-2AB4-4E26-BFDF-798C52B3BDAE}" srcOrd="0" destOrd="0" presId="urn:microsoft.com/office/officeart/2005/8/layout/hierarchy3"/>
    <dgm:cxn modelId="{3306032E-D8EF-4ED0-B9A7-65E70F691101}" type="presOf" srcId="{79B1735B-B07C-42B7-A01D-421741F9F890}" destId="{E3CBAEE9-B3EF-4849-850C-C6F5A49BC2E7}" srcOrd="0" destOrd="0" presId="urn:microsoft.com/office/officeart/2005/8/layout/hierarchy3"/>
    <dgm:cxn modelId="{3D41422E-E1DE-4656-B8CE-D79FC43501AD}" type="presOf" srcId="{E6D73E25-BAEB-4C29-857A-E7DC2A68A509}" destId="{010AE754-329D-4A81-A387-065029E041B2}" srcOrd="0" destOrd="0" presId="urn:microsoft.com/office/officeart/2005/8/layout/hierarchy3"/>
    <dgm:cxn modelId="{DE7F97DD-D0E6-4D5D-888D-56F462416D10}" srcId="{A1D0C0D5-4E6B-410A-806E-5C1ED235D878}" destId="{7DD2AB81-4963-46C8-AA1F-B3104B9431D1}" srcOrd="2" destOrd="0" parTransId="{B2081FDE-BB0D-4445-B02B-DA1B72B4E8D2}" sibTransId="{1FB5DAB9-8C58-4CBE-A648-5C4C372C911B}"/>
    <dgm:cxn modelId="{033CCDD7-B349-44D3-9A1E-E64BECD5FC11}" type="presOf" srcId="{A6D9E9E2-6C6D-4801-9725-607D1844D7E0}" destId="{06E88762-05A4-4824-9946-053E0A0D3164}" srcOrd="0" destOrd="0" presId="urn:microsoft.com/office/officeart/2005/8/layout/hierarchy3"/>
    <dgm:cxn modelId="{879B395C-4694-442B-9452-E18F1B32F3C5}" type="presOf" srcId="{A2D26F11-8472-4266-A9AF-0EA61A6D2A53}" destId="{667382C6-3D18-4D0D-8ED0-E05C0C7E7D15}" srcOrd="0" destOrd="0" presId="urn:microsoft.com/office/officeart/2005/8/layout/hierarchy3"/>
    <dgm:cxn modelId="{93B9069E-C19E-4014-A99A-A9DF215EB205}" type="presOf" srcId="{A1D0C0D5-4E6B-410A-806E-5C1ED235D878}" destId="{9A989B7F-D5E8-4E8A-B73C-1968BD6E630F}" srcOrd="1" destOrd="0" presId="urn:microsoft.com/office/officeart/2005/8/layout/hierarchy3"/>
    <dgm:cxn modelId="{0261BFCC-D742-4675-B4A8-45240C602C0C}" srcId="{A2D26F11-8472-4266-A9AF-0EA61A6D2A53}" destId="{A1D0C0D5-4E6B-410A-806E-5C1ED235D878}" srcOrd="0" destOrd="0" parTransId="{5217E451-90B5-45B8-95A7-FE068E56D8C0}" sibTransId="{313A53C9-64E0-4C6C-825D-DFF774EE1EDA}"/>
    <dgm:cxn modelId="{DB350F3F-A2D8-4F0A-A18D-27830DC57DAC}" type="presOf" srcId="{1D0EC15F-962D-466F-A436-8F18BCE6C429}" destId="{C108679D-02F3-4899-83FE-93B72FA40775}" srcOrd="0" destOrd="0" presId="urn:microsoft.com/office/officeart/2005/8/layout/hierarchy3"/>
    <dgm:cxn modelId="{9EF14FD7-83DF-4F26-9BDE-EB909F133D6B}" type="presOf" srcId="{CAAF8260-0AD6-4EB5-A0B5-19324BD4C87D}" destId="{A0F7B2EA-C582-40FB-9E6D-A0A2C07110B0}" srcOrd="0" destOrd="0" presId="urn:microsoft.com/office/officeart/2005/8/layout/hierarchy3"/>
    <dgm:cxn modelId="{28D36DD3-A038-4427-B23A-D3143A61565E}" srcId="{A1D0C0D5-4E6B-410A-806E-5C1ED235D878}" destId="{CAAF8260-0AD6-4EB5-A0B5-19324BD4C87D}" srcOrd="1" destOrd="0" parTransId="{A6D9E9E2-6C6D-4801-9725-607D1844D7E0}" sibTransId="{6B135DFD-949E-4C33-AA84-0A937FB492CC}"/>
    <dgm:cxn modelId="{D267C2F8-5D80-4270-9FE9-A37DE5A848B1}" type="presParOf" srcId="{667382C6-3D18-4D0D-8ED0-E05C0C7E7D15}" destId="{EBC87448-0131-4BB9-95B8-5C100F5F294C}" srcOrd="0" destOrd="0" presId="urn:microsoft.com/office/officeart/2005/8/layout/hierarchy3"/>
    <dgm:cxn modelId="{E0A4FC2D-7471-498E-B5FA-9186966768C1}" type="presParOf" srcId="{EBC87448-0131-4BB9-95B8-5C100F5F294C}" destId="{7C9DD08D-C123-404D-9F90-A4D047FFF735}" srcOrd="0" destOrd="0" presId="urn:microsoft.com/office/officeart/2005/8/layout/hierarchy3"/>
    <dgm:cxn modelId="{83788FDE-A6CF-472E-B8F2-B77245BDEE1A}" type="presParOf" srcId="{7C9DD08D-C123-404D-9F90-A4D047FFF735}" destId="{12E116EA-C806-41AE-909A-8F581EE79BC8}" srcOrd="0" destOrd="0" presId="urn:microsoft.com/office/officeart/2005/8/layout/hierarchy3"/>
    <dgm:cxn modelId="{B7E292E5-88E7-44C8-ADA0-DAEF59AEB164}" type="presParOf" srcId="{7C9DD08D-C123-404D-9F90-A4D047FFF735}" destId="{9A989B7F-D5E8-4E8A-B73C-1968BD6E630F}" srcOrd="1" destOrd="0" presId="urn:microsoft.com/office/officeart/2005/8/layout/hierarchy3"/>
    <dgm:cxn modelId="{A77771DB-620B-4271-B4F4-36914F2E48FA}" type="presParOf" srcId="{EBC87448-0131-4BB9-95B8-5C100F5F294C}" destId="{F92FCE59-42A9-4DBA-902B-AFAFC17563A7}" srcOrd="1" destOrd="0" presId="urn:microsoft.com/office/officeart/2005/8/layout/hierarchy3"/>
    <dgm:cxn modelId="{5C9060BD-6EC4-4FE1-8D52-E4872576F7C1}" type="presParOf" srcId="{F92FCE59-42A9-4DBA-902B-AFAFC17563A7}" destId="{92606D9B-E082-4EE6-96C4-96CE67404251}" srcOrd="0" destOrd="0" presId="urn:microsoft.com/office/officeart/2005/8/layout/hierarchy3"/>
    <dgm:cxn modelId="{408A9FA3-28AB-40A3-86A8-F9A15EB608DB}" type="presParOf" srcId="{F92FCE59-42A9-4DBA-902B-AFAFC17563A7}" destId="{C108679D-02F3-4899-83FE-93B72FA40775}" srcOrd="1" destOrd="0" presId="urn:microsoft.com/office/officeart/2005/8/layout/hierarchy3"/>
    <dgm:cxn modelId="{540C5892-6B68-40D3-B55B-B5667EBDF076}" type="presParOf" srcId="{F92FCE59-42A9-4DBA-902B-AFAFC17563A7}" destId="{06E88762-05A4-4824-9946-053E0A0D3164}" srcOrd="2" destOrd="0" presId="urn:microsoft.com/office/officeart/2005/8/layout/hierarchy3"/>
    <dgm:cxn modelId="{3FC4EE78-204A-4E35-B388-34406F62A40D}" type="presParOf" srcId="{F92FCE59-42A9-4DBA-902B-AFAFC17563A7}" destId="{A0F7B2EA-C582-40FB-9E6D-A0A2C07110B0}" srcOrd="3" destOrd="0" presId="urn:microsoft.com/office/officeart/2005/8/layout/hierarchy3"/>
    <dgm:cxn modelId="{50E47325-EDE2-409E-AA02-A08E6CC0B63F}" type="presParOf" srcId="{F92FCE59-42A9-4DBA-902B-AFAFC17563A7}" destId="{B5CE2831-A1B8-4243-97E6-079032926635}" srcOrd="4" destOrd="0" presId="urn:microsoft.com/office/officeart/2005/8/layout/hierarchy3"/>
    <dgm:cxn modelId="{816131FB-76C3-47A2-83E6-609546E8017A}" type="presParOf" srcId="{F92FCE59-42A9-4DBA-902B-AFAFC17563A7}" destId="{79693928-2FBD-4980-9F76-56A4CBE64B68}" srcOrd="5" destOrd="0" presId="urn:microsoft.com/office/officeart/2005/8/layout/hierarchy3"/>
    <dgm:cxn modelId="{DB33A6FE-B69A-4193-B897-697A0919E725}" type="presParOf" srcId="{F92FCE59-42A9-4DBA-902B-AFAFC17563A7}" destId="{010AE754-329D-4A81-A387-065029E041B2}" srcOrd="6" destOrd="0" presId="urn:microsoft.com/office/officeart/2005/8/layout/hierarchy3"/>
    <dgm:cxn modelId="{3601975E-D82B-402B-BED3-3F4D3011F9D4}" type="presParOf" srcId="{F92FCE59-42A9-4DBA-902B-AFAFC17563A7}" destId="{91865DEA-5A46-45A0-A703-464D413CE971}" srcOrd="7" destOrd="0" presId="urn:microsoft.com/office/officeart/2005/8/layout/hierarchy3"/>
    <dgm:cxn modelId="{AC858233-1C00-4BCF-A51E-1C9A988FFFD9}" type="presParOf" srcId="{F92FCE59-42A9-4DBA-902B-AFAFC17563A7}" destId="{E3CBAEE9-B3EF-4849-850C-C6F5A49BC2E7}" srcOrd="8" destOrd="0" presId="urn:microsoft.com/office/officeart/2005/8/layout/hierarchy3"/>
    <dgm:cxn modelId="{69BEC625-DC9E-4C8F-9E4C-C73F13C06F42}" type="presParOf" srcId="{F92FCE59-42A9-4DBA-902B-AFAFC17563A7}" destId="{452888CB-2AB4-4E26-BFDF-798C52B3BDAE}" srcOrd="9"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73D5705-17E9-4B8F-8302-45445547F3A0}" type="doc">
      <dgm:prSet loTypeId="urn:microsoft.com/office/officeart/2005/8/layout/vList5" loCatId="list" qsTypeId="urn:microsoft.com/office/officeart/2005/8/quickstyle/simple1#3" qsCatId="simple" csTypeId="urn:microsoft.com/office/officeart/2005/8/colors/accent1_2#5" csCatId="accent1" phldr="1"/>
      <dgm:spPr/>
      <dgm:t>
        <a:bodyPr/>
        <a:lstStyle/>
        <a:p>
          <a:endParaRPr lang="el-GR"/>
        </a:p>
      </dgm:t>
    </dgm:pt>
    <dgm:pt modelId="{EC912ECA-F43E-4ABE-8D06-D3B87A18D83C}">
      <dgm:prSet phldrT="[Κείμενο]" custT="1"/>
      <dgm:spPr/>
      <dgm:t>
        <a:bodyPr/>
        <a:lstStyle/>
        <a:p>
          <a:r>
            <a:rPr lang="el-GR" sz="2600" dirty="0" smtClean="0">
              <a:effectLst>
                <a:outerShdw blurRad="38100" dist="38100" dir="2700000" algn="tl">
                  <a:srgbClr val="000000">
                    <a:alpha val="43137"/>
                  </a:srgbClr>
                </a:outerShdw>
              </a:effectLst>
            </a:rPr>
            <a:t>Άλγεβρα</a:t>
          </a:r>
          <a:r>
            <a:rPr lang="el-GR" sz="3700" dirty="0" smtClean="0">
              <a:effectLst>
                <a:outerShdw blurRad="38100" dist="38100" dir="2700000" algn="tl">
                  <a:srgbClr val="000000">
                    <a:alpha val="43137"/>
                  </a:srgbClr>
                </a:outerShdw>
              </a:effectLst>
            </a:rPr>
            <a:t> </a:t>
          </a:r>
          <a:endParaRPr lang="el-GR" sz="3700" dirty="0">
            <a:effectLst>
              <a:outerShdw blurRad="38100" dist="38100" dir="2700000" algn="tl">
                <a:srgbClr val="000000">
                  <a:alpha val="43137"/>
                </a:srgbClr>
              </a:outerShdw>
            </a:effectLst>
          </a:endParaRPr>
        </a:p>
      </dgm:t>
    </dgm:pt>
    <dgm:pt modelId="{CEEDC094-AF46-49D0-9820-30FC5B3DE310}" type="parTrans" cxnId="{8CCA06D4-47FD-4E80-8715-A22C96C137EF}">
      <dgm:prSet/>
      <dgm:spPr/>
      <dgm:t>
        <a:bodyPr/>
        <a:lstStyle/>
        <a:p>
          <a:endParaRPr lang="el-GR"/>
        </a:p>
      </dgm:t>
    </dgm:pt>
    <dgm:pt modelId="{82036707-FA82-4DC8-B772-4663C512CA9E}" type="sibTrans" cxnId="{8CCA06D4-47FD-4E80-8715-A22C96C137EF}">
      <dgm:prSet/>
      <dgm:spPr/>
      <dgm:t>
        <a:bodyPr/>
        <a:lstStyle/>
        <a:p>
          <a:endParaRPr lang="el-GR"/>
        </a:p>
      </dgm:t>
    </dgm:pt>
    <dgm:pt modelId="{BE78CB75-261C-4305-8F9E-88DE20E2924C}">
      <dgm:prSet phldrT="[Κείμενο]" custT="1"/>
      <dgm:spPr/>
      <dgm:t>
        <a:bodyPr/>
        <a:lstStyle/>
        <a:p>
          <a:pPr>
            <a:lnSpc>
              <a:spcPct val="80000"/>
            </a:lnSpc>
            <a:spcAft>
              <a:spcPts val="0"/>
            </a:spcAft>
          </a:pPr>
          <a:r>
            <a:rPr lang="el-GR" sz="2000" dirty="0" smtClean="0"/>
            <a:t>Α’ τετράμηνο: </a:t>
          </a:r>
          <a:r>
            <a:rPr lang="el-GR" sz="2400" b="1" dirty="0" smtClean="0">
              <a:effectLst>
                <a:outerShdw blurRad="38100" dist="38100" dir="2700000" algn="tl">
                  <a:srgbClr val="000000">
                    <a:alpha val="43137"/>
                  </a:srgbClr>
                </a:outerShdw>
              </a:effectLst>
            </a:rPr>
            <a:t>15</a:t>
          </a:r>
        </a:p>
      </dgm:t>
    </dgm:pt>
    <dgm:pt modelId="{D4F4FF17-2390-40E5-884F-F90E0644C3A0}" type="parTrans" cxnId="{80A7AC5E-1BC1-4962-88E7-597A327C84B3}">
      <dgm:prSet/>
      <dgm:spPr/>
      <dgm:t>
        <a:bodyPr/>
        <a:lstStyle/>
        <a:p>
          <a:endParaRPr lang="el-GR"/>
        </a:p>
      </dgm:t>
    </dgm:pt>
    <dgm:pt modelId="{73238865-F499-4836-BFA9-64617811FCB5}" type="sibTrans" cxnId="{80A7AC5E-1BC1-4962-88E7-597A327C84B3}">
      <dgm:prSet/>
      <dgm:spPr/>
      <dgm:t>
        <a:bodyPr/>
        <a:lstStyle/>
        <a:p>
          <a:endParaRPr lang="el-GR"/>
        </a:p>
      </dgm:t>
    </dgm:pt>
    <dgm:pt modelId="{19038915-C9E2-4DBA-AF78-84CA6BAC8E7D}">
      <dgm:prSet phldrT="[Κείμενο]" custT="1"/>
      <dgm:spPr/>
      <dgm:t>
        <a:bodyPr/>
        <a:lstStyle/>
        <a:p>
          <a:pPr>
            <a:lnSpc>
              <a:spcPct val="80000"/>
            </a:lnSpc>
            <a:spcAft>
              <a:spcPts val="0"/>
            </a:spcAft>
          </a:pPr>
          <a:r>
            <a:rPr lang="el-GR" sz="2000" dirty="0" smtClean="0"/>
            <a:t>Β’ τετράμηνο: </a:t>
          </a:r>
          <a:r>
            <a:rPr lang="el-GR" sz="2400" b="1" dirty="0" smtClean="0">
              <a:effectLst>
                <a:outerShdw blurRad="38100" dist="38100" dir="2700000" algn="tl">
                  <a:srgbClr val="000000">
                    <a:alpha val="43137"/>
                  </a:srgbClr>
                </a:outerShdw>
              </a:effectLst>
            </a:rPr>
            <a:t>17</a:t>
          </a:r>
        </a:p>
      </dgm:t>
    </dgm:pt>
    <dgm:pt modelId="{017DD2B2-02F9-4C50-A75B-37D1A2243E20}" type="parTrans" cxnId="{5F708C15-4DEE-41FA-8201-68E50CC237CF}">
      <dgm:prSet/>
      <dgm:spPr/>
      <dgm:t>
        <a:bodyPr/>
        <a:lstStyle/>
        <a:p>
          <a:endParaRPr lang="el-GR"/>
        </a:p>
      </dgm:t>
    </dgm:pt>
    <dgm:pt modelId="{DAA65CBB-D99C-4141-93D6-5566ED32EF85}" type="sibTrans" cxnId="{5F708C15-4DEE-41FA-8201-68E50CC237CF}">
      <dgm:prSet/>
      <dgm:spPr/>
      <dgm:t>
        <a:bodyPr/>
        <a:lstStyle/>
        <a:p>
          <a:endParaRPr lang="el-GR"/>
        </a:p>
      </dgm:t>
    </dgm:pt>
    <dgm:pt modelId="{D03F9995-E591-414F-8766-9C99D4A8989B}">
      <dgm:prSet phldrT="[Κείμενο]" custT="1"/>
      <dgm:spPr/>
      <dgm:t>
        <a:bodyPr/>
        <a:lstStyle/>
        <a:p>
          <a:r>
            <a:rPr lang="el-GR" sz="2600" dirty="0" smtClean="0">
              <a:effectLst>
                <a:outerShdw blurRad="38100" dist="38100" dir="2700000" algn="tl">
                  <a:srgbClr val="000000">
                    <a:alpha val="43137"/>
                  </a:srgbClr>
                </a:outerShdw>
              </a:effectLst>
            </a:rPr>
            <a:t>Γεωμετρία</a:t>
          </a:r>
          <a:r>
            <a:rPr lang="el-GR" sz="3700" dirty="0" smtClean="0"/>
            <a:t> </a:t>
          </a:r>
          <a:endParaRPr lang="el-GR" sz="3700" dirty="0"/>
        </a:p>
      </dgm:t>
    </dgm:pt>
    <dgm:pt modelId="{2C134616-8E25-448A-807F-964158745D73}" type="parTrans" cxnId="{6C1695A0-87E6-4322-B2D4-E9C0D18A1CD2}">
      <dgm:prSet/>
      <dgm:spPr/>
      <dgm:t>
        <a:bodyPr/>
        <a:lstStyle/>
        <a:p>
          <a:endParaRPr lang="el-GR"/>
        </a:p>
      </dgm:t>
    </dgm:pt>
    <dgm:pt modelId="{3040A862-52FB-403F-8A83-62D96F21CF29}" type="sibTrans" cxnId="{6C1695A0-87E6-4322-B2D4-E9C0D18A1CD2}">
      <dgm:prSet/>
      <dgm:spPr/>
      <dgm:t>
        <a:bodyPr/>
        <a:lstStyle/>
        <a:p>
          <a:endParaRPr lang="el-GR"/>
        </a:p>
      </dgm:t>
    </dgm:pt>
    <dgm:pt modelId="{1D1A0221-2174-445C-A588-5E874ACB0559}">
      <dgm:prSet phldrT="[Κείμενο]" custT="1"/>
      <dgm:spPr/>
      <dgm:t>
        <a:bodyPr/>
        <a:lstStyle/>
        <a:p>
          <a:pPr>
            <a:lnSpc>
              <a:spcPct val="80000"/>
            </a:lnSpc>
            <a:spcAft>
              <a:spcPts val="0"/>
            </a:spcAft>
          </a:pPr>
          <a:r>
            <a:rPr lang="el-GR" sz="2000" dirty="0" smtClean="0"/>
            <a:t>Α’ τετράμηνο: </a:t>
          </a:r>
          <a:r>
            <a:rPr lang="el-GR" sz="2400" b="1" dirty="0" smtClean="0">
              <a:effectLst>
                <a:outerShdw blurRad="38100" dist="38100" dir="2700000" algn="tl">
                  <a:srgbClr val="000000">
                    <a:alpha val="43137"/>
                  </a:srgbClr>
                </a:outerShdw>
              </a:effectLst>
            </a:rPr>
            <a:t>16</a:t>
          </a:r>
        </a:p>
      </dgm:t>
    </dgm:pt>
    <dgm:pt modelId="{6E35383A-C3CC-4C69-A342-1E2ECA5130B4}" type="parTrans" cxnId="{25FBE5D3-44AA-4C8D-BE8B-9FE4E449A51B}">
      <dgm:prSet/>
      <dgm:spPr/>
      <dgm:t>
        <a:bodyPr/>
        <a:lstStyle/>
        <a:p>
          <a:endParaRPr lang="el-GR"/>
        </a:p>
      </dgm:t>
    </dgm:pt>
    <dgm:pt modelId="{42031108-44CD-4552-96F8-6002860A506E}" type="sibTrans" cxnId="{25FBE5D3-44AA-4C8D-BE8B-9FE4E449A51B}">
      <dgm:prSet/>
      <dgm:spPr/>
      <dgm:t>
        <a:bodyPr/>
        <a:lstStyle/>
        <a:p>
          <a:endParaRPr lang="el-GR"/>
        </a:p>
      </dgm:t>
    </dgm:pt>
    <dgm:pt modelId="{850BE875-DE76-4409-9A12-B7637B23522E}">
      <dgm:prSet phldrT="[Κείμενο]" custT="1"/>
      <dgm:spPr/>
      <dgm:t>
        <a:bodyPr/>
        <a:lstStyle/>
        <a:p>
          <a:r>
            <a:rPr lang="el-GR" sz="2600" dirty="0" smtClean="0">
              <a:effectLst>
                <a:outerShdw blurRad="38100" dist="38100" dir="2700000" algn="tl">
                  <a:srgbClr val="000000">
                    <a:alpha val="43137"/>
                  </a:srgbClr>
                </a:outerShdw>
              </a:effectLst>
            </a:rPr>
            <a:t>Μαθηματικά</a:t>
          </a:r>
          <a:r>
            <a:rPr lang="el-GR" sz="3700" dirty="0" smtClean="0"/>
            <a:t> </a:t>
          </a:r>
          <a:endParaRPr lang="el-GR" sz="3700" dirty="0"/>
        </a:p>
      </dgm:t>
    </dgm:pt>
    <dgm:pt modelId="{43912559-C371-4661-B991-13EB4566E203}" type="parTrans" cxnId="{19623BB0-5760-47B8-82BF-8FBD022651D9}">
      <dgm:prSet/>
      <dgm:spPr/>
      <dgm:t>
        <a:bodyPr/>
        <a:lstStyle/>
        <a:p>
          <a:endParaRPr lang="el-GR"/>
        </a:p>
      </dgm:t>
    </dgm:pt>
    <dgm:pt modelId="{32BEC03C-9C28-44E0-BA24-A11DA605C7D2}" type="sibTrans" cxnId="{19623BB0-5760-47B8-82BF-8FBD022651D9}">
      <dgm:prSet/>
      <dgm:spPr/>
      <dgm:t>
        <a:bodyPr/>
        <a:lstStyle/>
        <a:p>
          <a:endParaRPr lang="el-GR"/>
        </a:p>
      </dgm:t>
    </dgm:pt>
    <dgm:pt modelId="{DF4624B4-DF49-4B66-B09B-ED3ED1A673C1}">
      <dgm:prSet phldrT="[Κείμενο]" custT="1"/>
      <dgm:spPr/>
      <dgm:t>
        <a:bodyPr/>
        <a:lstStyle/>
        <a:p>
          <a:pPr marL="228600" indent="0" defTabSz="977900">
            <a:lnSpc>
              <a:spcPct val="90000"/>
            </a:lnSpc>
            <a:spcBef>
              <a:spcPct val="0"/>
            </a:spcBef>
            <a:spcAft>
              <a:spcPct val="15000"/>
            </a:spcAft>
            <a:buNone/>
          </a:pPr>
          <a:endParaRPr lang="el-GR" sz="2400" b="1" dirty="0">
            <a:effectLst>
              <a:outerShdw blurRad="38100" dist="38100" dir="2700000" algn="tl">
                <a:srgbClr val="000000">
                  <a:alpha val="43137"/>
                </a:srgbClr>
              </a:outerShdw>
            </a:effectLst>
          </a:endParaRPr>
        </a:p>
      </dgm:t>
    </dgm:pt>
    <dgm:pt modelId="{E9D9CE9D-80FE-4A0F-A66A-87EFA05AD673}" type="parTrans" cxnId="{E39414A9-3500-4914-AE74-01ABB1109A7D}">
      <dgm:prSet/>
      <dgm:spPr/>
      <dgm:t>
        <a:bodyPr/>
        <a:lstStyle/>
        <a:p>
          <a:endParaRPr lang="el-GR"/>
        </a:p>
      </dgm:t>
    </dgm:pt>
    <dgm:pt modelId="{91DE0F0F-073B-4B59-AF95-9A532D1B4558}" type="sibTrans" cxnId="{E39414A9-3500-4914-AE74-01ABB1109A7D}">
      <dgm:prSet/>
      <dgm:spPr/>
      <dgm:t>
        <a:bodyPr/>
        <a:lstStyle/>
        <a:p>
          <a:endParaRPr lang="el-GR"/>
        </a:p>
      </dgm:t>
    </dgm:pt>
    <dgm:pt modelId="{A91930DA-78C9-4733-A760-2441EE321D23}">
      <dgm:prSet phldrT="[Κείμενο]" custT="1"/>
      <dgm:spPr/>
      <dgm:t>
        <a:bodyPr/>
        <a:lstStyle/>
        <a:p>
          <a:pPr>
            <a:lnSpc>
              <a:spcPct val="80000"/>
            </a:lnSpc>
            <a:spcAft>
              <a:spcPts val="0"/>
            </a:spcAft>
          </a:pPr>
          <a:r>
            <a:rPr lang="el-GR" sz="2000" dirty="0" smtClean="0"/>
            <a:t>Μ.Ο. Προφορικής βαθμολογίας:</a:t>
          </a:r>
          <a:r>
            <a:rPr lang="el-GR" sz="2400" b="1" dirty="0" smtClean="0">
              <a:effectLst>
                <a:outerShdw blurRad="38100" dist="38100" dir="2700000" algn="tl">
                  <a:srgbClr val="000000">
                    <a:alpha val="43137"/>
                  </a:srgbClr>
                </a:outerShdw>
              </a:effectLst>
            </a:rPr>
            <a:t>16</a:t>
          </a:r>
        </a:p>
      </dgm:t>
    </dgm:pt>
    <dgm:pt modelId="{08A8DF9B-3BCD-4F44-8658-AD47072D911E}" type="parTrans" cxnId="{A0FE5913-180B-44EC-BAB6-DA4248923EBA}">
      <dgm:prSet/>
      <dgm:spPr/>
      <dgm:t>
        <a:bodyPr/>
        <a:lstStyle/>
        <a:p>
          <a:endParaRPr lang="el-GR"/>
        </a:p>
      </dgm:t>
    </dgm:pt>
    <dgm:pt modelId="{345AEE9E-3101-4961-8A6E-B5549552DD70}" type="sibTrans" cxnId="{A0FE5913-180B-44EC-BAB6-DA4248923EBA}">
      <dgm:prSet/>
      <dgm:spPr/>
      <dgm:t>
        <a:bodyPr/>
        <a:lstStyle/>
        <a:p>
          <a:endParaRPr lang="el-GR"/>
        </a:p>
      </dgm:t>
    </dgm:pt>
    <dgm:pt modelId="{83836D8B-5563-4230-92F4-5E972A0BFCA7}">
      <dgm:prSet custT="1"/>
      <dgm:spPr/>
      <dgm:t>
        <a:bodyPr/>
        <a:lstStyle/>
        <a:p>
          <a:pPr>
            <a:lnSpc>
              <a:spcPct val="80000"/>
            </a:lnSpc>
            <a:spcAft>
              <a:spcPts val="0"/>
            </a:spcAft>
          </a:pPr>
          <a:r>
            <a:rPr lang="el-GR" sz="2000" dirty="0" smtClean="0"/>
            <a:t>Β’ τετράμηνο: </a:t>
          </a:r>
          <a:r>
            <a:rPr lang="el-GR" sz="2400" b="1" dirty="0" smtClean="0">
              <a:effectLst>
                <a:outerShdw blurRad="38100" dist="38100" dir="2700000" algn="tl">
                  <a:srgbClr val="000000">
                    <a:alpha val="43137"/>
                  </a:srgbClr>
                </a:outerShdw>
              </a:effectLst>
            </a:rPr>
            <a:t>17</a:t>
          </a:r>
          <a:endParaRPr lang="el-GR" sz="2400" b="1" dirty="0">
            <a:effectLst>
              <a:outerShdw blurRad="38100" dist="38100" dir="2700000" algn="tl">
                <a:srgbClr val="000000">
                  <a:alpha val="43137"/>
                </a:srgbClr>
              </a:outerShdw>
            </a:effectLst>
          </a:endParaRPr>
        </a:p>
      </dgm:t>
    </dgm:pt>
    <dgm:pt modelId="{D225449B-3668-41E3-9873-6F9ECE6C6F39}" type="parTrans" cxnId="{CCC3E29D-7718-463F-9F57-41F1DE23E491}">
      <dgm:prSet/>
      <dgm:spPr/>
      <dgm:t>
        <a:bodyPr/>
        <a:lstStyle/>
        <a:p>
          <a:endParaRPr lang="el-GR"/>
        </a:p>
      </dgm:t>
    </dgm:pt>
    <dgm:pt modelId="{1B32FA27-36CC-464A-BB92-915512C238BF}" type="sibTrans" cxnId="{CCC3E29D-7718-463F-9F57-41F1DE23E491}">
      <dgm:prSet/>
      <dgm:spPr/>
      <dgm:t>
        <a:bodyPr/>
        <a:lstStyle/>
        <a:p>
          <a:endParaRPr lang="el-GR"/>
        </a:p>
      </dgm:t>
    </dgm:pt>
    <dgm:pt modelId="{BBCD2CC3-04EE-471E-BBE1-ED8E1A7B8C56}">
      <dgm:prSet custT="1"/>
      <dgm:spPr/>
      <dgm:t>
        <a:bodyPr/>
        <a:lstStyle/>
        <a:p>
          <a:pPr>
            <a:lnSpc>
              <a:spcPct val="80000"/>
            </a:lnSpc>
            <a:spcAft>
              <a:spcPts val="0"/>
            </a:spcAft>
          </a:pPr>
          <a:r>
            <a:rPr lang="el-GR" sz="2000" dirty="0" smtClean="0"/>
            <a:t>Μ.Ο. Προφορικής Βαθμολογίας: </a:t>
          </a:r>
          <a:r>
            <a:rPr lang="el-GR" sz="2400" b="1" dirty="0" smtClean="0">
              <a:effectLst>
                <a:outerShdw blurRad="38100" dist="38100" dir="2700000" algn="tl">
                  <a:srgbClr val="000000">
                    <a:alpha val="43137"/>
                  </a:srgbClr>
                </a:outerShdw>
              </a:effectLst>
            </a:rPr>
            <a:t>16,5</a:t>
          </a:r>
          <a:endParaRPr lang="el-GR" sz="2400" b="1" dirty="0">
            <a:effectLst>
              <a:outerShdw blurRad="38100" dist="38100" dir="2700000" algn="tl">
                <a:srgbClr val="000000">
                  <a:alpha val="43137"/>
                </a:srgbClr>
              </a:outerShdw>
            </a:effectLst>
          </a:endParaRPr>
        </a:p>
      </dgm:t>
    </dgm:pt>
    <dgm:pt modelId="{127D08C8-447A-4B1A-B65F-BB88495E251C}" type="parTrans" cxnId="{D4CDBEAE-BD1A-4F9D-8F9F-A276F89A83B5}">
      <dgm:prSet/>
      <dgm:spPr/>
      <dgm:t>
        <a:bodyPr/>
        <a:lstStyle/>
        <a:p>
          <a:endParaRPr lang="el-GR"/>
        </a:p>
      </dgm:t>
    </dgm:pt>
    <dgm:pt modelId="{507C8100-BD3B-4C3F-844E-52A1796E74F7}" type="sibTrans" cxnId="{D4CDBEAE-BD1A-4F9D-8F9F-A276F89A83B5}">
      <dgm:prSet/>
      <dgm:spPr/>
      <dgm:t>
        <a:bodyPr/>
        <a:lstStyle/>
        <a:p>
          <a:endParaRPr lang="el-GR"/>
        </a:p>
      </dgm:t>
    </dgm:pt>
    <dgm:pt modelId="{D7764AB4-FA97-4152-A2C0-15DCE39FD00F}">
      <dgm:prSet phldrT="[Κείμενο]" custT="1"/>
      <dgm:spPr/>
      <dgm:t>
        <a:bodyPr/>
        <a:lstStyle/>
        <a:p>
          <a:pPr>
            <a:lnSpc>
              <a:spcPct val="80000"/>
            </a:lnSpc>
            <a:spcAft>
              <a:spcPts val="0"/>
            </a:spcAft>
          </a:pPr>
          <a:r>
            <a:rPr lang="el-GR" sz="2000" dirty="0" smtClean="0"/>
            <a:t>Γραπτά: </a:t>
          </a:r>
          <a:r>
            <a:rPr lang="el-GR" sz="2400" b="1" dirty="0" smtClean="0">
              <a:effectLst>
                <a:outerShdw blurRad="38100" dist="38100" dir="2700000" algn="tl">
                  <a:srgbClr val="000000">
                    <a:alpha val="43137"/>
                  </a:srgbClr>
                </a:outerShdw>
              </a:effectLst>
            </a:rPr>
            <a:t>15,3</a:t>
          </a:r>
        </a:p>
      </dgm:t>
    </dgm:pt>
    <dgm:pt modelId="{97A3D072-A5E2-4253-9395-77F7B3EBE556}" type="parTrans" cxnId="{71B7E826-96A1-4732-AF1C-917BD527A31C}">
      <dgm:prSet/>
      <dgm:spPr/>
      <dgm:t>
        <a:bodyPr/>
        <a:lstStyle/>
        <a:p>
          <a:endParaRPr lang="el-GR"/>
        </a:p>
      </dgm:t>
    </dgm:pt>
    <dgm:pt modelId="{809AAB2B-FB9B-4AEF-8722-32AC85950117}" type="sibTrans" cxnId="{71B7E826-96A1-4732-AF1C-917BD527A31C}">
      <dgm:prSet/>
      <dgm:spPr/>
      <dgm:t>
        <a:bodyPr/>
        <a:lstStyle/>
        <a:p>
          <a:endParaRPr lang="el-GR"/>
        </a:p>
      </dgm:t>
    </dgm:pt>
    <dgm:pt modelId="{891FC7B4-9A19-4B22-8BB2-AD1AF871CF9E}">
      <dgm:prSet custT="1"/>
      <dgm:spPr/>
      <dgm:t>
        <a:bodyPr/>
        <a:lstStyle/>
        <a:p>
          <a:pPr>
            <a:lnSpc>
              <a:spcPct val="80000"/>
            </a:lnSpc>
            <a:spcAft>
              <a:spcPts val="0"/>
            </a:spcAft>
          </a:pPr>
          <a:r>
            <a:rPr lang="el-GR" sz="2000" dirty="0" smtClean="0"/>
            <a:t>Γραπτά: </a:t>
          </a:r>
          <a:r>
            <a:rPr lang="el-GR" sz="2400" b="1" dirty="0" smtClean="0">
              <a:effectLst>
                <a:outerShdw blurRad="38100" dist="38100" dir="2700000" algn="tl">
                  <a:srgbClr val="000000">
                    <a:alpha val="43137"/>
                  </a:srgbClr>
                </a:outerShdw>
              </a:effectLst>
            </a:rPr>
            <a:t>18</a:t>
          </a:r>
          <a:endParaRPr lang="el-GR" sz="2400" b="1" dirty="0">
            <a:effectLst>
              <a:outerShdw blurRad="38100" dist="38100" dir="2700000" algn="tl">
                <a:srgbClr val="000000">
                  <a:alpha val="43137"/>
                </a:srgbClr>
              </a:outerShdw>
            </a:effectLst>
          </a:endParaRPr>
        </a:p>
      </dgm:t>
    </dgm:pt>
    <dgm:pt modelId="{A0808C3A-D4A2-47D1-96C5-FD1468761ADE}" type="parTrans" cxnId="{C9E6E1AA-BB78-4309-A062-27809DF166E9}">
      <dgm:prSet/>
      <dgm:spPr/>
      <dgm:t>
        <a:bodyPr/>
        <a:lstStyle/>
        <a:p>
          <a:endParaRPr lang="el-GR"/>
        </a:p>
      </dgm:t>
    </dgm:pt>
    <dgm:pt modelId="{5983FE41-63F5-4FFE-B1A8-735F5959A13D}" type="sibTrans" cxnId="{C9E6E1AA-BB78-4309-A062-27809DF166E9}">
      <dgm:prSet/>
      <dgm:spPr/>
      <dgm:t>
        <a:bodyPr/>
        <a:lstStyle/>
        <a:p>
          <a:endParaRPr lang="el-GR"/>
        </a:p>
      </dgm:t>
    </dgm:pt>
    <dgm:pt modelId="{EE23F455-7128-4A86-B56B-DD3E0CC09A9E}">
      <dgm:prSet phldrT="[Κείμενο]" custT="1"/>
      <dgm:spPr/>
      <dgm:t>
        <a:bodyPr/>
        <a:lstStyle/>
        <a:p>
          <a:pPr>
            <a:lnSpc>
              <a:spcPct val="80000"/>
            </a:lnSpc>
            <a:spcAft>
              <a:spcPts val="0"/>
            </a:spcAft>
          </a:pPr>
          <a:r>
            <a:rPr lang="el-GR" sz="2000" dirty="0" smtClean="0"/>
            <a:t>Τελική βαθμολογία Άλγεβρας: </a:t>
          </a:r>
          <a:r>
            <a:rPr lang="el-GR" sz="2400" b="1" dirty="0" smtClean="0">
              <a:effectLst>
                <a:outerShdw blurRad="38100" dist="38100" dir="2700000" algn="tl">
                  <a:srgbClr val="000000">
                    <a:alpha val="43137"/>
                  </a:srgbClr>
                </a:outerShdw>
              </a:effectLst>
            </a:rPr>
            <a:t>15,7</a:t>
          </a:r>
        </a:p>
      </dgm:t>
    </dgm:pt>
    <dgm:pt modelId="{E3C95907-E044-4338-A786-CFF267ED35B7}" type="parTrans" cxnId="{6E496F23-FF86-4F63-A474-948D99A008E8}">
      <dgm:prSet/>
      <dgm:spPr/>
      <dgm:t>
        <a:bodyPr/>
        <a:lstStyle/>
        <a:p>
          <a:endParaRPr lang="el-GR"/>
        </a:p>
      </dgm:t>
    </dgm:pt>
    <dgm:pt modelId="{94896FBD-0014-43A8-9A30-98ED2B2867C3}" type="sibTrans" cxnId="{6E496F23-FF86-4F63-A474-948D99A008E8}">
      <dgm:prSet/>
      <dgm:spPr/>
      <dgm:t>
        <a:bodyPr/>
        <a:lstStyle/>
        <a:p>
          <a:endParaRPr lang="el-GR"/>
        </a:p>
      </dgm:t>
    </dgm:pt>
    <dgm:pt modelId="{BF5BEE47-AEED-4C9E-AE02-59C91B138B85}">
      <dgm:prSet custT="1"/>
      <dgm:spPr/>
      <dgm:t>
        <a:bodyPr/>
        <a:lstStyle/>
        <a:p>
          <a:pPr>
            <a:lnSpc>
              <a:spcPct val="80000"/>
            </a:lnSpc>
            <a:spcAft>
              <a:spcPts val="0"/>
            </a:spcAft>
          </a:pPr>
          <a:r>
            <a:rPr lang="el-GR" sz="2000" dirty="0" smtClean="0"/>
            <a:t>Τελική Βαθμολογία Γεωμετρίας: </a:t>
          </a:r>
          <a:r>
            <a:rPr lang="el-GR" sz="2400" b="1" dirty="0" smtClean="0">
              <a:effectLst>
                <a:outerShdw blurRad="38100" dist="38100" dir="2700000" algn="tl">
                  <a:srgbClr val="000000">
                    <a:alpha val="43137"/>
                  </a:srgbClr>
                </a:outerShdw>
              </a:effectLst>
            </a:rPr>
            <a:t>17,3</a:t>
          </a:r>
          <a:endParaRPr lang="el-GR" sz="2400" b="1" dirty="0">
            <a:effectLst>
              <a:outerShdw blurRad="38100" dist="38100" dir="2700000" algn="tl">
                <a:srgbClr val="000000">
                  <a:alpha val="43137"/>
                </a:srgbClr>
              </a:outerShdw>
            </a:effectLst>
          </a:endParaRPr>
        </a:p>
      </dgm:t>
    </dgm:pt>
    <dgm:pt modelId="{B2067F72-669A-44EA-A31E-41A9D968F596}" type="parTrans" cxnId="{48EDAD8A-EDF1-4AF8-AF86-AE8348BAD2FA}">
      <dgm:prSet/>
      <dgm:spPr/>
      <dgm:t>
        <a:bodyPr/>
        <a:lstStyle/>
        <a:p>
          <a:endParaRPr lang="el-GR"/>
        </a:p>
      </dgm:t>
    </dgm:pt>
    <dgm:pt modelId="{C4C5BDCF-F166-4537-A25C-4956AEE561AD}" type="sibTrans" cxnId="{48EDAD8A-EDF1-4AF8-AF86-AE8348BAD2FA}">
      <dgm:prSet/>
      <dgm:spPr/>
      <dgm:t>
        <a:bodyPr/>
        <a:lstStyle/>
        <a:p>
          <a:endParaRPr lang="el-GR"/>
        </a:p>
      </dgm:t>
    </dgm:pt>
    <dgm:pt modelId="{6BC74623-7FD4-4D9F-B3D5-0EBA5568BEFA}">
      <dgm:prSet custT="1"/>
      <dgm:spPr/>
      <dgm:t>
        <a:bodyPr/>
        <a:lstStyle/>
        <a:p>
          <a:pPr>
            <a:lnSpc>
              <a:spcPct val="100000"/>
            </a:lnSpc>
            <a:spcAft>
              <a:spcPts val="0"/>
            </a:spcAft>
          </a:pPr>
          <a:r>
            <a:rPr lang="el-GR" sz="2600" dirty="0" smtClean="0"/>
            <a:t>Παράδειγμα: </a:t>
          </a:r>
          <a:r>
            <a:rPr lang="el-GR" sz="2600" dirty="0" smtClean="0">
              <a:effectLst>
                <a:outerShdw blurRad="38100" dist="38100" dir="2700000" algn="tl">
                  <a:srgbClr val="000000">
                    <a:alpha val="43137"/>
                  </a:srgbClr>
                </a:outerShdw>
              </a:effectLst>
            </a:rPr>
            <a:t>Μαθηματικά</a:t>
          </a:r>
          <a:r>
            <a:rPr lang="el-GR" sz="2600" dirty="0" smtClean="0"/>
            <a:t> με διακριτά διδακτέα αντικείμενα-κλάδους: </a:t>
          </a:r>
          <a:r>
            <a:rPr lang="el-GR" sz="2600" dirty="0" smtClean="0">
              <a:effectLst>
                <a:outerShdw blurRad="38100" dist="38100" dir="2700000" algn="tl">
                  <a:srgbClr val="000000">
                    <a:alpha val="43137"/>
                  </a:srgbClr>
                </a:outerShdw>
              </a:effectLst>
            </a:rPr>
            <a:t>Άλγεβρα, Γεωμετρία</a:t>
          </a:r>
          <a:endParaRPr lang="el-GR" sz="2600" dirty="0">
            <a:effectLst>
              <a:outerShdw blurRad="38100" dist="38100" dir="2700000" algn="tl">
                <a:srgbClr val="000000">
                  <a:alpha val="43137"/>
                </a:srgbClr>
              </a:outerShdw>
            </a:effectLst>
          </a:endParaRPr>
        </a:p>
      </dgm:t>
    </dgm:pt>
    <dgm:pt modelId="{F61357C1-0178-4DDB-9BE8-53AED54ACA91}" type="parTrans" cxnId="{FA628F4C-065F-4250-BE0C-743AA02B316E}">
      <dgm:prSet/>
      <dgm:spPr/>
      <dgm:t>
        <a:bodyPr/>
        <a:lstStyle/>
        <a:p>
          <a:endParaRPr lang="el-GR"/>
        </a:p>
      </dgm:t>
    </dgm:pt>
    <dgm:pt modelId="{49E3BF65-3C7B-4FDE-B12A-65350EAF97DB}" type="sibTrans" cxnId="{FA628F4C-065F-4250-BE0C-743AA02B316E}">
      <dgm:prSet/>
      <dgm:spPr/>
      <dgm:t>
        <a:bodyPr/>
        <a:lstStyle/>
        <a:p>
          <a:endParaRPr lang="el-GR"/>
        </a:p>
      </dgm:t>
    </dgm:pt>
    <dgm:pt modelId="{F0951D80-3158-48DD-89CB-8D948302D4E5}">
      <dgm:prSet phldrT="[Κείμενο]"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400" b="0" dirty="0" smtClean="0">
              <a:effectLst>
                <a:outerShdw blurRad="38100" dist="38100" dir="2700000" algn="tl">
                  <a:srgbClr val="000000">
                    <a:alpha val="43137"/>
                  </a:srgbClr>
                </a:outerShdw>
              </a:effectLst>
            </a:rPr>
            <a:t>(</a:t>
          </a:r>
          <a:r>
            <a:rPr lang="el-GR" sz="2400" b="0" dirty="0" smtClean="0">
              <a:effectLst>
                <a:outerShdw blurRad="38100" dist="38100" dir="2700000" algn="tl">
                  <a:srgbClr val="000000">
                    <a:alpha val="43137"/>
                  </a:srgbClr>
                </a:outerShdw>
              </a:effectLst>
            </a:rPr>
            <a:t>15,7+17,3</a:t>
          </a:r>
          <a:r>
            <a:rPr lang="en-US" sz="2400" b="0" dirty="0" smtClean="0">
              <a:effectLst>
                <a:outerShdw blurRad="38100" dist="38100" dir="2700000" algn="tl">
                  <a:srgbClr val="000000">
                    <a:alpha val="43137"/>
                  </a:srgbClr>
                </a:outerShdw>
              </a:effectLst>
            </a:rPr>
            <a:t>):2</a:t>
          </a:r>
          <a:endParaRPr lang="el-GR" sz="2400" b="0" dirty="0">
            <a:effectLst>
              <a:outerShdw blurRad="38100" dist="38100" dir="2700000" algn="tl">
                <a:srgbClr val="000000">
                  <a:alpha val="43137"/>
                </a:srgbClr>
              </a:outerShdw>
            </a:effectLst>
          </a:endParaRPr>
        </a:p>
      </dgm:t>
    </dgm:pt>
    <dgm:pt modelId="{144A5A2F-F48E-4950-9DF6-264D28E5BE7D}" type="parTrans" cxnId="{7CA6F157-CEDA-4306-BF25-A95F6D7E3C23}">
      <dgm:prSet/>
      <dgm:spPr/>
      <dgm:t>
        <a:bodyPr/>
        <a:lstStyle/>
        <a:p>
          <a:endParaRPr lang="el-GR"/>
        </a:p>
      </dgm:t>
    </dgm:pt>
    <dgm:pt modelId="{6873E9A0-F3F2-4ABA-BF79-6C2D22FAB337}" type="sibTrans" cxnId="{7CA6F157-CEDA-4306-BF25-A95F6D7E3C23}">
      <dgm:prSet/>
      <dgm:spPr/>
      <dgm:t>
        <a:bodyPr/>
        <a:lstStyle/>
        <a:p>
          <a:endParaRPr lang="el-GR"/>
        </a:p>
      </dgm:t>
    </dgm:pt>
    <dgm:pt modelId="{6F6FD7FF-027B-4900-869A-72744B0A9CE6}">
      <dgm:prSet phldrT="[Κείμενο]"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l-GR" sz="2400" dirty="0" smtClean="0"/>
            <a:t>Τελική Βαθμολογία Μαθήματος: </a:t>
          </a:r>
          <a:r>
            <a:rPr lang="el-GR" sz="2800" b="1" dirty="0" smtClean="0">
              <a:effectLst>
                <a:outerShdw blurRad="38100" dist="38100" dir="2700000" algn="tl">
                  <a:srgbClr val="000000">
                    <a:alpha val="43137"/>
                  </a:srgbClr>
                </a:outerShdw>
              </a:effectLst>
            </a:rPr>
            <a:t>16,5</a:t>
          </a:r>
        </a:p>
        <a:p>
          <a:pPr marL="228600" indent="0" defTabSz="1066800">
            <a:lnSpc>
              <a:spcPct val="90000"/>
            </a:lnSpc>
            <a:spcBef>
              <a:spcPct val="0"/>
            </a:spcBef>
            <a:spcAft>
              <a:spcPct val="15000"/>
            </a:spcAft>
            <a:buNone/>
          </a:pPr>
          <a:endParaRPr lang="el-GR" sz="2400" b="1" dirty="0">
            <a:effectLst>
              <a:outerShdw blurRad="38100" dist="38100" dir="2700000" algn="tl">
                <a:srgbClr val="000000">
                  <a:alpha val="43137"/>
                </a:srgbClr>
              </a:outerShdw>
            </a:effectLst>
          </a:endParaRPr>
        </a:p>
      </dgm:t>
    </dgm:pt>
    <dgm:pt modelId="{86768006-498A-4C6F-9B99-5D68653873F3}" type="parTrans" cxnId="{61FFEF58-9298-492E-9A79-AD3CF4991BD4}">
      <dgm:prSet/>
      <dgm:spPr/>
      <dgm:t>
        <a:bodyPr/>
        <a:lstStyle/>
        <a:p>
          <a:endParaRPr lang="el-GR"/>
        </a:p>
      </dgm:t>
    </dgm:pt>
    <dgm:pt modelId="{12B987FE-0EAE-4089-999F-E079D88AB9AC}" type="sibTrans" cxnId="{61FFEF58-9298-492E-9A79-AD3CF4991BD4}">
      <dgm:prSet/>
      <dgm:spPr/>
      <dgm:t>
        <a:bodyPr/>
        <a:lstStyle/>
        <a:p>
          <a:endParaRPr lang="el-GR"/>
        </a:p>
      </dgm:t>
    </dgm:pt>
    <dgm:pt modelId="{9FF42CB6-4EBC-47B7-AA64-9F8419046A4D}" type="pres">
      <dgm:prSet presAssocID="{173D5705-17E9-4B8F-8302-45445547F3A0}" presName="Name0" presStyleCnt="0">
        <dgm:presLayoutVars>
          <dgm:dir/>
          <dgm:animLvl val="lvl"/>
          <dgm:resizeHandles val="exact"/>
        </dgm:presLayoutVars>
      </dgm:prSet>
      <dgm:spPr/>
      <dgm:t>
        <a:bodyPr/>
        <a:lstStyle/>
        <a:p>
          <a:endParaRPr lang="el-GR"/>
        </a:p>
      </dgm:t>
    </dgm:pt>
    <dgm:pt modelId="{DC4F2A23-A9BD-4CCC-84D9-E468C5AF6DE9}" type="pres">
      <dgm:prSet presAssocID="{6BC74623-7FD4-4D9F-B3D5-0EBA5568BEFA}" presName="linNode" presStyleCnt="0"/>
      <dgm:spPr/>
    </dgm:pt>
    <dgm:pt modelId="{0B6AAF11-8AB4-4056-A2ED-C32B6E2A699D}" type="pres">
      <dgm:prSet presAssocID="{6BC74623-7FD4-4D9F-B3D5-0EBA5568BEFA}" presName="parentText" presStyleLbl="node1" presStyleIdx="0" presStyleCnt="4" custScaleX="277778" custScaleY="62781" custLinFactNeighborX="-70" custLinFactNeighborY="-99">
        <dgm:presLayoutVars>
          <dgm:chMax val="1"/>
          <dgm:bulletEnabled val="1"/>
        </dgm:presLayoutVars>
      </dgm:prSet>
      <dgm:spPr/>
      <dgm:t>
        <a:bodyPr/>
        <a:lstStyle/>
        <a:p>
          <a:endParaRPr lang="el-GR"/>
        </a:p>
      </dgm:t>
    </dgm:pt>
    <dgm:pt modelId="{D302763C-79D1-4A44-90DD-052CB5A3ABA4}" type="pres">
      <dgm:prSet presAssocID="{49E3BF65-3C7B-4FDE-B12A-65350EAF97DB}" presName="sp" presStyleCnt="0"/>
      <dgm:spPr/>
    </dgm:pt>
    <dgm:pt modelId="{E4C37F6C-52BD-4D4B-A0B3-2BF43E1A9A7B}" type="pres">
      <dgm:prSet presAssocID="{EC912ECA-F43E-4ABE-8D06-D3B87A18D83C}" presName="linNode" presStyleCnt="0"/>
      <dgm:spPr/>
    </dgm:pt>
    <dgm:pt modelId="{48FAF512-2849-4973-9187-0F153F5029C8}" type="pres">
      <dgm:prSet presAssocID="{EC912ECA-F43E-4ABE-8D06-D3B87A18D83C}" presName="parentText" presStyleLbl="node1" presStyleIdx="1" presStyleCnt="4" custScaleX="86741">
        <dgm:presLayoutVars>
          <dgm:chMax val="1"/>
          <dgm:bulletEnabled val="1"/>
        </dgm:presLayoutVars>
      </dgm:prSet>
      <dgm:spPr/>
      <dgm:t>
        <a:bodyPr/>
        <a:lstStyle/>
        <a:p>
          <a:endParaRPr lang="el-GR"/>
        </a:p>
      </dgm:t>
    </dgm:pt>
    <dgm:pt modelId="{D80FDDB3-E41E-4BED-82A5-149E38E0F7F7}" type="pres">
      <dgm:prSet presAssocID="{EC912ECA-F43E-4ABE-8D06-D3B87A18D83C}" presName="descendantText" presStyleLbl="alignAccFollowNode1" presStyleIdx="0" presStyleCnt="3" custScaleX="107033" custScaleY="151024" custLinFactNeighborX="-359" custLinFactNeighborY="506">
        <dgm:presLayoutVars>
          <dgm:bulletEnabled val="1"/>
        </dgm:presLayoutVars>
      </dgm:prSet>
      <dgm:spPr/>
      <dgm:t>
        <a:bodyPr/>
        <a:lstStyle/>
        <a:p>
          <a:endParaRPr lang="el-GR"/>
        </a:p>
      </dgm:t>
    </dgm:pt>
    <dgm:pt modelId="{DC771AF2-716A-4998-989C-83D86F13022A}" type="pres">
      <dgm:prSet presAssocID="{82036707-FA82-4DC8-B772-4663C512CA9E}" presName="sp" presStyleCnt="0"/>
      <dgm:spPr/>
    </dgm:pt>
    <dgm:pt modelId="{6A410C60-7A12-4574-BEA2-928A477A167D}" type="pres">
      <dgm:prSet presAssocID="{D03F9995-E591-414F-8766-9C99D4A8989B}" presName="linNode" presStyleCnt="0"/>
      <dgm:spPr/>
    </dgm:pt>
    <dgm:pt modelId="{A3963921-5807-4ED4-8428-7BFD311EF912}" type="pres">
      <dgm:prSet presAssocID="{D03F9995-E591-414F-8766-9C99D4A8989B}" presName="parentText" presStyleLbl="node1" presStyleIdx="2" presStyleCnt="4" custScaleX="86741">
        <dgm:presLayoutVars>
          <dgm:chMax val="1"/>
          <dgm:bulletEnabled val="1"/>
        </dgm:presLayoutVars>
      </dgm:prSet>
      <dgm:spPr/>
      <dgm:t>
        <a:bodyPr/>
        <a:lstStyle/>
        <a:p>
          <a:endParaRPr lang="el-GR"/>
        </a:p>
      </dgm:t>
    </dgm:pt>
    <dgm:pt modelId="{DC18FB7B-200A-4804-81F9-8245B8FA0E3C}" type="pres">
      <dgm:prSet presAssocID="{D03F9995-E591-414F-8766-9C99D4A8989B}" presName="descendantText" presStyleLbl="alignAccFollowNode1" presStyleIdx="1" presStyleCnt="3" custScaleX="106996" custScaleY="160104">
        <dgm:presLayoutVars>
          <dgm:bulletEnabled val="1"/>
        </dgm:presLayoutVars>
      </dgm:prSet>
      <dgm:spPr/>
      <dgm:t>
        <a:bodyPr/>
        <a:lstStyle/>
        <a:p>
          <a:endParaRPr lang="el-GR"/>
        </a:p>
      </dgm:t>
    </dgm:pt>
    <dgm:pt modelId="{25D6459F-7B70-4F6C-BD16-FBE14406EC58}" type="pres">
      <dgm:prSet presAssocID="{3040A862-52FB-403F-8A83-62D96F21CF29}" presName="sp" presStyleCnt="0"/>
      <dgm:spPr/>
    </dgm:pt>
    <dgm:pt modelId="{9DCAA0DD-8733-4569-BA00-B3D69B940830}" type="pres">
      <dgm:prSet presAssocID="{850BE875-DE76-4409-9A12-B7637B23522E}" presName="linNode" presStyleCnt="0"/>
      <dgm:spPr/>
    </dgm:pt>
    <dgm:pt modelId="{ADA7BB05-D3BC-4222-9DC3-004CD7C2AB2A}" type="pres">
      <dgm:prSet presAssocID="{850BE875-DE76-4409-9A12-B7637B23522E}" presName="parentText" presStyleLbl="node1" presStyleIdx="3" presStyleCnt="4" custScaleX="93959" custScaleY="65456">
        <dgm:presLayoutVars>
          <dgm:chMax val="1"/>
          <dgm:bulletEnabled val="1"/>
        </dgm:presLayoutVars>
      </dgm:prSet>
      <dgm:spPr/>
      <dgm:t>
        <a:bodyPr/>
        <a:lstStyle/>
        <a:p>
          <a:endParaRPr lang="el-GR"/>
        </a:p>
      </dgm:t>
    </dgm:pt>
    <dgm:pt modelId="{53C4AD9C-BB16-4074-A266-0521BD5A1DB8}" type="pres">
      <dgm:prSet presAssocID="{850BE875-DE76-4409-9A12-B7637B23522E}" presName="descendantText" presStyleLbl="alignAccFollowNode1" presStyleIdx="2" presStyleCnt="3" custScaleX="114778" custScaleY="81794">
        <dgm:presLayoutVars>
          <dgm:bulletEnabled val="1"/>
        </dgm:presLayoutVars>
      </dgm:prSet>
      <dgm:spPr/>
      <dgm:t>
        <a:bodyPr/>
        <a:lstStyle/>
        <a:p>
          <a:endParaRPr lang="el-GR"/>
        </a:p>
      </dgm:t>
    </dgm:pt>
  </dgm:ptLst>
  <dgm:cxnLst>
    <dgm:cxn modelId="{71D70688-EB32-4367-AD25-827C93202100}" type="presOf" srcId="{D7764AB4-FA97-4152-A2C0-15DCE39FD00F}" destId="{D80FDDB3-E41E-4BED-82A5-149E38E0F7F7}" srcOrd="0" destOrd="3" presId="urn:microsoft.com/office/officeart/2005/8/layout/vList5"/>
    <dgm:cxn modelId="{71B7E826-96A1-4732-AF1C-917BD527A31C}" srcId="{EC912ECA-F43E-4ABE-8D06-D3B87A18D83C}" destId="{D7764AB4-FA97-4152-A2C0-15DCE39FD00F}" srcOrd="3" destOrd="0" parTransId="{97A3D072-A5E2-4253-9395-77F7B3EBE556}" sibTransId="{809AAB2B-FB9B-4AEF-8722-32AC85950117}"/>
    <dgm:cxn modelId="{980FB47D-728E-4D59-9514-E46E6010CA75}" type="presOf" srcId="{BBCD2CC3-04EE-471E-BBE1-ED8E1A7B8C56}" destId="{DC18FB7B-200A-4804-81F9-8245B8FA0E3C}" srcOrd="0" destOrd="2" presId="urn:microsoft.com/office/officeart/2005/8/layout/vList5"/>
    <dgm:cxn modelId="{80A7AC5E-1BC1-4962-88E7-597A327C84B3}" srcId="{EC912ECA-F43E-4ABE-8D06-D3B87A18D83C}" destId="{BE78CB75-261C-4305-8F9E-88DE20E2924C}" srcOrd="0" destOrd="0" parTransId="{D4F4FF17-2390-40E5-884F-F90E0644C3A0}" sibTransId="{73238865-F499-4836-BFA9-64617811FCB5}"/>
    <dgm:cxn modelId="{7CA6F157-CEDA-4306-BF25-A95F6D7E3C23}" srcId="{850BE875-DE76-4409-9A12-B7637B23522E}" destId="{F0951D80-3158-48DD-89CB-8D948302D4E5}" srcOrd="1" destOrd="0" parTransId="{144A5A2F-F48E-4950-9DF6-264D28E5BE7D}" sibTransId="{6873E9A0-F3F2-4ABA-BF79-6C2D22FAB337}"/>
    <dgm:cxn modelId="{B6C5D42C-D0A0-4B25-8113-73C599C7C8AE}" type="presOf" srcId="{A91930DA-78C9-4733-A760-2441EE321D23}" destId="{D80FDDB3-E41E-4BED-82A5-149E38E0F7F7}" srcOrd="0" destOrd="2" presId="urn:microsoft.com/office/officeart/2005/8/layout/vList5"/>
    <dgm:cxn modelId="{8CCA06D4-47FD-4E80-8715-A22C96C137EF}" srcId="{173D5705-17E9-4B8F-8302-45445547F3A0}" destId="{EC912ECA-F43E-4ABE-8D06-D3B87A18D83C}" srcOrd="1" destOrd="0" parTransId="{CEEDC094-AF46-49D0-9820-30FC5B3DE310}" sibTransId="{82036707-FA82-4DC8-B772-4663C512CA9E}"/>
    <dgm:cxn modelId="{19623BB0-5760-47B8-82BF-8FBD022651D9}" srcId="{173D5705-17E9-4B8F-8302-45445547F3A0}" destId="{850BE875-DE76-4409-9A12-B7637B23522E}" srcOrd="3" destOrd="0" parTransId="{43912559-C371-4661-B991-13EB4566E203}" sibTransId="{32BEC03C-9C28-44E0-BA24-A11DA605C7D2}"/>
    <dgm:cxn modelId="{CCC3E29D-7718-463F-9F57-41F1DE23E491}" srcId="{D03F9995-E591-414F-8766-9C99D4A8989B}" destId="{83836D8B-5563-4230-92F4-5E972A0BFCA7}" srcOrd="1" destOrd="0" parTransId="{D225449B-3668-41E3-9873-6F9ECE6C6F39}" sibTransId="{1B32FA27-36CC-464A-BB92-915512C238BF}"/>
    <dgm:cxn modelId="{6E496F23-FF86-4F63-A474-948D99A008E8}" srcId="{EC912ECA-F43E-4ABE-8D06-D3B87A18D83C}" destId="{EE23F455-7128-4A86-B56B-DD3E0CC09A9E}" srcOrd="4" destOrd="0" parTransId="{E3C95907-E044-4338-A786-CFF267ED35B7}" sibTransId="{94896FBD-0014-43A8-9A30-98ED2B2867C3}"/>
    <dgm:cxn modelId="{40DDAE44-845A-40B8-86C0-A7A745D15921}" type="presOf" srcId="{D03F9995-E591-414F-8766-9C99D4A8989B}" destId="{A3963921-5807-4ED4-8428-7BFD311EF912}" srcOrd="0" destOrd="0" presId="urn:microsoft.com/office/officeart/2005/8/layout/vList5"/>
    <dgm:cxn modelId="{1B87B357-753B-471A-8ED6-B80B00418DD3}" type="presOf" srcId="{83836D8B-5563-4230-92F4-5E972A0BFCA7}" destId="{DC18FB7B-200A-4804-81F9-8245B8FA0E3C}" srcOrd="0" destOrd="1" presId="urn:microsoft.com/office/officeart/2005/8/layout/vList5"/>
    <dgm:cxn modelId="{6C1695A0-87E6-4322-B2D4-E9C0D18A1CD2}" srcId="{173D5705-17E9-4B8F-8302-45445547F3A0}" destId="{D03F9995-E591-414F-8766-9C99D4A8989B}" srcOrd="2" destOrd="0" parTransId="{2C134616-8E25-448A-807F-964158745D73}" sibTransId="{3040A862-52FB-403F-8A83-62D96F21CF29}"/>
    <dgm:cxn modelId="{A0FE5913-180B-44EC-BAB6-DA4248923EBA}" srcId="{EC912ECA-F43E-4ABE-8D06-D3B87A18D83C}" destId="{A91930DA-78C9-4733-A760-2441EE321D23}" srcOrd="2" destOrd="0" parTransId="{08A8DF9B-3BCD-4F44-8658-AD47072D911E}" sibTransId="{345AEE9E-3101-4961-8A6E-B5549552DD70}"/>
    <dgm:cxn modelId="{22A9AC83-2017-46F6-BCF6-6FABAEC077D0}" type="presOf" srcId="{19038915-C9E2-4DBA-AF78-84CA6BAC8E7D}" destId="{D80FDDB3-E41E-4BED-82A5-149E38E0F7F7}" srcOrd="0" destOrd="1" presId="urn:microsoft.com/office/officeart/2005/8/layout/vList5"/>
    <dgm:cxn modelId="{FA628F4C-065F-4250-BE0C-743AA02B316E}" srcId="{173D5705-17E9-4B8F-8302-45445547F3A0}" destId="{6BC74623-7FD4-4D9F-B3D5-0EBA5568BEFA}" srcOrd="0" destOrd="0" parTransId="{F61357C1-0178-4DDB-9BE8-53AED54ACA91}" sibTransId="{49E3BF65-3C7B-4FDE-B12A-65350EAF97DB}"/>
    <dgm:cxn modelId="{48EDAD8A-EDF1-4AF8-AF86-AE8348BAD2FA}" srcId="{D03F9995-E591-414F-8766-9C99D4A8989B}" destId="{BF5BEE47-AEED-4C9E-AE02-59C91B138B85}" srcOrd="4" destOrd="0" parTransId="{B2067F72-669A-44EA-A31E-41A9D968F596}" sibTransId="{C4C5BDCF-F166-4537-A25C-4956AEE561AD}"/>
    <dgm:cxn modelId="{D18BB569-6B7C-41B4-9598-397B6BDA07B7}" type="presOf" srcId="{6BC74623-7FD4-4D9F-B3D5-0EBA5568BEFA}" destId="{0B6AAF11-8AB4-4056-A2ED-C32B6E2A699D}" srcOrd="0" destOrd="0" presId="urn:microsoft.com/office/officeart/2005/8/layout/vList5"/>
    <dgm:cxn modelId="{5F708C15-4DEE-41FA-8201-68E50CC237CF}" srcId="{EC912ECA-F43E-4ABE-8D06-D3B87A18D83C}" destId="{19038915-C9E2-4DBA-AF78-84CA6BAC8E7D}" srcOrd="1" destOrd="0" parTransId="{017DD2B2-02F9-4C50-A75B-37D1A2243E20}" sibTransId="{DAA65CBB-D99C-4141-93D6-5566ED32EF85}"/>
    <dgm:cxn modelId="{64527F0F-3ECF-4ACC-950B-E85EA2FEA676}" type="presOf" srcId="{BF5BEE47-AEED-4C9E-AE02-59C91B138B85}" destId="{DC18FB7B-200A-4804-81F9-8245B8FA0E3C}" srcOrd="0" destOrd="4" presId="urn:microsoft.com/office/officeart/2005/8/layout/vList5"/>
    <dgm:cxn modelId="{49B4A8EF-6484-4AB7-8139-9FDF5D2059E6}" type="presOf" srcId="{850BE875-DE76-4409-9A12-B7637B23522E}" destId="{ADA7BB05-D3BC-4222-9DC3-004CD7C2AB2A}" srcOrd="0" destOrd="0" presId="urn:microsoft.com/office/officeart/2005/8/layout/vList5"/>
    <dgm:cxn modelId="{238D809A-A63F-41E8-AE2B-3A549FE81D29}" type="presOf" srcId="{173D5705-17E9-4B8F-8302-45445547F3A0}" destId="{9FF42CB6-4EBC-47B7-AA64-9F8419046A4D}" srcOrd="0" destOrd="0" presId="urn:microsoft.com/office/officeart/2005/8/layout/vList5"/>
    <dgm:cxn modelId="{E39414A9-3500-4914-AE74-01ABB1109A7D}" srcId="{850BE875-DE76-4409-9A12-B7637B23522E}" destId="{DF4624B4-DF49-4B66-B09B-ED3ED1A673C1}" srcOrd="0" destOrd="0" parTransId="{E9D9CE9D-80FE-4A0F-A66A-87EFA05AD673}" sibTransId="{91DE0F0F-073B-4B59-AF95-9A532D1B4558}"/>
    <dgm:cxn modelId="{C9E6E1AA-BB78-4309-A062-27809DF166E9}" srcId="{D03F9995-E591-414F-8766-9C99D4A8989B}" destId="{891FC7B4-9A19-4B22-8BB2-AD1AF871CF9E}" srcOrd="3" destOrd="0" parTransId="{A0808C3A-D4A2-47D1-96C5-FD1468761ADE}" sibTransId="{5983FE41-63F5-4FFE-B1A8-735F5959A13D}"/>
    <dgm:cxn modelId="{C77259D6-F49A-44F6-84B1-305EDC49C0EE}" type="presOf" srcId="{F0951D80-3158-48DD-89CB-8D948302D4E5}" destId="{53C4AD9C-BB16-4074-A266-0521BD5A1DB8}" srcOrd="0" destOrd="1" presId="urn:microsoft.com/office/officeart/2005/8/layout/vList5"/>
    <dgm:cxn modelId="{FC49E053-F69D-47F8-93AD-EC8B281B8833}" type="presOf" srcId="{EE23F455-7128-4A86-B56B-DD3E0CC09A9E}" destId="{D80FDDB3-E41E-4BED-82A5-149E38E0F7F7}" srcOrd="0" destOrd="4" presId="urn:microsoft.com/office/officeart/2005/8/layout/vList5"/>
    <dgm:cxn modelId="{B5EB9B62-D720-4E71-B64C-B3A42CD9A7BB}" type="presOf" srcId="{BE78CB75-261C-4305-8F9E-88DE20E2924C}" destId="{D80FDDB3-E41E-4BED-82A5-149E38E0F7F7}" srcOrd="0" destOrd="0" presId="urn:microsoft.com/office/officeart/2005/8/layout/vList5"/>
    <dgm:cxn modelId="{F1709578-7498-47A3-9CB2-6F1AFB0CF7FE}" type="presOf" srcId="{1D1A0221-2174-445C-A588-5E874ACB0559}" destId="{DC18FB7B-200A-4804-81F9-8245B8FA0E3C}" srcOrd="0" destOrd="0" presId="urn:microsoft.com/office/officeart/2005/8/layout/vList5"/>
    <dgm:cxn modelId="{25FBE5D3-44AA-4C8D-BE8B-9FE4E449A51B}" srcId="{D03F9995-E591-414F-8766-9C99D4A8989B}" destId="{1D1A0221-2174-445C-A588-5E874ACB0559}" srcOrd="0" destOrd="0" parTransId="{6E35383A-C3CC-4C69-A342-1E2ECA5130B4}" sibTransId="{42031108-44CD-4552-96F8-6002860A506E}"/>
    <dgm:cxn modelId="{06B87282-1809-4CF5-9D50-169A50CE31D7}" type="presOf" srcId="{891FC7B4-9A19-4B22-8BB2-AD1AF871CF9E}" destId="{DC18FB7B-200A-4804-81F9-8245B8FA0E3C}" srcOrd="0" destOrd="3" presId="urn:microsoft.com/office/officeart/2005/8/layout/vList5"/>
    <dgm:cxn modelId="{4FABE5EF-67B1-4B85-8CE2-C4EFD44B250E}" type="presOf" srcId="{6F6FD7FF-027B-4900-869A-72744B0A9CE6}" destId="{53C4AD9C-BB16-4074-A266-0521BD5A1DB8}" srcOrd="0" destOrd="2" presId="urn:microsoft.com/office/officeart/2005/8/layout/vList5"/>
    <dgm:cxn modelId="{A1458293-CF1E-46A0-A129-9017F4E3BEB5}" type="presOf" srcId="{EC912ECA-F43E-4ABE-8D06-D3B87A18D83C}" destId="{48FAF512-2849-4973-9187-0F153F5029C8}" srcOrd="0" destOrd="0" presId="urn:microsoft.com/office/officeart/2005/8/layout/vList5"/>
    <dgm:cxn modelId="{61FFEF58-9298-492E-9A79-AD3CF4991BD4}" srcId="{850BE875-DE76-4409-9A12-B7637B23522E}" destId="{6F6FD7FF-027B-4900-869A-72744B0A9CE6}" srcOrd="2" destOrd="0" parTransId="{86768006-498A-4C6F-9B99-5D68653873F3}" sibTransId="{12B987FE-0EAE-4089-999F-E079D88AB9AC}"/>
    <dgm:cxn modelId="{D4CDBEAE-BD1A-4F9D-8F9F-A276F89A83B5}" srcId="{D03F9995-E591-414F-8766-9C99D4A8989B}" destId="{BBCD2CC3-04EE-471E-BBE1-ED8E1A7B8C56}" srcOrd="2" destOrd="0" parTransId="{127D08C8-447A-4B1A-B65F-BB88495E251C}" sibTransId="{507C8100-BD3B-4C3F-844E-52A1796E74F7}"/>
    <dgm:cxn modelId="{59A7C420-21C0-462A-B113-06F4DF46B52C}" type="presOf" srcId="{DF4624B4-DF49-4B66-B09B-ED3ED1A673C1}" destId="{53C4AD9C-BB16-4074-A266-0521BD5A1DB8}" srcOrd="0" destOrd="0" presId="urn:microsoft.com/office/officeart/2005/8/layout/vList5"/>
    <dgm:cxn modelId="{5E0B5473-9CFF-4C77-B2F2-808A13019DFD}" type="presParOf" srcId="{9FF42CB6-4EBC-47B7-AA64-9F8419046A4D}" destId="{DC4F2A23-A9BD-4CCC-84D9-E468C5AF6DE9}" srcOrd="0" destOrd="0" presId="urn:microsoft.com/office/officeart/2005/8/layout/vList5"/>
    <dgm:cxn modelId="{E62705F4-6182-48AA-8801-C8CEA8891B54}" type="presParOf" srcId="{DC4F2A23-A9BD-4CCC-84D9-E468C5AF6DE9}" destId="{0B6AAF11-8AB4-4056-A2ED-C32B6E2A699D}" srcOrd="0" destOrd="0" presId="urn:microsoft.com/office/officeart/2005/8/layout/vList5"/>
    <dgm:cxn modelId="{AC894071-9A32-44AC-971D-20F7342DA84D}" type="presParOf" srcId="{9FF42CB6-4EBC-47B7-AA64-9F8419046A4D}" destId="{D302763C-79D1-4A44-90DD-052CB5A3ABA4}" srcOrd="1" destOrd="0" presId="urn:microsoft.com/office/officeart/2005/8/layout/vList5"/>
    <dgm:cxn modelId="{F6DE2A8A-052A-49D2-BD83-F0DF86D87C39}" type="presParOf" srcId="{9FF42CB6-4EBC-47B7-AA64-9F8419046A4D}" destId="{E4C37F6C-52BD-4D4B-A0B3-2BF43E1A9A7B}" srcOrd="2" destOrd="0" presId="urn:microsoft.com/office/officeart/2005/8/layout/vList5"/>
    <dgm:cxn modelId="{9CC55AC4-1193-4FAF-A3B2-8513AC0894BF}" type="presParOf" srcId="{E4C37F6C-52BD-4D4B-A0B3-2BF43E1A9A7B}" destId="{48FAF512-2849-4973-9187-0F153F5029C8}" srcOrd="0" destOrd="0" presId="urn:microsoft.com/office/officeart/2005/8/layout/vList5"/>
    <dgm:cxn modelId="{086EABB6-9B48-4246-8549-9E12DD80054E}" type="presParOf" srcId="{E4C37F6C-52BD-4D4B-A0B3-2BF43E1A9A7B}" destId="{D80FDDB3-E41E-4BED-82A5-149E38E0F7F7}" srcOrd="1" destOrd="0" presId="urn:microsoft.com/office/officeart/2005/8/layout/vList5"/>
    <dgm:cxn modelId="{2179431F-276F-487D-A7E0-F200E7664F7A}" type="presParOf" srcId="{9FF42CB6-4EBC-47B7-AA64-9F8419046A4D}" destId="{DC771AF2-716A-4998-989C-83D86F13022A}" srcOrd="3" destOrd="0" presId="urn:microsoft.com/office/officeart/2005/8/layout/vList5"/>
    <dgm:cxn modelId="{2FCA435F-8DB7-4250-B92B-C67AD3E1D7DC}" type="presParOf" srcId="{9FF42CB6-4EBC-47B7-AA64-9F8419046A4D}" destId="{6A410C60-7A12-4574-BEA2-928A477A167D}" srcOrd="4" destOrd="0" presId="urn:microsoft.com/office/officeart/2005/8/layout/vList5"/>
    <dgm:cxn modelId="{4357AA8B-6BB4-4BE3-A54D-0B0D7AF59122}" type="presParOf" srcId="{6A410C60-7A12-4574-BEA2-928A477A167D}" destId="{A3963921-5807-4ED4-8428-7BFD311EF912}" srcOrd="0" destOrd="0" presId="urn:microsoft.com/office/officeart/2005/8/layout/vList5"/>
    <dgm:cxn modelId="{69CE69A4-36CD-4893-BF37-F2F5C9C0E4EA}" type="presParOf" srcId="{6A410C60-7A12-4574-BEA2-928A477A167D}" destId="{DC18FB7B-200A-4804-81F9-8245B8FA0E3C}" srcOrd="1" destOrd="0" presId="urn:microsoft.com/office/officeart/2005/8/layout/vList5"/>
    <dgm:cxn modelId="{8BD4E7CB-8D5F-4D40-9F57-F5F1A0722A3F}" type="presParOf" srcId="{9FF42CB6-4EBC-47B7-AA64-9F8419046A4D}" destId="{25D6459F-7B70-4F6C-BD16-FBE14406EC58}" srcOrd="5" destOrd="0" presId="urn:microsoft.com/office/officeart/2005/8/layout/vList5"/>
    <dgm:cxn modelId="{26D74057-84A1-4A67-9E80-6EFDEAE98A07}" type="presParOf" srcId="{9FF42CB6-4EBC-47B7-AA64-9F8419046A4D}" destId="{9DCAA0DD-8733-4569-BA00-B3D69B940830}" srcOrd="6" destOrd="0" presId="urn:microsoft.com/office/officeart/2005/8/layout/vList5"/>
    <dgm:cxn modelId="{9222ADDC-B3EF-44DE-909F-4D68F19EDE1C}" type="presParOf" srcId="{9DCAA0DD-8733-4569-BA00-B3D69B940830}" destId="{ADA7BB05-D3BC-4222-9DC3-004CD7C2AB2A}" srcOrd="0" destOrd="0" presId="urn:microsoft.com/office/officeart/2005/8/layout/vList5"/>
    <dgm:cxn modelId="{017E6EC9-9FB2-44C4-AF53-C78866BE1368}" type="presParOf" srcId="{9DCAA0DD-8733-4569-BA00-B3D69B940830}" destId="{53C4AD9C-BB16-4074-A266-0521BD5A1DB8}" srcOrd="1" destOrd="0" presId="urn:microsoft.com/office/officeart/2005/8/layout/vList5"/>
  </dgm:cxnLst>
  <dgm:bg>
    <a:solidFill>
      <a:schemeClr val="bg1">
        <a:lumMod val="50000"/>
      </a:schemeClr>
    </a:solid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59629AC-CBFA-4601-BAE2-B68E4E83B40A}" type="doc">
      <dgm:prSet loTypeId="urn:microsoft.com/office/officeart/2005/8/layout/vList6" loCatId="process" qsTypeId="urn:microsoft.com/office/officeart/2005/8/quickstyle/3d2" qsCatId="3D" csTypeId="urn:microsoft.com/office/officeart/2005/8/colors/accent1_2#6" csCatId="accent1" phldr="1"/>
      <dgm:spPr/>
      <dgm:t>
        <a:bodyPr/>
        <a:lstStyle/>
        <a:p>
          <a:endParaRPr lang="el-GR"/>
        </a:p>
      </dgm:t>
    </dgm:pt>
    <dgm:pt modelId="{88A0F066-FC9A-464D-BE18-260F2F04A5DA}">
      <dgm:prSet phldrT="[Κείμενο]" custT="1"/>
      <dgm:spPr>
        <a:solidFill>
          <a:srgbClr val="A20051"/>
        </a:solidFill>
      </dgm:spPr>
      <dgm:t>
        <a:bodyPr/>
        <a:lstStyle/>
        <a:p>
          <a:r>
            <a:rPr lang="el-GR" sz="2400" b="1" dirty="0" smtClean="0">
              <a:effectLst>
                <a:outerShdw blurRad="38100" dist="38100" dir="2700000" algn="tl">
                  <a:srgbClr val="000000">
                    <a:alpha val="43137"/>
                  </a:srgbClr>
                </a:outerShdw>
              </a:effectLst>
            </a:rPr>
            <a:t>Ελληνική Γλώσσα   </a:t>
          </a:r>
          <a:r>
            <a:rPr lang="el-GR" sz="2000" dirty="0" smtClean="0"/>
            <a:t>(6 ώρες με διακριτά διδακτέα αντικείμενα κλάδους τη(ν): </a:t>
          </a:r>
          <a:endParaRPr lang="el-GR" sz="2000" dirty="0"/>
        </a:p>
      </dgm:t>
    </dgm:pt>
    <dgm:pt modelId="{C599ED99-4303-457B-836F-07D6C603171D}" type="parTrans" cxnId="{654F9445-0BF0-4FB5-94B1-46D9DA01C3E3}">
      <dgm:prSet/>
      <dgm:spPr/>
      <dgm:t>
        <a:bodyPr/>
        <a:lstStyle/>
        <a:p>
          <a:endParaRPr lang="el-GR"/>
        </a:p>
      </dgm:t>
    </dgm:pt>
    <dgm:pt modelId="{8EC13990-8AEB-4CF2-A558-7D0559D55C45}" type="sibTrans" cxnId="{654F9445-0BF0-4FB5-94B1-46D9DA01C3E3}">
      <dgm:prSet/>
      <dgm:spPr/>
      <dgm:t>
        <a:bodyPr/>
        <a:lstStyle/>
        <a:p>
          <a:endParaRPr lang="el-GR"/>
        </a:p>
      </dgm:t>
    </dgm:pt>
    <dgm:pt modelId="{D3DB5DF4-3313-46F6-A404-4EB4C150623B}">
      <dgm:prSet phldrT="[Κείμενο]" custT="1"/>
      <dgm:spPr>
        <a:solidFill>
          <a:srgbClr val="FDDDD7">
            <a:alpha val="90000"/>
          </a:srgbClr>
        </a:solidFill>
      </dgm:spPr>
      <dgm:t>
        <a:bodyPr/>
        <a:lstStyle/>
        <a:p>
          <a:r>
            <a:rPr lang="el-GR" sz="2000" dirty="0" smtClean="0"/>
            <a:t>Αρχαία Ελληνική Γλώσσα και Γραμματεία (2 ώρες)</a:t>
          </a:r>
          <a:endParaRPr lang="el-GR" sz="2000" dirty="0"/>
        </a:p>
      </dgm:t>
    </dgm:pt>
    <dgm:pt modelId="{81362DE5-C419-4ADC-A476-A9BBA762FBAF}" type="parTrans" cxnId="{7BD2CF78-EF92-45EC-A913-A6D3C47E4D74}">
      <dgm:prSet/>
      <dgm:spPr/>
      <dgm:t>
        <a:bodyPr/>
        <a:lstStyle/>
        <a:p>
          <a:endParaRPr lang="el-GR"/>
        </a:p>
      </dgm:t>
    </dgm:pt>
    <dgm:pt modelId="{1CE71CF6-CC50-4707-B0DD-44E7EF7E6D81}" type="sibTrans" cxnId="{7BD2CF78-EF92-45EC-A913-A6D3C47E4D74}">
      <dgm:prSet/>
      <dgm:spPr/>
      <dgm:t>
        <a:bodyPr/>
        <a:lstStyle/>
        <a:p>
          <a:endParaRPr lang="el-GR"/>
        </a:p>
      </dgm:t>
    </dgm:pt>
    <dgm:pt modelId="{73A7E25A-7B8F-44A6-ADFA-A917186BE431}">
      <dgm:prSet phldrT="[Κείμενο]" custT="1"/>
      <dgm:spPr>
        <a:solidFill>
          <a:srgbClr val="FDDDD7">
            <a:alpha val="90000"/>
          </a:srgbClr>
        </a:solidFill>
      </dgm:spPr>
      <dgm:t>
        <a:bodyPr/>
        <a:lstStyle/>
        <a:p>
          <a:r>
            <a:rPr lang="el-GR" sz="2000" dirty="0" smtClean="0"/>
            <a:t>Νέα  Ελληνική Γλώσσα (2 ώρες)</a:t>
          </a:r>
          <a:endParaRPr lang="el-GR" sz="2000" dirty="0"/>
        </a:p>
      </dgm:t>
    </dgm:pt>
    <dgm:pt modelId="{AC8C160B-F6F0-4D86-98DF-D4AF6593D7CD}" type="parTrans" cxnId="{8AE2D3EE-AC7B-44E6-9723-FDF6BC994938}">
      <dgm:prSet/>
      <dgm:spPr/>
      <dgm:t>
        <a:bodyPr/>
        <a:lstStyle/>
        <a:p>
          <a:endParaRPr lang="el-GR"/>
        </a:p>
      </dgm:t>
    </dgm:pt>
    <dgm:pt modelId="{65F54848-DFB3-491E-88E0-A1B7D9A02EEE}" type="sibTrans" cxnId="{8AE2D3EE-AC7B-44E6-9723-FDF6BC994938}">
      <dgm:prSet/>
      <dgm:spPr/>
      <dgm:t>
        <a:bodyPr/>
        <a:lstStyle/>
        <a:p>
          <a:endParaRPr lang="el-GR"/>
        </a:p>
      </dgm:t>
    </dgm:pt>
    <dgm:pt modelId="{BB559CC2-7824-4944-8B2B-C891626CCCA6}">
      <dgm:prSet phldrT="[Κείμενο]" custT="1"/>
      <dgm:spPr>
        <a:solidFill>
          <a:srgbClr val="007400"/>
        </a:solidFill>
      </dgm:spPr>
      <dgm:t>
        <a:bodyPr/>
        <a:lstStyle/>
        <a:p>
          <a:pPr>
            <a:lnSpc>
              <a:spcPct val="100000"/>
            </a:lnSpc>
            <a:spcAft>
              <a:spcPts val="0"/>
            </a:spcAft>
          </a:pPr>
          <a:r>
            <a:rPr lang="el-GR" sz="2400" b="1" smtClean="0">
              <a:effectLst>
                <a:outerShdw blurRad="38100" dist="38100" dir="2700000" algn="tl">
                  <a:srgbClr val="000000">
                    <a:alpha val="43137"/>
                  </a:srgbClr>
                </a:outerShdw>
              </a:effectLst>
            </a:rPr>
            <a:t>Μαθηματικά </a:t>
          </a:r>
        </a:p>
        <a:p>
          <a:pPr>
            <a:lnSpc>
              <a:spcPct val="100000"/>
            </a:lnSpc>
            <a:spcAft>
              <a:spcPts val="0"/>
            </a:spcAft>
          </a:pPr>
          <a:r>
            <a:rPr lang="el-GR" sz="2000" b="0" smtClean="0">
              <a:effectLst/>
            </a:rPr>
            <a:t>(5 ώρες </a:t>
          </a:r>
          <a:r>
            <a:rPr lang="el-GR" sz="2000" smtClean="0"/>
            <a:t>με διακριτά διδακτέα αντικείμενα-κλάδους τη(ν):</a:t>
          </a:r>
          <a:endParaRPr lang="el-GR" sz="2000" dirty="0"/>
        </a:p>
      </dgm:t>
    </dgm:pt>
    <dgm:pt modelId="{D69528E5-73DE-4487-B877-42E28C4075C8}" type="parTrans" cxnId="{FD536955-0FCF-4A0D-ACCD-CD2652959E8D}">
      <dgm:prSet/>
      <dgm:spPr/>
      <dgm:t>
        <a:bodyPr/>
        <a:lstStyle/>
        <a:p>
          <a:endParaRPr lang="el-GR"/>
        </a:p>
      </dgm:t>
    </dgm:pt>
    <dgm:pt modelId="{F1011C4D-ACA8-4B50-92A1-2227649160B3}" type="sibTrans" cxnId="{FD536955-0FCF-4A0D-ACCD-CD2652959E8D}">
      <dgm:prSet/>
      <dgm:spPr/>
      <dgm:t>
        <a:bodyPr/>
        <a:lstStyle/>
        <a:p>
          <a:endParaRPr lang="el-GR"/>
        </a:p>
      </dgm:t>
    </dgm:pt>
    <dgm:pt modelId="{8D0A025C-8EEB-441E-94F0-31A8499FFAF1}">
      <dgm:prSet phldrT="[Κείμενο]" custT="1"/>
      <dgm:spPr>
        <a:solidFill>
          <a:srgbClr val="CCFFCC">
            <a:alpha val="89804"/>
          </a:srgbClr>
        </a:solidFill>
      </dgm:spPr>
      <dgm:t>
        <a:bodyPr/>
        <a:lstStyle/>
        <a:p>
          <a:pPr>
            <a:lnSpc>
              <a:spcPct val="100000"/>
            </a:lnSpc>
            <a:spcBef>
              <a:spcPts val="1200"/>
            </a:spcBef>
            <a:spcAft>
              <a:spcPts val="0"/>
            </a:spcAft>
          </a:pPr>
          <a:r>
            <a:rPr lang="el-GR" sz="2000" dirty="0" smtClean="0"/>
            <a:t>Άλγεβρα (3 ώρες)  </a:t>
          </a:r>
          <a:endParaRPr lang="el-GR" sz="2000" dirty="0"/>
        </a:p>
      </dgm:t>
    </dgm:pt>
    <dgm:pt modelId="{2D5AEF20-B8E3-4F25-B2DB-872E89892395}" type="parTrans" cxnId="{CBFA328A-0710-4950-BDB0-B236F8378A4E}">
      <dgm:prSet/>
      <dgm:spPr/>
      <dgm:t>
        <a:bodyPr/>
        <a:lstStyle/>
        <a:p>
          <a:endParaRPr lang="el-GR"/>
        </a:p>
      </dgm:t>
    </dgm:pt>
    <dgm:pt modelId="{193E378F-610B-4D3B-B443-3F11B4A083CF}" type="sibTrans" cxnId="{CBFA328A-0710-4950-BDB0-B236F8378A4E}">
      <dgm:prSet/>
      <dgm:spPr/>
      <dgm:t>
        <a:bodyPr/>
        <a:lstStyle/>
        <a:p>
          <a:endParaRPr lang="el-GR"/>
        </a:p>
      </dgm:t>
    </dgm:pt>
    <dgm:pt modelId="{119DFA40-A606-4B6D-8223-487D21C6FE9A}">
      <dgm:prSet/>
      <dgm:spPr>
        <a:solidFill>
          <a:srgbClr val="CCFFCC">
            <a:alpha val="89804"/>
          </a:srgbClr>
        </a:solidFill>
      </dgm:spPr>
      <dgm:t>
        <a:bodyPr/>
        <a:lstStyle/>
        <a:p>
          <a:pPr>
            <a:lnSpc>
              <a:spcPct val="90000"/>
            </a:lnSpc>
            <a:spcBef>
              <a:spcPct val="0"/>
            </a:spcBef>
            <a:spcAft>
              <a:spcPct val="15000"/>
            </a:spcAft>
          </a:pPr>
          <a:endParaRPr lang="el-GR" sz="1900" dirty="0"/>
        </a:p>
      </dgm:t>
    </dgm:pt>
    <dgm:pt modelId="{0D80DD1B-48C6-4FCD-A9B8-784871189C61}" type="parTrans" cxnId="{B86BD41B-49E4-4252-ACB4-5890DB0E94E7}">
      <dgm:prSet/>
      <dgm:spPr/>
      <dgm:t>
        <a:bodyPr/>
        <a:lstStyle/>
        <a:p>
          <a:endParaRPr lang="el-GR"/>
        </a:p>
      </dgm:t>
    </dgm:pt>
    <dgm:pt modelId="{5EBF20B2-5A86-4870-8530-F48BAEE3103B}" type="sibTrans" cxnId="{B86BD41B-49E4-4252-ACB4-5890DB0E94E7}">
      <dgm:prSet/>
      <dgm:spPr/>
      <dgm:t>
        <a:bodyPr/>
        <a:lstStyle/>
        <a:p>
          <a:endParaRPr lang="el-GR"/>
        </a:p>
      </dgm:t>
    </dgm:pt>
    <dgm:pt modelId="{169B5489-72E1-43B8-9791-F9CD9333D915}">
      <dgm:prSet custT="1"/>
      <dgm:spPr>
        <a:solidFill>
          <a:srgbClr val="652B91"/>
        </a:solidFill>
      </dgm:spPr>
      <dgm:t>
        <a:bodyPr/>
        <a:lstStyle/>
        <a:p>
          <a:r>
            <a:rPr lang="el-GR" sz="2200" b="1" dirty="0" smtClean="0"/>
            <a:t>Φυσικές Επιστήμες  </a:t>
          </a:r>
          <a:r>
            <a:rPr lang="el-GR" sz="2200" dirty="0" smtClean="0"/>
            <a:t> (</a:t>
          </a:r>
          <a:r>
            <a:rPr lang="el-GR" sz="2000" b="0" dirty="0" smtClean="0">
              <a:effectLst>
                <a:outerShdw blurRad="38100" dist="38100" dir="2700000" algn="tl">
                  <a:srgbClr val="000000">
                    <a:alpha val="43137"/>
                  </a:srgbClr>
                </a:outerShdw>
              </a:effectLst>
            </a:rPr>
            <a:t>6 ώρες με διακριτά διδακτέα αντικείμενα – κλάδους τη: </a:t>
          </a:r>
          <a:endParaRPr lang="el-GR" sz="2000" b="0" dirty="0">
            <a:effectLst>
              <a:outerShdw blurRad="38100" dist="38100" dir="2700000" algn="tl">
                <a:srgbClr val="000000">
                  <a:alpha val="43137"/>
                </a:srgbClr>
              </a:outerShdw>
            </a:effectLst>
          </a:endParaRPr>
        </a:p>
      </dgm:t>
    </dgm:pt>
    <dgm:pt modelId="{EC52E46A-9F4E-4796-9E2D-5CE3C35DFF9D}" type="parTrans" cxnId="{2965F021-F769-42CB-ABDF-C353BF28DEEB}">
      <dgm:prSet/>
      <dgm:spPr/>
      <dgm:t>
        <a:bodyPr/>
        <a:lstStyle/>
        <a:p>
          <a:endParaRPr lang="el-GR"/>
        </a:p>
      </dgm:t>
    </dgm:pt>
    <dgm:pt modelId="{0FECC222-D311-4607-B4AA-9953CA54FF6B}" type="sibTrans" cxnId="{2965F021-F769-42CB-ABDF-C353BF28DEEB}">
      <dgm:prSet/>
      <dgm:spPr/>
      <dgm:t>
        <a:bodyPr/>
        <a:lstStyle/>
        <a:p>
          <a:endParaRPr lang="el-GR"/>
        </a:p>
      </dgm:t>
    </dgm:pt>
    <dgm:pt modelId="{F8E3F6BB-335F-4A02-A868-7CA557AD89CF}">
      <dgm:prSet phldrT="[Κείμενο]" custT="1"/>
      <dgm:spPr>
        <a:solidFill>
          <a:srgbClr val="FDDDD7">
            <a:alpha val="90000"/>
          </a:srgbClr>
        </a:solidFill>
      </dgm:spPr>
      <dgm:t>
        <a:bodyPr/>
        <a:lstStyle/>
        <a:p>
          <a:r>
            <a:rPr lang="el-GR" sz="2000" dirty="0" smtClean="0"/>
            <a:t>Λογοτεχνία (2 ώρες)</a:t>
          </a:r>
          <a:endParaRPr lang="el-GR" sz="2000" dirty="0"/>
        </a:p>
      </dgm:t>
    </dgm:pt>
    <dgm:pt modelId="{66AA3A79-E24D-4E5B-804E-95B8E8057AFC}" type="parTrans" cxnId="{D9D2E137-7BCC-4B47-997A-83894D6D7F10}">
      <dgm:prSet/>
      <dgm:spPr/>
      <dgm:t>
        <a:bodyPr/>
        <a:lstStyle/>
        <a:p>
          <a:endParaRPr lang="el-GR"/>
        </a:p>
      </dgm:t>
    </dgm:pt>
    <dgm:pt modelId="{B0D1BA5F-8B02-4C67-9DAC-10C50303CB92}" type="sibTrans" cxnId="{D9D2E137-7BCC-4B47-997A-83894D6D7F10}">
      <dgm:prSet/>
      <dgm:spPr/>
      <dgm:t>
        <a:bodyPr/>
        <a:lstStyle/>
        <a:p>
          <a:endParaRPr lang="el-GR"/>
        </a:p>
      </dgm:t>
    </dgm:pt>
    <dgm:pt modelId="{7A400873-A185-4D4D-80DD-D906198AAAB5}">
      <dgm:prSet custT="1"/>
      <dgm:spPr>
        <a:solidFill>
          <a:srgbClr val="CCFFCC">
            <a:alpha val="89804"/>
          </a:srgbClr>
        </a:solidFill>
      </dgm:spPr>
      <dgm:t>
        <a:bodyPr/>
        <a:lstStyle/>
        <a:p>
          <a:pPr>
            <a:lnSpc>
              <a:spcPct val="100000"/>
            </a:lnSpc>
            <a:spcBef>
              <a:spcPts val="1200"/>
            </a:spcBef>
            <a:spcAft>
              <a:spcPts val="0"/>
            </a:spcAft>
          </a:pPr>
          <a:r>
            <a:rPr lang="el-GR" sz="2000" dirty="0" smtClean="0"/>
            <a:t>Γεωμετρία (2 ώρες)</a:t>
          </a:r>
          <a:endParaRPr lang="el-GR" sz="2000" dirty="0"/>
        </a:p>
      </dgm:t>
    </dgm:pt>
    <dgm:pt modelId="{FCC7E30A-3C3D-4AB9-80F6-F27159941733}" type="parTrans" cxnId="{C4CB79E8-6A04-4A91-B4FE-31291F4EF98B}">
      <dgm:prSet/>
      <dgm:spPr/>
      <dgm:t>
        <a:bodyPr/>
        <a:lstStyle/>
        <a:p>
          <a:endParaRPr lang="el-GR"/>
        </a:p>
      </dgm:t>
    </dgm:pt>
    <dgm:pt modelId="{A1BC62BB-EF2A-47BE-8A30-89B5CA3F7D80}" type="sibTrans" cxnId="{C4CB79E8-6A04-4A91-B4FE-31291F4EF98B}">
      <dgm:prSet/>
      <dgm:spPr/>
      <dgm:t>
        <a:bodyPr/>
        <a:lstStyle/>
        <a:p>
          <a:endParaRPr lang="el-GR"/>
        </a:p>
      </dgm:t>
    </dgm:pt>
    <dgm:pt modelId="{F518FA81-159E-45E9-A7A5-A65B72B57594}">
      <dgm:prSet custT="1"/>
      <dgm:spPr>
        <a:solidFill>
          <a:srgbClr val="E8D1FF">
            <a:alpha val="89804"/>
          </a:srgbClr>
        </a:solidFill>
      </dgm:spPr>
      <dgm:t>
        <a:bodyPr/>
        <a:lstStyle/>
        <a:p>
          <a:pPr>
            <a:lnSpc>
              <a:spcPct val="100000"/>
            </a:lnSpc>
            <a:spcAft>
              <a:spcPct val="15000"/>
            </a:spcAft>
          </a:pPr>
          <a:r>
            <a:rPr lang="el-GR" sz="2000" dirty="0" smtClean="0"/>
            <a:t>Φυσική (2 ώρες) </a:t>
          </a:r>
          <a:endParaRPr lang="el-GR" sz="2000" dirty="0"/>
        </a:p>
      </dgm:t>
    </dgm:pt>
    <dgm:pt modelId="{FB4F671C-2AF2-4718-AAA2-7CE8E4E13575}" type="parTrans" cxnId="{4113E7DA-E87A-47ED-A132-B91E9D88F9FA}">
      <dgm:prSet/>
      <dgm:spPr/>
      <dgm:t>
        <a:bodyPr/>
        <a:lstStyle/>
        <a:p>
          <a:endParaRPr lang="el-GR"/>
        </a:p>
      </dgm:t>
    </dgm:pt>
    <dgm:pt modelId="{F3B020E2-94A9-45F1-88F0-7E821EEDC475}" type="sibTrans" cxnId="{4113E7DA-E87A-47ED-A132-B91E9D88F9FA}">
      <dgm:prSet/>
      <dgm:spPr/>
      <dgm:t>
        <a:bodyPr/>
        <a:lstStyle/>
        <a:p>
          <a:endParaRPr lang="el-GR"/>
        </a:p>
      </dgm:t>
    </dgm:pt>
    <dgm:pt modelId="{92D4E0DB-B858-411F-B6B5-A2921D0B473A}">
      <dgm:prSet custT="1"/>
      <dgm:spPr>
        <a:solidFill>
          <a:srgbClr val="E8D1FF">
            <a:alpha val="89804"/>
          </a:srgbClr>
        </a:solidFill>
      </dgm:spPr>
      <dgm:t>
        <a:bodyPr/>
        <a:lstStyle/>
        <a:p>
          <a:pPr>
            <a:lnSpc>
              <a:spcPct val="100000"/>
            </a:lnSpc>
            <a:spcAft>
              <a:spcPct val="15000"/>
            </a:spcAft>
          </a:pPr>
          <a:r>
            <a:rPr lang="el-GR" sz="2000" dirty="0" smtClean="0"/>
            <a:t>Χημεία (2 ώρες) </a:t>
          </a:r>
        </a:p>
      </dgm:t>
    </dgm:pt>
    <dgm:pt modelId="{F2745B3C-D1A5-4F4A-8C55-F811CD0E6E91}" type="parTrans" cxnId="{A0D52648-3126-442B-9792-5524B24C404A}">
      <dgm:prSet/>
      <dgm:spPr/>
      <dgm:t>
        <a:bodyPr/>
        <a:lstStyle/>
        <a:p>
          <a:endParaRPr lang="el-GR"/>
        </a:p>
      </dgm:t>
    </dgm:pt>
    <dgm:pt modelId="{411323AF-8220-43BC-B946-1DC6124F6F8D}" type="sibTrans" cxnId="{A0D52648-3126-442B-9792-5524B24C404A}">
      <dgm:prSet/>
      <dgm:spPr/>
      <dgm:t>
        <a:bodyPr/>
        <a:lstStyle/>
        <a:p>
          <a:endParaRPr lang="el-GR"/>
        </a:p>
      </dgm:t>
    </dgm:pt>
    <dgm:pt modelId="{DF53977C-99E8-4804-A9D0-02778DFD34F4}">
      <dgm:prSet custT="1"/>
      <dgm:spPr>
        <a:solidFill>
          <a:srgbClr val="E8D1FF">
            <a:alpha val="89804"/>
          </a:srgbClr>
        </a:solidFill>
      </dgm:spPr>
      <dgm:t>
        <a:bodyPr/>
        <a:lstStyle/>
        <a:p>
          <a:pPr>
            <a:lnSpc>
              <a:spcPct val="100000"/>
            </a:lnSpc>
            <a:spcAft>
              <a:spcPts val="0"/>
            </a:spcAft>
          </a:pPr>
          <a:r>
            <a:rPr lang="el-GR" sz="2000" dirty="0" smtClean="0"/>
            <a:t>Βιολογία (2 ώρες)</a:t>
          </a:r>
        </a:p>
      </dgm:t>
    </dgm:pt>
    <dgm:pt modelId="{F306E2F2-3C3B-4088-9BFD-5D1B3FAC8D7E}" type="parTrans" cxnId="{A9652D8A-AC2F-4FD0-8F74-FF54F3FC5D59}">
      <dgm:prSet/>
      <dgm:spPr/>
      <dgm:t>
        <a:bodyPr/>
        <a:lstStyle/>
        <a:p>
          <a:endParaRPr lang="el-GR"/>
        </a:p>
      </dgm:t>
    </dgm:pt>
    <dgm:pt modelId="{0E915308-3665-484D-9404-5BA93AAAC8C5}" type="sibTrans" cxnId="{A9652D8A-AC2F-4FD0-8F74-FF54F3FC5D59}">
      <dgm:prSet/>
      <dgm:spPr/>
      <dgm:t>
        <a:bodyPr/>
        <a:lstStyle/>
        <a:p>
          <a:endParaRPr lang="el-GR"/>
        </a:p>
      </dgm:t>
    </dgm:pt>
    <dgm:pt modelId="{B4432F12-C174-44D8-B0BE-33A52BB309E6}">
      <dgm:prSet phldrT="[Κείμενο]"/>
      <dgm:spPr>
        <a:solidFill>
          <a:srgbClr val="CCFFCC">
            <a:alpha val="89804"/>
          </a:srgbClr>
        </a:solidFill>
      </dgm:spPr>
      <dgm:t>
        <a:bodyPr/>
        <a:lstStyle/>
        <a:p>
          <a:pPr>
            <a:lnSpc>
              <a:spcPct val="100000"/>
            </a:lnSpc>
            <a:spcBef>
              <a:spcPts val="1200"/>
            </a:spcBef>
            <a:spcAft>
              <a:spcPts val="0"/>
            </a:spcAft>
          </a:pPr>
          <a:endParaRPr lang="el-GR" sz="1900" dirty="0"/>
        </a:p>
      </dgm:t>
    </dgm:pt>
    <dgm:pt modelId="{4D6E5766-1C0F-4060-B1EE-DE154BF2BFE4}" type="parTrans" cxnId="{A14E34F1-239A-413B-A36C-C46C79711AD7}">
      <dgm:prSet/>
      <dgm:spPr/>
      <dgm:t>
        <a:bodyPr/>
        <a:lstStyle/>
        <a:p>
          <a:endParaRPr lang="el-GR"/>
        </a:p>
      </dgm:t>
    </dgm:pt>
    <dgm:pt modelId="{AEF2D307-D771-45CB-9DF1-0A4458293E1D}" type="sibTrans" cxnId="{A14E34F1-239A-413B-A36C-C46C79711AD7}">
      <dgm:prSet/>
      <dgm:spPr/>
      <dgm:t>
        <a:bodyPr/>
        <a:lstStyle/>
        <a:p>
          <a:endParaRPr lang="el-GR"/>
        </a:p>
      </dgm:t>
    </dgm:pt>
    <dgm:pt modelId="{E12B8538-A96D-404E-9035-F6CBA1916960}" type="pres">
      <dgm:prSet presAssocID="{959629AC-CBFA-4601-BAE2-B68E4E83B40A}" presName="Name0" presStyleCnt="0">
        <dgm:presLayoutVars>
          <dgm:dir/>
          <dgm:animLvl val="lvl"/>
          <dgm:resizeHandles/>
        </dgm:presLayoutVars>
      </dgm:prSet>
      <dgm:spPr/>
      <dgm:t>
        <a:bodyPr/>
        <a:lstStyle/>
        <a:p>
          <a:endParaRPr lang="el-GR"/>
        </a:p>
      </dgm:t>
    </dgm:pt>
    <dgm:pt modelId="{7B7292D6-6D04-49BA-B73B-01E15CF9BADE}" type="pres">
      <dgm:prSet presAssocID="{88A0F066-FC9A-464D-BE18-260F2F04A5DA}" presName="linNode" presStyleCnt="0"/>
      <dgm:spPr/>
    </dgm:pt>
    <dgm:pt modelId="{75A0C68E-5D30-4FC7-B3A5-956331A7E5E3}" type="pres">
      <dgm:prSet presAssocID="{88A0F066-FC9A-464D-BE18-260F2F04A5DA}" presName="parentShp" presStyleLbl="node1" presStyleIdx="0" presStyleCnt="3" custScaleX="87500" custLinFactNeighborX="-1249">
        <dgm:presLayoutVars>
          <dgm:bulletEnabled val="1"/>
        </dgm:presLayoutVars>
      </dgm:prSet>
      <dgm:spPr/>
      <dgm:t>
        <a:bodyPr/>
        <a:lstStyle/>
        <a:p>
          <a:endParaRPr lang="el-GR"/>
        </a:p>
      </dgm:t>
    </dgm:pt>
    <dgm:pt modelId="{CA340C15-396E-49AF-86D4-9E3EF1F15B8B}" type="pres">
      <dgm:prSet presAssocID="{88A0F066-FC9A-464D-BE18-260F2F04A5DA}" presName="childShp" presStyleLbl="bgAccFollowNode1" presStyleIdx="0" presStyleCnt="3" custFlipHor="1" custScaleX="101111" custScaleY="107214" custLinFactNeighborX="-1250">
        <dgm:presLayoutVars>
          <dgm:bulletEnabled val="1"/>
        </dgm:presLayoutVars>
      </dgm:prSet>
      <dgm:spPr/>
      <dgm:t>
        <a:bodyPr/>
        <a:lstStyle/>
        <a:p>
          <a:endParaRPr lang="el-GR"/>
        </a:p>
      </dgm:t>
    </dgm:pt>
    <dgm:pt modelId="{797356F7-331C-490E-996D-D0089C68B4F6}" type="pres">
      <dgm:prSet presAssocID="{8EC13990-8AEB-4CF2-A558-7D0559D55C45}" presName="spacing" presStyleCnt="0"/>
      <dgm:spPr/>
    </dgm:pt>
    <dgm:pt modelId="{4FC1F114-692A-4936-9737-9986A08473FA}" type="pres">
      <dgm:prSet presAssocID="{BB559CC2-7824-4944-8B2B-C891626CCCA6}" presName="linNode" presStyleCnt="0"/>
      <dgm:spPr/>
    </dgm:pt>
    <dgm:pt modelId="{CEF66B0F-2487-46A7-9986-B9861D3F16FB}" type="pres">
      <dgm:prSet presAssocID="{BB559CC2-7824-4944-8B2B-C891626CCCA6}" presName="parentShp" presStyleLbl="node1" presStyleIdx="1" presStyleCnt="3" custScaleX="91667">
        <dgm:presLayoutVars>
          <dgm:bulletEnabled val="1"/>
        </dgm:presLayoutVars>
      </dgm:prSet>
      <dgm:spPr/>
      <dgm:t>
        <a:bodyPr/>
        <a:lstStyle/>
        <a:p>
          <a:endParaRPr lang="el-GR"/>
        </a:p>
      </dgm:t>
    </dgm:pt>
    <dgm:pt modelId="{E7803C42-D299-4472-A90D-8077A32D9975}" type="pres">
      <dgm:prSet presAssocID="{BB559CC2-7824-4944-8B2B-C891626CCCA6}" presName="childShp" presStyleLbl="bgAccFollowNode1" presStyleIdx="1" presStyleCnt="3" custFlipHor="1" custScaleX="101251" custLinFactNeighborX="938" custLinFactNeighborY="-1888">
        <dgm:presLayoutVars>
          <dgm:bulletEnabled val="1"/>
        </dgm:presLayoutVars>
      </dgm:prSet>
      <dgm:spPr/>
      <dgm:t>
        <a:bodyPr/>
        <a:lstStyle/>
        <a:p>
          <a:endParaRPr lang="el-GR"/>
        </a:p>
      </dgm:t>
    </dgm:pt>
    <dgm:pt modelId="{2D310A51-B6BF-4F21-A659-EBE60097FAB1}" type="pres">
      <dgm:prSet presAssocID="{F1011C4D-ACA8-4B50-92A1-2227649160B3}" presName="spacing" presStyleCnt="0"/>
      <dgm:spPr/>
    </dgm:pt>
    <dgm:pt modelId="{A4CC26D7-0469-4817-8422-C8325BED7D90}" type="pres">
      <dgm:prSet presAssocID="{169B5489-72E1-43B8-9791-F9CD9333D915}" presName="linNode" presStyleCnt="0"/>
      <dgm:spPr/>
    </dgm:pt>
    <dgm:pt modelId="{9029B6D6-AD62-419E-A82D-16096D8B9A7D}" type="pres">
      <dgm:prSet presAssocID="{169B5489-72E1-43B8-9791-F9CD9333D915}" presName="parentShp" presStyleLbl="node1" presStyleIdx="2" presStyleCnt="3" custScaleX="91040" custLinFactNeighborX="209" custLinFactNeighborY="728">
        <dgm:presLayoutVars>
          <dgm:bulletEnabled val="1"/>
        </dgm:presLayoutVars>
      </dgm:prSet>
      <dgm:spPr/>
      <dgm:t>
        <a:bodyPr/>
        <a:lstStyle/>
        <a:p>
          <a:endParaRPr lang="el-GR"/>
        </a:p>
      </dgm:t>
    </dgm:pt>
    <dgm:pt modelId="{2CA45DD2-258D-4CD4-9D69-2B571280150C}" type="pres">
      <dgm:prSet presAssocID="{169B5489-72E1-43B8-9791-F9CD9333D915}" presName="childShp" presStyleLbl="bgAccFollowNode1" presStyleIdx="2" presStyleCnt="3" custFlipHor="1" custScaleX="100833" custLinFactNeighborX="938" custLinFactNeighborY="728">
        <dgm:presLayoutVars>
          <dgm:bulletEnabled val="1"/>
        </dgm:presLayoutVars>
      </dgm:prSet>
      <dgm:spPr/>
      <dgm:t>
        <a:bodyPr/>
        <a:lstStyle/>
        <a:p>
          <a:endParaRPr lang="el-GR"/>
        </a:p>
      </dgm:t>
    </dgm:pt>
  </dgm:ptLst>
  <dgm:cxnLst>
    <dgm:cxn modelId="{BEA4793A-0D4A-48EA-B412-02DCD17B66FB}" type="presOf" srcId="{73A7E25A-7B8F-44A6-ADFA-A917186BE431}" destId="{CA340C15-396E-49AF-86D4-9E3EF1F15B8B}" srcOrd="0" destOrd="1" presId="urn:microsoft.com/office/officeart/2005/8/layout/vList6"/>
    <dgm:cxn modelId="{AF2BACCC-E8C9-4D4F-A28E-DCFC7DA7D853}" type="presOf" srcId="{8D0A025C-8EEB-441E-94F0-31A8499FFAF1}" destId="{E7803C42-D299-4472-A90D-8077A32D9975}" srcOrd="0" destOrd="1" presId="urn:microsoft.com/office/officeart/2005/8/layout/vList6"/>
    <dgm:cxn modelId="{D9D2E137-7BCC-4B47-997A-83894D6D7F10}" srcId="{88A0F066-FC9A-464D-BE18-260F2F04A5DA}" destId="{F8E3F6BB-335F-4A02-A868-7CA557AD89CF}" srcOrd="2" destOrd="0" parTransId="{66AA3A79-E24D-4E5B-804E-95B8E8057AFC}" sibTransId="{B0D1BA5F-8B02-4C67-9DAC-10C50303CB92}"/>
    <dgm:cxn modelId="{B86BD41B-49E4-4252-ACB4-5890DB0E94E7}" srcId="{BB559CC2-7824-4944-8B2B-C891626CCCA6}" destId="{119DFA40-A606-4B6D-8223-487D21C6FE9A}" srcOrd="3" destOrd="0" parTransId="{0D80DD1B-48C6-4FCD-A9B8-784871189C61}" sibTransId="{5EBF20B2-5A86-4870-8530-F48BAEE3103B}"/>
    <dgm:cxn modelId="{30BCDBE2-1CC3-437D-A3E3-1FEF07862608}" type="presOf" srcId="{BB559CC2-7824-4944-8B2B-C891626CCCA6}" destId="{CEF66B0F-2487-46A7-9986-B9861D3F16FB}" srcOrd="0" destOrd="0" presId="urn:microsoft.com/office/officeart/2005/8/layout/vList6"/>
    <dgm:cxn modelId="{A47714FE-150E-41D2-B738-F588374177E7}" type="presOf" srcId="{F8E3F6BB-335F-4A02-A868-7CA557AD89CF}" destId="{CA340C15-396E-49AF-86D4-9E3EF1F15B8B}" srcOrd="0" destOrd="2" presId="urn:microsoft.com/office/officeart/2005/8/layout/vList6"/>
    <dgm:cxn modelId="{16DC91EE-C5FB-4D95-A477-B0EF6E5FCEC2}" type="presOf" srcId="{88A0F066-FC9A-464D-BE18-260F2F04A5DA}" destId="{75A0C68E-5D30-4FC7-B3A5-956331A7E5E3}" srcOrd="0" destOrd="0" presId="urn:microsoft.com/office/officeart/2005/8/layout/vList6"/>
    <dgm:cxn modelId="{8AE2D3EE-AC7B-44E6-9723-FDF6BC994938}" srcId="{88A0F066-FC9A-464D-BE18-260F2F04A5DA}" destId="{73A7E25A-7B8F-44A6-ADFA-A917186BE431}" srcOrd="1" destOrd="0" parTransId="{AC8C160B-F6F0-4D86-98DF-D4AF6593D7CD}" sibTransId="{65F54848-DFB3-491E-88E0-A1B7D9A02EEE}"/>
    <dgm:cxn modelId="{4113E7DA-E87A-47ED-A132-B91E9D88F9FA}" srcId="{169B5489-72E1-43B8-9791-F9CD9333D915}" destId="{F518FA81-159E-45E9-A7A5-A65B72B57594}" srcOrd="0" destOrd="0" parTransId="{FB4F671C-2AF2-4718-AAA2-7CE8E4E13575}" sibTransId="{F3B020E2-94A9-45F1-88F0-7E821EEDC475}"/>
    <dgm:cxn modelId="{D9F5D014-86BC-425D-AFF5-84672AE96C50}" type="presOf" srcId="{119DFA40-A606-4B6D-8223-487D21C6FE9A}" destId="{E7803C42-D299-4472-A90D-8077A32D9975}" srcOrd="0" destOrd="3" presId="urn:microsoft.com/office/officeart/2005/8/layout/vList6"/>
    <dgm:cxn modelId="{F7EC6B3A-A533-461B-910C-DB8FB59D5E52}" type="presOf" srcId="{959629AC-CBFA-4601-BAE2-B68E4E83B40A}" destId="{E12B8538-A96D-404E-9035-F6CBA1916960}" srcOrd="0" destOrd="0" presId="urn:microsoft.com/office/officeart/2005/8/layout/vList6"/>
    <dgm:cxn modelId="{6BA3BA9E-5578-4883-AF40-655A675E4234}" type="presOf" srcId="{92D4E0DB-B858-411F-B6B5-A2921D0B473A}" destId="{2CA45DD2-258D-4CD4-9D69-2B571280150C}" srcOrd="0" destOrd="1" presId="urn:microsoft.com/office/officeart/2005/8/layout/vList6"/>
    <dgm:cxn modelId="{1CE9D4BD-5F75-4B6D-BE47-87435266E660}" type="presOf" srcId="{D3DB5DF4-3313-46F6-A404-4EB4C150623B}" destId="{CA340C15-396E-49AF-86D4-9E3EF1F15B8B}" srcOrd="0" destOrd="0" presId="urn:microsoft.com/office/officeart/2005/8/layout/vList6"/>
    <dgm:cxn modelId="{CBFA328A-0710-4950-BDB0-B236F8378A4E}" srcId="{BB559CC2-7824-4944-8B2B-C891626CCCA6}" destId="{8D0A025C-8EEB-441E-94F0-31A8499FFAF1}" srcOrd="1" destOrd="0" parTransId="{2D5AEF20-B8E3-4F25-B2DB-872E89892395}" sibTransId="{193E378F-610B-4D3B-B443-3F11B4A083CF}"/>
    <dgm:cxn modelId="{BDE41DE8-538B-45EC-9E4A-1DDC36FFC9B2}" type="presOf" srcId="{F518FA81-159E-45E9-A7A5-A65B72B57594}" destId="{2CA45DD2-258D-4CD4-9D69-2B571280150C}" srcOrd="0" destOrd="0" presId="urn:microsoft.com/office/officeart/2005/8/layout/vList6"/>
    <dgm:cxn modelId="{7BD2CF78-EF92-45EC-A913-A6D3C47E4D74}" srcId="{88A0F066-FC9A-464D-BE18-260F2F04A5DA}" destId="{D3DB5DF4-3313-46F6-A404-4EB4C150623B}" srcOrd="0" destOrd="0" parTransId="{81362DE5-C419-4ADC-A476-A9BBA762FBAF}" sibTransId="{1CE71CF6-CC50-4707-B0DD-44E7EF7E6D81}"/>
    <dgm:cxn modelId="{A9652D8A-AC2F-4FD0-8F74-FF54F3FC5D59}" srcId="{169B5489-72E1-43B8-9791-F9CD9333D915}" destId="{DF53977C-99E8-4804-A9D0-02778DFD34F4}" srcOrd="2" destOrd="0" parTransId="{F306E2F2-3C3B-4088-9BFD-5D1B3FAC8D7E}" sibTransId="{0E915308-3665-484D-9404-5BA93AAAC8C5}"/>
    <dgm:cxn modelId="{7C63D8A8-D576-46DC-8EB4-8DC27F2549BB}" type="presOf" srcId="{169B5489-72E1-43B8-9791-F9CD9333D915}" destId="{9029B6D6-AD62-419E-A82D-16096D8B9A7D}" srcOrd="0" destOrd="0" presId="urn:microsoft.com/office/officeart/2005/8/layout/vList6"/>
    <dgm:cxn modelId="{A14E34F1-239A-413B-A36C-C46C79711AD7}" srcId="{BB559CC2-7824-4944-8B2B-C891626CCCA6}" destId="{B4432F12-C174-44D8-B0BE-33A52BB309E6}" srcOrd="0" destOrd="0" parTransId="{4D6E5766-1C0F-4060-B1EE-DE154BF2BFE4}" sibTransId="{AEF2D307-D771-45CB-9DF1-0A4458293E1D}"/>
    <dgm:cxn modelId="{E5A93984-8169-46A7-8F97-E9F8847DD0CC}" type="presOf" srcId="{DF53977C-99E8-4804-A9D0-02778DFD34F4}" destId="{2CA45DD2-258D-4CD4-9D69-2B571280150C}" srcOrd="0" destOrd="2" presId="urn:microsoft.com/office/officeart/2005/8/layout/vList6"/>
    <dgm:cxn modelId="{102C4D37-4AC4-4DB0-8450-564D79333E8F}" type="presOf" srcId="{B4432F12-C174-44D8-B0BE-33A52BB309E6}" destId="{E7803C42-D299-4472-A90D-8077A32D9975}" srcOrd="0" destOrd="0" presId="urn:microsoft.com/office/officeart/2005/8/layout/vList6"/>
    <dgm:cxn modelId="{2965F021-F769-42CB-ABDF-C353BF28DEEB}" srcId="{959629AC-CBFA-4601-BAE2-B68E4E83B40A}" destId="{169B5489-72E1-43B8-9791-F9CD9333D915}" srcOrd="2" destOrd="0" parTransId="{EC52E46A-9F4E-4796-9E2D-5CE3C35DFF9D}" sibTransId="{0FECC222-D311-4607-B4AA-9953CA54FF6B}"/>
    <dgm:cxn modelId="{2846A275-F401-40CB-8EBA-0DE21F8F5390}" type="presOf" srcId="{7A400873-A185-4D4D-80DD-D906198AAAB5}" destId="{E7803C42-D299-4472-A90D-8077A32D9975}" srcOrd="0" destOrd="2" presId="urn:microsoft.com/office/officeart/2005/8/layout/vList6"/>
    <dgm:cxn modelId="{C4CB79E8-6A04-4A91-B4FE-31291F4EF98B}" srcId="{BB559CC2-7824-4944-8B2B-C891626CCCA6}" destId="{7A400873-A185-4D4D-80DD-D906198AAAB5}" srcOrd="2" destOrd="0" parTransId="{FCC7E30A-3C3D-4AB9-80F6-F27159941733}" sibTransId="{A1BC62BB-EF2A-47BE-8A30-89B5CA3F7D80}"/>
    <dgm:cxn modelId="{FD536955-0FCF-4A0D-ACCD-CD2652959E8D}" srcId="{959629AC-CBFA-4601-BAE2-B68E4E83B40A}" destId="{BB559CC2-7824-4944-8B2B-C891626CCCA6}" srcOrd="1" destOrd="0" parTransId="{D69528E5-73DE-4487-B877-42E28C4075C8}" sibTransId="{F1011C4D-ACA8-4B50-92A1-2227649160B3}"/>
    <dgm:cxn modelId="{654F9445-0BF0-4FB5-94B1-46D9DA01C3E3}" srcId="{959629AC-CBFA-4601-BAE2-B68E4E83B40A}" destId="{88A0F066-FC9A-464D-BE18-260F2F04A5DA}" srcOrd="0" destOrd="0" parTransId="{C599ED99-4303-457B-836F-07D6C603171D}" sibTransId="{8EC13990-8AEB-4CF2-A558-7D0559D55C45}"/>
    <dgm:cxn modelId="{A0D52648-3126-442B-9792-5524B24C404A}" srcId="{169B5489-72E1-43B8-9791-F9CD9333D915}" destId="{92D4E0DB-B858-411F-B6B5-A2921D0B473A}" srcOrd="1" destOrd="0" parTransId="{F2745B3C-D1A5-4F4A-8C55-F811CD0E6E91}" sibTransId="{411323AF-8220-43BC-B946-1DC6124F6F8D}"/>
    <dgm:cxn modelId="{281F8E56-3B32-4F0F-AA4B-C3DED9ED4063}" type="presParOf" srcId="{E12B8538-A96D-404E-9035-F6CBA1916960}" destId="{7B7292D6-6D04-49BA-B73B-01E15CF9BADE}" srcOrd="0" destOrd="0" presId="urn:microsoft.com/office/officeart/2005/8/layout/vList6"/>
    <dgm:cxn modelId="{356C3F2F-F4A1-4FB3-8E63-C517DB98DEC9}" type="presParOf" srcId="{7B7292D6-6D04-49BA-B73B-01E15CF9BADE}" destId="{75A0C68E-5D30-4FC7-B3A5-956331A7E5E3}" srcOrd="0" destOrd="0" presId="urn:microsoft.com/office/officeart/2005/8/layout/vList6"/>
    <dgm:cxn modelId="{EC0C7299-05CE-4BB0-AD5F-229A90F6B202}" type="presParOf" srcId="{7B7292D6-6D04-49BA-B73B-01E15CF9BADE}" destId="{CA340C15-396E-49AF-86D4-9E3EF1F15B8B}" srcOrd="1" destOrd="0" presId="urn:microsoft.com/office/officeart/2005/8/layout/vList6"/>
    <dgm:cxn modelId="{8EBA2357-73E8-4CFF-BE5F-AE3057F0A1D8}" type="presParOf" srcId="{E12B8538-A96D-404E-9035-F6CBA1916960}" destId="{797356F7-331C-490E-996D-D0089C68B4F6}" srcOrd="1" destOrd="0" presId="urn:microsoft.com/office/officeart/2005/8/layout/vList6"/>
    <dgm:cxn modelId="{D4F8F85C-6A37-4AD4-AEFF-4DB58B1C4D01}" type="presParOf" srcId="{E12B8538-A96D-404E-9035-F6CBA1916960}" destId="{4FC1F114-692A-4936-9737-9986A08473FA}" srcOrd="2" destOrd="0" presId="urn:microsoft.com/office/officeart/2005/8/layout/vList6"/>
    <dgm:cxn modelId="{64FFCFB5-7A4E-4400-BD68-D78954E88E9C}" type="presParOf" srcId="{4FC1F114-692A-4936-9737-9986A08473FA}" destId="{CEF66B0F-2487-46A7-9986-B9861D3F16FB}" srcOrd="0" destOrd="0" presId="urn:microsoft.com/office/officeart/2005/8/layout/vList6"/>
    <dgm:cxn modelId="{05E1F7AE-2AA3-4CCA-938C-E313A9774236}" type="presParOf" srcId="{4FC1F114-692A-4936-9737-9986A08473FA}" destId="{E7803C42-D299-4472-A90D-8077A32D9975}" srcOrd="1" destOrd="0" presId="urn:microsoft.com/office/officeart/2005/8/layout/vList6"/>
    <dgm:cxn modelId="{33C839E6-7A39-4AFD-B2F5-E946BD648D23}" type="presParOf" srcId="{E12B8538-A96D-404E-9035-F6CBA1916960}" destId="{2D310A51-B6BF-4F21-A659-EBE60097FAB1}" srcOrd="3" destOrd="0" presId="urn:microsoft.com/office/officeart/2005/8/layout/vList6"/>
    <dgm:cxn modelId="{AC0D2E57-EB3B-441B-86AD-BDCF6B79BE1E}" type="presParOf" srcId="{E12B8538-A96D-404E-9035-F6CBA1916960}" destId="{A4CC26D7-0469-4817-8422-C8325BED7D90}" srcOrd="4" destOrd="0" presId="urn:microsoft.com/office/officeart/2005/8/layout/vList6"/>
    <dgm:cxn modelId="{3B749973-FB5B-4565-A105-1AC67B26CA39}" type="presParOf" srcId="{A4CC26D7-0469-4817-8422-C8325BED7D90}" destId="{9029B6D6-AD62-419E-A82D-16096D8B9A7D}" srcOrd="0" destOrd="0" presId="urn:microsoft.com/office/officeart/2005/8/layout/vList6"/>
    <dgm:cxn modelId="{C97D6ED2-85D1-48EB-849A-BE506D271D58}" type="presParOf" srcId="{A4CC26D7-0469-4817-8422-C8325BED7D90}" destId="{2CA45DD2-258D-4CD4-9D69-2B571280150C}"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FF6E0B5-24B5-4C38-8F3F-13E2C35D86CE}" type="doc">
      <dgm:prSet loTypeId="urn:microsoft.com/office/officeart/2005/8/layout/vList5" loCatId="list" qsTypeId="urn:microsoft.com/office/officeart/2005/8/quickstyle/simple1#4" qsCatId="simple" csTypeId="urn:microsoft.com/office/officeart/2005/8/colors/accent1_2#7" csCatId="accent1" phldr="1"/>
      <dgm:spPr/>
      <dgm:t>
        <a:bodyPr/>
        <a:lstStyle/>
        <a:p>
          <a:endParaRPr lang="el-GR"/>
        </a:p>
      </dgm:t>
    </dgm:pt>
    <dgm:pt modelId="{C28C7569-93D4-4592-A618-1E2E6D923B22}">
      <dgm:prSet phldrT="[Κείμενο]" custT="1"/>
      <dgm:spPr/>
      <dgm:t>
        <a:bodyPr/>
        <a:lstStyle/>
        <a:p>
          <a:r>
            <a:rPr lang="el-GR" sz="2200" b="0" dirty="0" smtClean="0">
              <a:solidFill>
                <a:schemeClr val="tx1"/>
              </a:solidFill>
              <a:effectLst>
                <a:outerShdw blurRad="38100" dist="38100" dir="2700000" algn="tl">
                  <a:srgbClr val="000000">
                    <a:alpha val="43137"/>
                  </a:srgbClr>
                </a:outerShdw>
              </a:effectLst>
            </a:rPr>
            <a:t>Ανθρωπιστικών Σπουδών </a:t>
          </a:r>
          <a:endParaRPr lang="el-GR" sz="2200" b="0" dirty="0">
            <a:solidFill>
              <a:schemeClr val="tx1"/>
            </a:solidFill>
          </a:endParaRPr>
        </a:p>
      </dgm:t>
    </dgm:pt>
    <dgm:pt modelId="{530E210B-A59D-430B-A754-7933162AFB40}" type="parTrans" cxnId="{31C19F5E-B8DB-4F9A-9B4B-26A3DFDA73D2}">
      <dgm:prSet/>
      <dgm:spPr/>
      <dgm:t>
        <a:bodyPr/>
        <a:lstStyle/>
        <a:p>
          <a:endParaRPr lang="el-GR"/>
        </a:p>
      </dgm:t>
    </dgm:pt>
    <dgm:pt modelId="{21183F6D-F148-45B7-9E4C-912B1F6040EE}" type="sibTrans" cxnId="{31C19F5E-B8DB-4F9A-9B4B-26A3DFDA73D2}">
      <dgm:prSet/>
      <dgm:spPr/>
      <dgm:t>
        <a:bodyPr/>
        <a:lstStyle/>
        <a:p>
          <a:endParaRPr lang="el-GR"/>
        </a:p>
      </dgm:t>
    </dgm:pt>
    <dgm:pt modelId="{E59B2170-6678-485B-9D77-8834C5F055BB}">
      <dgm:prSet phldrT="[Κείμενο]" custT="1"/>
      <dgm:spPr>
        <a:solidFill>
          <a:schemeClr val="tx1">
            <a:alpha val="90000"/>
          </a:schemeClr>
        </a:solidFill>
      </dgm:spPr>
      <dgm:t>
        <a:bodyPr/>
        <a:lstStyle/>
        <a:p>
          <a:pPr>
            <a:tabLst>
              <a:tab pos="182563" algn="l"/>
            </a:tabLst>
          </a:pPr>
          <a:r>
            <a:rPr lang="el-GR" sz="2000" dirty="0" smtClean="0">
              <a:solidFill>
                <a:schemeClr val="bg1">
                  <a:lumMod val="50000"/>
                </a:schemeClr>
              </a:solidFill>
              <a:effectLst/>
            </a:rPr>
            <a:t>Αρχαία Ελληνική Γλώσσα &amp; Γραμματεία </a:t>
          </a:r>
          <a:r>
            <a:rPr lang="el-GR" sz="1800" dirty="0" smtClean="0">
              <a:solidFill>
                <a:schemeClr val="bg1">
                  <a:lumMod val="50000"/>
                </a:schemeClr>
              </a:solidFill>
              <a:effectLst/>
            </a:rPr>
            <a:t>(</a:t>
          </a:r>
          <a:r>
            <a:rPr lang="el-GR" sz="2000" b="1" dirty="0" smtClean="0">
              <a:solidFill>
                <a:schemeClr val="bg1">
                  <a:lumMod val="50000"/>
                </a:schemeClr>
              </a:solidFill>
              <a:effectLst>
                <a:outerShdw blurRad="38100" dist="38100" dir="2700000" algn="tl">
                  <a:srgbClr val="000000">
                    <a:alpha val="43137"/>
                  </a:srgbClr>
                </a:outerShdw>
              </a:effectLst>
            </a:rPr>
            <a:t>10</a:t>
          </a:r>
          <a:r>
            <a:rPr lang="el-GR" sz="1800" dirty="0" smtClean="0">
              <a:solidFill>
                <a:schemeClr val="bg1">
                  <a:lumMod val="50000"/>
                </a:schemeClr>
              </a:solidFill>
              <a:effectLst/>
            </a:rPr>
            <a:t>) </a:t>
          </a:r>
          <a:endParaRPr lang="el-GR" sz="1800" dirty="0">
            <a:solidFill>
              <a:schemeClr val="bg1">
                <a:lumMod val="50000"/>
              </a:schemeClr>
            </a:solidFill>
            <a:effectLst/>
          </a:endParaRPr>
        </a:p>
      </dgm:t>
    </dgm:pt>
    <dgm:pt modelId="{DD7712A1-97B4-4373-8248-41E67B2D9D22}" type="parTrans" cxnId="{C5B00975-ED52-487C-9ED6-A7BB48D084D5}">
      <dgm:prSet/>
      <dgm:spPr/>
      <dgm:t>
        <a:bodyPr/>
        <a:lstStyle/>
        <a:p>
          <a:endParaRPr lang="el-GR"/>
        </a:p>
      </dgm:t>
    </dgm:pt>
    <dgm:pt modelId="{635ECF3C-BE11-4D9D-B68A-30FA2719F3F2}" type="sibTrans" cxnId="{C5B00975-ED52-487C-9ED6-A7BB48D084D5}">
      <dgm:prSet/>
      <dgm:spPr/>
      <dgm:t>
        <a:bodyPr/>
        <a:lstStyle/>
        <a:p>
          <a:endParaRPr lang="el-GR"/>
        </a:p>
      </dgm:t>
    </dgm:pt>
    <dgm:pt modelId="{F2D9F532-8DA6-4699-84B3-CF6A6B2CEC2D}">
      <dgm:prSet phldrT="[Κείμενο]" custT="1"/>
      <dgm:spPr/>
      <dgm:t>
        <a:bodyPr/>
        <a:lstStyle/>
        <a:p>
          <a:r>
            <a:rPr lang="el-GR" sz="2200" dirty="0" smtClean="0">
              <a:solidFill>
                <a:schemeClr val="tx1"/>
              </a:solidFill>
              <a:effectLst>
                <a:outerShdw blurRad="38100" dist="38100" dir="2700000" algn="tl">
                  <a:srgbClr val="000000">
                    <a:alpha val="43137"/>
                  </a:srgbClr>
                </a:outerShdw>
              </a:effectLst>
            </a:rPr>
            <a:t>Θετικών Σπουδών</a:t>
          </a:r>
          <a:endParaRPr lang="el-GR" sz="2200" dirty="0">
            <a:solidFill>
              <a:schemeClr val="tx1"/>
            </a:solidFill>
          </a:endParaRPr>
        </a:p>
      </dgm:t>
    </dgm:pt>
    <dgm:pt modelId="{889079CB-7065-4ECB-A7E4-D62ECB3A6402}" type="parTrans" cxnId="{F2801A21-CF9A-49F9-BA9F-0BB5BE471DDB}">
      <dgm:prSet/>
      <dgm:spPr/>
      <dgm:t>
        <a:bodyPr/>
        <a:lstStyle/>
        <a:p>
          <a:endParaRPr lang="el-GR"/>
        </a:p>
      </dgm:t>
    </dgm:pt>
    <dgm:pt modelId="{E4538BD1-8656-43B7-881F-0BC106C0A8B6}" type="sibTrans" cxnId="{F2801A21-CF9A-49F9-BA9F-0BB5BE471DDB}">
      <dgm:prSet/>
      <dgm:spPr/>
      <dgm:t>
        <a:bodyPr/>
        <a:lstStyle/>
        <a:p>
          <a:endParaRPr lang="el-GR"/>
        </a:p>
      </dgm:t>
    </dgm:pt>
    <dgm:pt modelId="{4A62B9A7-C6D4-43EF-8839-3D3BDB0A9456}">
      <dgm:prSet phldrT="[Κείμενο]" custT="1"/>
      <dgm:spPr>
        <a:solidFill>
          <a:schemeClr val="tx1">
            <a:alpha val="90000"/>
          </a:schemeClr>
        </a:solidFill>
      </dgm:spPr>
      <dgm:t>
        <a:bodyPr/>
        <a:lstStyle/>
        <a:p>
          <a:r>
            <a:rPr lang="el-GR" sz="2000" dirty="0" smtClean="0">
              <a:solidFill>
                <a:schemeClr val="bg1">
                  <a:lumMod val="50000"/>
                </a:schemeClr>
              </a:solidFill>
              <a:effectLst/>
            </a:rPr>
            <a:t>Φυσική</a:t>
          </a:r>
          <a:r>
            <a:rPr lang="el-GR" sz="2000" dirty="0" smtClean="0">
              <a:solidFill>
                <a:schemeClr val="bg1">
                  <a:lumMod val="50000"/>
                </a:schemeClr>
              </a:solidFill>
              <a:effectLst>
                <a:outerShdw blurRad="38100" dist="38100" dir="2700000" algn="tl">
                  <a:srgbClr val="000000">
                    <a:alpha val="43137"/>
                  </a:srgbClr>
                </a:outerShdw>
              </a:effectLst>
            </a:rPr>
            <a:t> </a:t>
          </a:r>
          <a:r>
            <a:rPr lang="el-GR" sz="2000" dirty="0" smtClean="0">
              <a:solidFill>
                <a:schemeClr val="bg1">
                  <a:lumMod val="50000"/>
                </a:schemeClr>
              </a:solidFill>
              <a:effectLst/>
            </a:rPr>
            <a:t>(</a:t>
          </a:r>
          <a:r>
            <a:rPr lang="el-GR" sz="2000" b="1" dirty="0" smtClean="0">
              <a:solidFill>
                <a:schemeClr val="bg1">
                  <a:lumMod val="50000"/>
                </a:schemeClr>
              </a:solidFill>
              <a:effectLst>
                <a:outerShdw blurRad="38100" dist="38100" dir="2700000" algn="tl">
                  <a:srgbClr val="000000">
                    <a:alpha val="43137"/>
                  </a:srgbClr>
                </a:outerShdw>
              </a:effectLst>
            </a:rPr>
            <a:t>6</a:t>
          </a:r>
          <a:r>
            <a:rPr lang="el-GR" sz="2000" b="0" dirty="0" smtClean="0">
              <a:solidFill>
                <a:schemeClr val="bg1">
                  <a:lumMod val="50000"/>
                </a:schemeClr>
              </a:solidFill>
              <a:effectLst>
                <a:outerShdw blurRad="38100" dist="38100" dir="2700000" algn="tl">
                  <a:srgbClr val="000000">
                    <a:alpha val="43137"/>
                  </a:srgbClr>
                </a:outerShdw>
              </a:effectLst>
            </a:rPr>
            <a:t>)</a:t>
          </a:r>
          <a:endParaRPr lang="el-GR" sz="1300" b="0" dirty="0">
            <a:solidFill>
              <a:schemeClr val="bg1">
                <a:lumMod val="50000"/>
              </a:schemeClr>
            </a:solidFill>
          </a:endParaRPr>
        </a:p>
      </dgm:t>
    </dgm:pt>
    <dgm:pt modelId="{267EFDE0-5EEB-42DC-93C5-D973CF5947F9}" type="parTrans" cxnId="{935A9A40-1798-48C6-AB8A-5353F4184781}">
      <dgm:prSet/>
      <dgm:spPr/>
      <dgm:t>
        <a:bodyPr/>
        <a:lstStyle/>
        <a:p>
          <a:endParaRPr lang="el-GR"/>
        </a:p>
      </dgm:t>
    </dgm:pt>
    <dgm:pt modelId="{0622DB42-AC42-4A02-B09C-7DD51735FE26}" type="sibTrans" cxnId="{935A9A40-1798-48C6-AB8A-5353F4184781}">
      <dgm:prSet/>
      <dgm:spPr/>
      <dgm:t>
        <a:bodyPr/>
        <a:lstStyle/>
        <a:p>
          <a:endParaRPr lang="el-GR"/>
        </a:p>
      </dgm:t>
    </dgm:pt>
    <dgm:pt modelId="{AB18A9DB-56AC-4375-97A1-FB637B18C076}">
      <dgm:prSet phldrT="[Κείμενο]" custT="1"/>
      <dgm:spPr/>
      <dgm:t>
        <a:bodyPr/>
        <a:lstStyle/>
        <a:p>
          <a:r>
            <a:rPr lang="el-GR" sz="2200" dirty="0" smtClean="0">
              <a:solidFill>
                <a:schemeClr val="tx1"/>
              </a:solidFill>
              <a:effectLst>
                <a:outerShdw blurRad="38100" dist="38100" dir="2700000" algn="tl">
                  <a:srgbClr val="000000">
                    <a:alpha val="43137"/>
                  </a:srgbClr>
                </a:outerShdw>
              </a:effectLst>
            </a:rPr>
            <a:t>Οικονομικών</a:t>
          </a:r>
          <a:r>
            <a:rPr lang="el-GR" sz="2200" dirty="0" smtClean="0">
              <a:solidFill>
                <a:schemeClr val="tx1"/>
              </a:solidFill>
            </a:rPr>
            <a:t> </a:t>
          </a:r>
          <a:r>
            <a:rPr lang="el-GR" sz="1600" dirty="0" smtClean="0">
              <a:solidFill>
                <a:schemeClr val="tx1"/>
              </a:solidFill>
            </a:rPr>
            <a:t>–</a:t>
          </a:r>
          <a:r>
            <a:rPr lang="el-GR" sz="2200" dirty="0" smtClean="0">
              <a:solidFill>
                <a:schemeClr val="tx1"/>
              </a:solidFill>
            </a:rPr>
            <a:t> </a:t>
          </a:r>
          <a:r>
            <a:rPr lang="el-GR" sz="2200" dirty="0" smtClean="0">
              <a:solidFill>
                <a:schemeClr val="tx1"/>
              </a:solidFill>
              <a:effectLst>
                <a:outerShdw blurRad="38100" dist="38100" dir="2700000" algn="tl">
                  <a:srgbClr val="000000">
                    <a:alpha val="43137"/>
                  </a:srgbClr>
                </a:outerShdw>
              </a:effectLst>
            </a:rPr>
            <a:t>Πολιτικών</a:t>
          </a:r>
          <a:r>
            <a:rPr lang="el-GR" sz="2200" dirty="0" smtClean="0">
              <a:solidFill>
                <a:schemeClr val="tx1"/>
              </a:solidFill>
            </a:rPr>
            <a:t> </a:t>
          </a:r>
          <a:r>
            <a:rPr lang="el-GR" sz="1600" dirty="0" smtClean="0">
              <a:solidFill>
                <a:schemeClr val="tx1"/>
              </a:solidFill>
            </a:rPr>
            <a:t>–</a:t>
          </a:r>
          <a:r>
            <a:rPr lang="el-GR" sz="2200" dirty="0" smtClean="0">
              <a:solidFill>
                <a:schemeClr val="tx1"/>
              </a:solidFill>
            </a:rPr>
            <a:t> </a:t>
          </a:r>
          <a:r>
            <a:rPr lang="el-GR" sz="2200" dirty="0" smtClean="0">
              <a:solidFill>
                <a:schemeClr val="tx1"/>
              </a:solidFill>
              <a:effectLst>
                <a:outerShdw blurRad="38100" dist="38100" dir="2700000" algn="tl">
                  <a:srgbClr val="000000">
                    <a:alpha val="43137"/>
                  </a:srgbClr>
                </a:outerShdw>
              </a:effectLst>
            </a:rPr>
            <a:t>Κοινωνικών</a:t>
          </a:r>
          <a:r>
            <a:rPr lang="el-GR" sz="2200" dirty="0" smtClean="0">
              <a:solidFill>
                <a:schemeClr val="tx1"/>
              </a:solidFill>
            </a:rPr>
            <a:t>  </a:t>
          </a:r>
          <a:r>
            <a:rPr lang="el-GR" sz="1600" dirty="0" smtClean="0">
              <a:solidFill>
                <a:schemeClr val="tx1"/>
              </a:solidFill>
            </a:rPr>
            <a:t>&amp;</a:t>
          </a:r>
          <a:r>
            <a:rPr lang="el-GR" sz="2200" dirty="0" smtClean="0">
              <a:solidFill>
                <a:schemeClr val="tx1"/>
              </a:solidFill>
            </a:rPr>
            <a:t> </a:t>
          </a:r>
          <a:r>
            <a:rPr lang="el-GR" sz="2200" dirty="0" smtClean="0">
              <a:solidFill>
                <a:schemeClr val="tx1"/>
              </a:solidFill>
              <a:effectLst>
                <a:outerShdw blurRad="38100" dist="38100" dir="2700000" algn="tl">
                  <a:srgbClr val="000000">
                    <a:alpha val="43137"/>
                  </a:srgbClr>
                </a:outerShdw>
              </a:effectLst>
            </a:rPr>
            <a:t>Παιδαγωγικών Σπουδών</a:t>
          </a:r>
          <a:endParaRPr lang="el-GR" sz="2200" dirty="0">
            <a:solidFill>
              <a:schemeClr val="tx1"/>
            </a:solidFill>
          </a:endParaRPr>
        </a:p>
      </dgm:t>
    </dgm:pt>
    <dgm:pt modelId="{548D8318-7D51-466B-990B-9F6C44B3F969}" type="parTrans" cxnId="{58E38358-6192-4E29-AD3B-7A11D0867794}">
      <dgm:prSet/>
      <dgm:spPr/>
      <dgm:t>
        <a:bodyPr/>
        <a:lstStyle/>
        <a:p>
          <a:endParaRPr lang="el-GR"/>
        </a:p>
      </dgm:t>
    </dgm:pt>
    <dgm:pt modelId="{8727FBFD-5D9D-41B1-A006-110BB3124DE8}" type="sibTrans" cxnId="{58E38358-6192-4E29-AD3B-7A11D0867794}">
      <dgm:prSet/>
      <dgm:spPr/>
      <dgm:t>
        <a:bodyPr/>
        <a:lstStyle/>
        <a:p>
          <a:endParaRPr lang="el-GR"/>
        </a:p>
      </dgm:t>
    </dgm:pt>
    <dgm:pt modelId="{0F6B8D72-1DCF-4A72-8BB5-40C364CEDE23}">
      <dgm:prSet phldrT="[Κείμενο]" custT="1"/>
      <dgm:spPr>
        <a:solidFill>
          <a:schemeClr val="tx1">
            <a:alpha val="90000"/>
          </a:schemeClr>
        </a:solidFill>
      </dgm:spPr>
      <dgm:t>
        <a:bodyPr/>
        <a:lstStyle/>
        <a:p>
          <a:r>
            <a:rPr lang="el-GR" sz="2000" dirty="0" smtClean="0">
              <a:solidFill>
                <a:schemeClr val="bg1">
                  <a:lumMod val="50000"/>
                </a:schemeClr>
              </a:solidFill>
              <a:effectLst/>
            </a:rPr>
            <a:t>Μαθηματικά &amp; Στοιχεία Στατιστικής </a:t>
          </a:r>
          <a:r>
            <a:rPr lang="el-GR" sz="2000" dirty="0" smtClean="0">
              <a:solidFill>
                <a:schemeClr val="bg1">
                  <a:lumMod val="50000"/>
                </a:schemeClr>
              </a:solidFill>
            </a:rPr>
            <a:t>(</a:t>
          </a:r>
          <a:r>
            <a:rPr lang="el-GR" sz="2000" b="1" dirty="0" smtClean="0">
              <a:solidFill>
                <a:schemeClr val="bg1">
                  <a:lumMod val="50000"/>
                </a:schemeClr>
              </a:solidFill>
              <a:effectLst>
                <a:outerShdw blurRad="38100" dist="38100" dir="2700000" algn="tl">
                  <a:srgbClr val="000000">
                    <a:alpha val="43137"/>
                  </a:srgbClr>
                </a:outerShdw>
              </a:effectLst>
            </a:rPr>
            <a:t>8</a:t>
          </a:r>
          <a:r>
            <a:rPr lang="el-GR" sz="2000" dirty="0" smtClean="0">
              <a:solidFill>
                <a:schemeClr val="bg1">
                  <a:lumMod val="50000"/>
                </a:schemeClr>
              </a:solidFill>
            </a:rPr>
            <a:t>)</a:t>
          </a:r>
          <a:endParaRPr lang="el-GR" sz="2000" dirty="0">
            <a:solidFill>
              <a:schemeClr val="bg1">
                <a:lumMod val="50000"/>
              </a:schemeClr>
            </a:solidFill>
          </a:endParaRPr>
        </a:p>
      </dgm:t>
    </dgm:pt>
    <dgm:pt modelId="{2C43F5D0-8C67-4B86-AAC9-C7A3F055CFA3}" type="parTrans" cxnId="{E4AC0940-D077-4521-9BE4-BB9B1C0FCCF9}">
      <dgm:prSet/>
      <dgm:spPr/>
      <dgm:t>
        <a:bodyPr/>
        <a:lstStyle/>
        <a:p>
          <a:endParaRPr lang="el-GR"/>
        </a:p>
      </dgm:t>
    </dgm:pt>
    <dgm:pt modelId="{B6A94AB1-4471-4A12-839E-900A41932F77}" type="sibTrans" cxnId="{E4AC0940-D077-4521-9BE4-BB9B1C0FCCF9}">
      <dgm:prSet/>
      <dgm:spPr/>
      <dgm:t>
        <a:bodyPr/>
        <a:lstStyle/>
        <a:p>
          <a:endParaRPr lang="el-GR"/>
        </a:p>
      </dgm:t>
    </dgm:pt>
    <dgm:pt modelId="{64CC892C-54D8-4EB3-BE65-E62DE2C45D2C}">
      <dgm:prSet custT="1"/>
      <dgm:spPr>
        <a:solidFill>
          <a:schemeClr val="tx1">
            <a:alpha val="90000"/>
          </a:schemeClr>
        </a:solidFill>
      </dgm:spPr>
      <dgm:t>
        <a:bodyPr/>
        <a:lstStyle/>
        <a:p>
          <a:r>
            <a:rPr lang="el-GR" sz="2000" dirty="0" smtClean="0">
              <a:solidFill>
                <a:schemeClr val="bg1">
                  <a:lumMod val="50000"/>
                </a:schemeClr>
              </a:solidFill>
              <a:effectLst/>
            </a:rPr>
            <a:t>Αρχές Οικονομικής Επιστήμης ή Αρχές Φυσικών Επιστημών (για </a:t>
          </a:r>
          <a:r>
            <a:rPr lang="el-GR" sz="2000" dirty="0" err="1" smtClean="0">
              <a:solidFill>
                <a:schemeClr val="bg1">
                  <a:lumMod val="50000"/>
                </a:schemeClr>
              </a:solidFill>
              <a:effectLst/>
            </a:rPr>
            <a:t>παιδ</a:t>
          </a:r>
          <a:r>
            <a:rPr lang="el-GR" sz="2000" dirty="0" smtClean="0">
              <a:solidFill>
                <a:schemeClr val="bg1">
                  <a:lumMod val="50000"/>
                </a:schemeClr>
              </a:solidFill>
              <a:effectLst/>
            </a:rPr>
            <a:t>/</a:t>
          </a:r>
          <a:r>
            <a:rPr lang="el-GR" sz="2000" dirty="0" err="1" smtClean="0">
              <a:solidFill>
                <a:schemeClr val="bg1">
                  <a:lumMod val="50000"/>
                </a:schemeClr>
              </a:solidFill>
              <a:effectLst/>
            </a:rPr>
            <a:t>γικά</a:t>
          </a:r>
          <a:r>
            <a:rPr lang="el-GR" sz="2000" dirty="0" smtClean="0">
              <a:solidFill>
                <a:schemeClr val="bg1">
                  <a:lumMod val="50000"/>
                </a:schemeClr>
              </a:solidFill>
              <a:effectLst/>
            </a:rPr>
            <a:t> τμ.) </a:t>
          </a:r>
          <a:r>
            <a:rPr lang="el-GR" sz="2000" dirty="0" smtClean="0">
              <a:solidFill>
                <a:schemeClr val="bg1">
                  <a:lumMod val="50000"/>
                </a:schemeClr>
              </a:solidFill>
            </a:rPr>
            <a:t>(</a:t>
          </a:r>
          <a:r>
            <a:rPr lang="el-GR" sz="2000" b="1" dirty="0" smtClean="0">
              <a:solidFill>
                <a:schemeClr val="bg1">
                  <a:lumMod val="50000"/>
                </a:schemeClr>
              </a:solidFill>
              <a:effectLst>
                <a:outerShdw blurRad="38100" dist="38100" dir="2700000" algn="tl">
                  <a:srgbClr val="000000">
                    <a:alpha val="43137"/>
                  </a:srgbClr>
                </a:outerShdw>
              </a:effectLst>
            </a:rPr>
            <a:t>6</a:t>
          </a:r>
          <a:r>
            <a:rPr lang="el-GR" sz="2000" dirty="0" smtClean="0">
              <a:solidFill>
                <a:schemeClr val="bg1">
                  <a:lumMod val="50000"/>
                </a:schemeClr>
              </a:solidFill>
            </a:rPr>
            <a:t>)</a:t>
          </a:r>
        </a:p>
      </dgm:t>
    </dgm:pt>
    <dgm:pt modelId="{2F6A6C9D-A2E2-4616-A7E3-FA4FFA9E104B}" type="parTrans" cxnId="{CD3FB25F-CDFF-404B-9701-64D20ED62AF2}">
      <dgm:prSet/>
      <dgm:spPr/>
      <dgm:t>
        <a:bodyPr/>
        <a:lstStyle/>
        <a:p>
          <a:endParaRPr lang="el-GR"/>
        </a:p>
      </dgm:t>
    </dgm:pt>
    <dgm:pt modelId="{010B3AF4-BDD9-4CD5-9CCE-98857D723DCC}" type="sibTrans" cxnId="{CD3FB25F-CDFF-404B-9701-64D20ED62AF2}">
      <dgm:prSet/>
      <dgm:spPr/>
      <dgm:t>
        <a:bodyPr/>
        <a:lstStyle/>
        <a:p>
          <a:endParaRPr lang="el-GR"/>
        </a:p>
      </dgm:t>
    </dgm:pt>
    <dgm:pt modelId="{C25A462C-B9F8-4657-935C-4E787E375BCA}">
      <dgm:prSet custT="1"/>
      <dgm:spPr>
        <a:solidFill>
          <a:schemeClr val="tx1">
            <a:alpha val="90000"/>
          </a:schemeClr>
        </a:solidFill>
      </dgm:spPr>
      <dgm:t>
        <a:bodyPr/>
        <a:lstStyle/>
        <a:p>
          <a:r>
            <a:rPr lang="el-GR" sz="2000" dirty="0" smtClean="0">
              <a:solidFill>
                <a:schemeClr val="bg1">
                  <a:lumMod val="50000"/>
                </a:schemeClr>
              </a:solidFill>
              <a:effectLst/>
            </a:rPr>
            <a:t>Στοιχεία Κοινωνικών &amp; Πολιτικών Επιστημών ή Ιστορία (για τα </a:t>
          </a:r>
          <a:r>
            <a:rPr lang="el-GR" sz="2000" dirty="0" err="1" smtClean="0">
              <a:solidFill>
                <a:schemeClr val="bg1">
                  <a:lumMod val="50000"/>
                </a:schemeClr>
              </a:solidFill>
              <a:effectLst/>
            </a:rPr>
            <a:t>παιδ</a:t>
          </a:r>
          <a:r>
            <a:rPr lang="el-GR" sz="2000" dirty="0" smtClean="0">
              <a:solidFill>
                <a:schemeClr val="bg1">
                  <a:lumMod val="50000"/>
                </a:schemeClr>
              </a:solidFill>
              <a:effectLst/>
            </a:rPr>
            <a:t>/</a:t>
          </a:r>
          <a:r>
            <a:rPr lang="el-GR" sz="2000" dirty="0" err="1" smtClean="0">
              <a:solidFill>
                <a:schemeClr val="bg1">
                  <a:lumMod val="50000"/>
                </a:schemeClr>
              </a:solidFill>
              <a:effectLst/>
            </a:rPr>
            <a:t>γικά</a:t>
          </a:r>
          <a:r>
            <a:rPr lang="el-GR" sz="2000" dirty="0" smtClean="0">
              <a:solidFill>
                <a:schemeClr val="bg1">
                  <a:lumMod val="50000"/>
                </a:schemeClr>
              </a:solidFill>
              <a:effectLst/>
            </a:rPr>
            <a:t> τμ.) (</a:t>
          </a:r>
          <a:r>
            <a:rPr lang="el-GR" sz="2000" b="1" dirty="0" smtClean="0">
              <a:solidFill>
                <a:schemeClr val="bg1">
                  <a:lumMod val="50000"/>
                </a:schemeClr>
              </a:solidFill>
              <a:effectLst>
                <a:outerShdw blurRad="38100" dist="38100" dir="2700000" algn="tl">
                  <a:srgbClr val="000000">
                    <a:alpha val="43137"/>
                  </a:srgbClr>
                </a:outerShdw>
              </a:effectLst>
            </a:rPr>
            <a:t>6</a:t>
          </a:r>
          <a:r>
            <a:rPr lang="el-GR" sz="2000" b="0" dirty="0" smtClean="0">
              <a:solidFill>
                <a:schemeClr val="bg1">
                  <a:lumMod val="50000"/>
                </a:schemeClr>
              </a:solidFill>
              <a:effectLst/>
            </a:rPr>
            <a:t>)</a:t>
          </a:r>
          <a:endParaRPr lang="el-GR" sz="1300" b="0" dirty="0">
            <a:solidFill>
              <a:schemeClr val="bg1">
                <a:lumMod val="50000"/>
              </a:schemeClr>
            </a:solidFill>
            <a:effectLst/>
          </a:endParaRPr>
        </a:p>
      </dgm:t>
    </dgm:pt>
    <dgm:pt modelId="{01D9BA3B-FD87-4BDD-8F81-D5BB98949FE0}" type="parTrans" cxnId="{CC777565-0109-4581-B384-42FC93F1D4BE}">
      <dgm:prSet/>
      <dgm:spPr/>
      <dgm:t>
        <a:bodyPr/>
        <a:lstStyle/>
        <a:p>
          <a:endParaRPr lang="el-GR"/>
        </a:p>
      </dgm:t>
    </dgm:pt>
    <dgm:pt modelId="{1D999008-640E-414F-A3F0-5BC15AC0E315}" type="sibTrans" cxnId="{CC777565-0109-4581-B384-42FC93F1D4BE}">
      <dgm:prSet/>
      <dgm:spPr/>
      <dgm:t>
        <a:bodyPr/>
        <a:lstStyle/>
        <a:p>
          <a:endParaRPr lang="el-GR"/>
        </a:p>
      </dgm:t>
    </dgm:pt>
    <dgm:pt modelId="{D54C376B-C5FD-4CDB-9B19-FDE39ACFE4EF}">
      <dgm:prSet custT="1"/>
      <dgm:spPr>
        <a:solidFill>
          <a:schemeClr val="tx1">
            <a:alpha val="90000"/>
          </a:schemeClr>
        </a:solidFill>
      </dgm:spPr>
      <dgm:t>
        <a:bodyPr/>
        <a:lstStyle/>
        <a:p>
          <a:pPr>
            <a:tabLst>
              <a:tab pos="182563" algn="l"/>
            </a:tabLst>
          </a:pPr>
          <a:r>
            <a:rPr lang="el-GR" sz="2000" dirty="0" smtClean="0">
              <a:solidFill>
                <a:schemeClr val="bg1">
                  <a:lumMod val="50000"/>
                </a:schemeClr>
              </a:solidFill>
              <a:effectLst/>
            </a:rPr>
            <a:t>Λατινικά (</a:t>
          </a:r>
          <a:r>
            <a:rPr lang="el-GR" sz="2000" b="1" dirty="0" smtClean="0">
              <a:solidFill>
                <a:schemeClr val="bg1">
                  <a:lumMod val="50000"/>
                </a:schemeClr>
              </a:solidFill>
              <a:effectLst>
                <a:outerShdw blurRad="38100" dist="38100" dir="2700000" algn="tl">
                  <a:srgbClr val="000000">
                    <a:alpha val="43137"/>
                  </a:srgbClr>
                </a:outerShdw>
              </a:effectLst>
            </a:rPr>
            <a:t>4</a:t>
          </a:r>
          <a:r>
            <a:rPr lang="el-GR" sz="2000" dirty="0" smtClean="0">
              <a:solidFill>
                <a:schemeClr val="bg1">
                  <a:lumMod val="50000"/>
                </a:schemeClr>
              </a:solidFill>
              <a:effectLst/>
            </a:rPr>
            <a:t>)</a:t>
          </a:r>
          <a:endParaRPr lang="el-GR" sz="2000" dirty="0">
            <a:solidFill>
              <a:schemeClr val="bg1">
                <a:lumMod val="50000"/>
              </a:schemeClr>
            </a:solidFill>
            <a:effectLst/>
          </a:endParaRPr>
        </a:p>
      </dgm:t>
    </dgm:pt>
    <dgm:pt modelId="{03899B60-FF8F-4B4E-9DAE-D5C30533A186}" type="parTrans" cxnId="{F371ECC8-66CB-4985-A29B-BE59A1C6C31C}">
      <dgm:prSet/>
      <dgm:spPr/>
      <dgm:t>
        <a:bodyPr/>
        <a:lstStyle/>
        <a:p>
          <a:endParaRPr lang="el-GR"/>
        </a:p>
      </dgm:t>
    </dgm:pt>
    <dgm:pt modelId="{DADCF9CD-0F39-44FD-A36F-687447A29859}" type="sibTrans" cxnId="{F371ECC8-66CB-4985-A29B-BE59A1C6C31C}">
      <dgm:prSet/>
      <dgm:spPr/>
      <dgm:t>
        <a:bodyPr/>
        <a:lstStyle/>
        <a:p>
          <a:endParaRPr lang="el-GR"/>
        </a:p>
      </dgm:t>
    </dgm:pt>
    <dgm:pt modelId="{39B68172-B7E1-4989-953E-731F344F505D}">
      <dgm:prSet custT="1"/>
      <dgm:spPr>
        <a:solidFill>
          <a:schemeClr val="tx1">
            <a:alpha val="90000"/>
          </a:schemeClr>
        </a:solidFill>
      </dgm:spPr>
      <dgm:t>
        <a:bodyPr/>
        <a:lstStyle/>
        <a:p>
          <a:r>
            <a:rPr lang="el-GR" sz="2000" dirty="0" smtClean="0">
              <a:solidFill>
                <a:schemeClr val="bg1">
                  <a:lumMod val="50000"/>
                </a:schemeClr>
              </a:solidFill>
              <a:effectLst/>
            </a:rPr>
            <a:t>Μαθηματικά ή Βιολογία (για τις επιστήμες  Υγείας) (</a:t>
          </a:r>
          <a:r>
            <a:rPr lang="el-GR" sz="2000" b="1" dirty="0" smtClean="0">
              <a:solidFill>
                <a:schemeClr val="bg1">
                  <a:lumMod val="50000"/>
                </a:schemeClr>
              </a:solidFill>
              <a:effectLst>
                <a:outerShdw blurRad="38100" dist="38100" dir="2700000" algn="tl">
                  <a:srgbClr val="000000">
                    <a:alpha val="43137"/>
                  </a:srgbClr>
                </a:outerShdw>
              </a:effectLst>
            </a:rPr>
            <a:t>8</a:t>
          </a:r>
          <a:r>
            <a:rPr lang="el-GR" sz="2000" dirty="0" smtClean="0">
              <a:solidFill>
                <a:schemeClr val="bg1">
                  <a:lumMod val="50000"/>
                </a:schemeClr>
              </a:solidFill>
              <a:effectLst>
                <a:outerShdw blurRad="38100" dist="38100" dir="2700000" algn="tl">
                  <a:srgbClr val="000000">
                    <a:alpha val="43137"/>
                  </a:srgbClr>
                </a:outerShdw>
              </a:effectLst>
            </a:rPr>
            <a:t>)</a:t>
          </a:r>
          <a:endParaRPr lang="el-GR" sz="1300" dirty="0">
            <a:solidFill>
              <a:schemeClr val="bg1">
                <a:lumMod val="50000"/>
              </a:schemeClr>
            </a:solidFill>
            <a:effectLst>
              <a:outerShdw blurRad="38100" dist="38100" dir="2700000" algn="tl">
                <a:srgbClr val="000000">
                  <a:alpha val="43137"/>
                </a:srgbClr>
              </a:outerShdw>
            </a:effectLst>
          </a:endParaRPr>
        </a:p>
      </dgm:t>
    </dgm:pt>
    <dgm:pt modelId="{427F00F5-EFB5-429D-BB4E-203675FC602D}" type="parTrans" cxnId="{46474DBB-B927-4410-8814-33DB670B27F1}">
      <dgm:prSet/>
      <dgm:spPr/>
      <dgm:t>
        <a:bodyPr/>
        <a:lstStyle/>
        <a:p>
          <a:endParaRPr lang="el-GR"/>
        </a:p>
      </dgm:t>
    </dgm:pt>
    <dgm:pt modelId="{D3F6FCEB-6FA0-42B8-AD2A-739766929215}" type="sibTrans" cxnId="{46474DBB-B927-4410-8814-33DB670B27F1}">
      <dgm:prSet/>
      <dgm:spPr/>
      <dgm:t>
        <a:bodyPr/>
        <a:lstStyle/>
        <a:p>
          <a:endParaRPr lang="el-GR"/>
        </a:p>
      </dgm:t>
    </dgm:pt>
    <dgm:pt modelId="{0E50A3F2-0CFA-4715-96FF-F5E453279368}">
      <dgm:prSet custT="1"/>
      <dgm:spPr>
        <a:solidFill>
          <a:schemeClr val="tx1">
            <a:alpha val="90000"/>
          </a:schemeClr>
        </a:solidFill>
      </dgm:spPr>
      <dgm:t>
        <a:bodyPr/>
        <a:lstStyle/>
        <a:p>
          <a:pPr>
            <a:tabLst>
              <a:tab pos="182563" algn="l"/>
            </a:tabLst>
          </a:pPr>
          <a:r>
            <a:rPr lang="el-GR" sz="2000" dirty="0" smtClean="0">
              <a:solidFill>
                <a:schemeClr val="bg1">
                  <a:lumMod val="50000"/>
                </a:schemeClr>
              </a:solidFill>
              <a:effectLst/>
            </a:rPr>
            <a:t>Ιστορία (</a:t>
          </a:r>
          <a:r>
            <a:rPr lang="el-GR" sz="2000" b="1" dirty="0" smtClean="0">
              <a:solidFill>
                <a:schemeClr val="bg1">
                  <a:lumMod val="50000"/>
                </a:schemeClr>
              </a:solidFill>
              <a:effectLst>
                <a:outerShdw blurRad="38100" dist="38100" dir="2700000" algn="tl">
                  <a:srgbClr val="000000">
                    <a:alpha val="43137"/>
                  </a:srgbClr>
                </a:outerShdw>
              </a:effectLst>
            </a:rPr>
            <a:t>6</a:t>
          </a:r>
          <a:r>
            <a:rPr lang="el-GR" sz="2000" dirty="0" smtClean="0">
              <a:solidFill>
                <a:schemeClr val="bg1">
                  <a:lumMod val="50000"/>
                </a:schemeClr>
              </a:solidFill>
              <a:effectLst/>
            </a:rPr>
            <a:t>)</a:t>
          </a:r>
          <a:endParaRPr lang="el-GR" sz="2000" dirty="0">
            <a:solidFill>
              <a:schemeClr val="bg1">
                <a:lumMod val="50000"/>
              </a:schemeClr>
            </a:solidFill>
            <a:effectLst/>
          </a:endParaRPr>
        </a:p>
      </dgm:t>
    </dgm:pt>
    <dgm:pt modelId="{1E962C51-1256-4330-951B-25932012288C}" type="parTrans" cxnId="{CA4216FD-E558-40F5-8599-047308F275A4}">
      <dgm:prSet/>
      <dgm:spPr/>
      <dgm:t>
        <a:bodyPr/>
        <a:lstStyle/>
        <a:p>
          <a:endParaRPr lang="el-GR"/>
        </a:p>
      </dgm:t>
    </dgm:pt>
    <dgm:pt modelId="{0B38F1A4-8800-4140-BFAD-1D3DA088A27F}" type="sibTrans" cxnId="{CA4216FD-E558-40F5-8599-047308F275A4}">
      <dgm:prSet/>
      <dgm:spPr/>
      <dgm:t>
        <a:bodyPr/>
        <a:lstStyle/>
        <a:p>
          <a:endParaRPr lang="el-GR"/>
        </a:p>
      </dgm:t>
    </dgm:pt>
    <dgm:pt modelId="{321D471E-CE3F-4906-A567-57B1304B5E59}">
      <dgm:prSet custT="1"/>
      <dgm:spPr>
        <a:solidFill>
          <a:schemeClr val="tx1">
            <a:alpha val="90000"/>
          </a:schemeClr>
        </a:solidFill>
      </dgm:spPr>
      <dgm:t>
        <a:bodyPr/>
        <a:lstStyle/>
        <a:p>
          <a:r>
            <a:rPr lang="el-GR" sz="2000" b="0" dirty="0" smtClean="0">
              <a:solidFill>
                <a:schemeClr val="bg1">
                  <a:lumMod val="50000"/>
                </a:schemeClr>
              </a:solidFill>
              <a:effectLst/>
            </a:rPr>
            <a:t>Χημεία</a:t>
          </a:r>
          <a:r>
            <a:rPr lang="el-GR" sz="2000" b="0" dirty="0" smtClean="0">
              <a:solidFill>
                <a:schemeClr val="bg1">
                  <a:lumMod val="50000"/>
                </a:schemeClr>
              </a:solidFill>
              <a:effectLst>
                <a:outerShdw blurRad="38100" dist="38100" dir="2700000" algn="tl">
                  <a:srgbClr val="000000">
                    <a:alpha val="43137"/>
                  </a:srgbClr>
                </a:outerShdw>
              </a:effectLst>
            </a:rPr>
            <a:t> </a:t>
          </a:r>
          <a:r>
            <a:rPr lang="el-GR" sz="2000" b="0" dirty="0" smtClean="0">
              <a:solidFill>
                <a:schemeClr val="bg1">
                  <a:lumMod val="50000"/>
                </a:schemeClr>
              </a:solidFill>
              <a:effectLst/>
            </a:rPr>
            <a:t>(</a:t>
          </a:r>
          <a:r>
            <a:rPr lang="el-GR" sz="2000" b="1" dirty="0" smtClean="0">
              <a:solidFill>
                <a:schemeClr val="bg1">
                  <a:lumMod val="50000"/>
                </a:schemeClr>
              </a:solidFill>
              <a:effectLst>
                <a:outerShdw blurRad="38100" dist="38100" dir="2700000" algn="tl">
                  <a:srgbClr val="000000">
                    <a:alpha val="43137"/>
                  </a:srgbClr>
                </a:outerShdw>
              </a:effectLst>
            </a:rPr>
            <a:t>6</a:t>
          </a:r>
          <a:r>
            <a:rPr lang="el-GR" sz="2000" b="0" dirty="0" smtClean="0">
              <a:solidFill>
                <a:schemeClr val="bg1">
                  <a:lumMod val="50000"/>
                </a:schemeClr>
              </a:solidFill>
              <a:effectLst>
                <a:outerShdw blurRad="38100" dist="38100" dir="2700000" algn="tl">
                  <a:srgbClr val="000000">
                    <a:alpha val="43137"/>
                  </a:srgbClr>
                </a:outerShdw>
              </a:effectLst>
            </a:rPr>
            <a:t>)</a:t>
          </a:r>
          <a:endParaRPr lang="el-GR" sz="1300" b="0" dirty="0">
            <a:solidFill>
              <a:schemeClr val="bg1">
                <a:lumMod val="50000"/>
              </a:schemeClr>
            </a:solidFill>
            <a:effectLst>
              <a:outerShdw blurRad="38100" dist="38100" dir="2700000" algn="tl">
                <a:srgbClr val="000000">
                  <a:alpha val="43137"/>
                </a:srgbClr>
              </a:outerShdw>
            </a:effectLst>
          </a:endParaRPr>
        </a:p>
      </dgm:t>
    </dgm:pt>
    <dgm:pt modelId="{E3E788F3-CC7C-4369-904D-78BD82371FD9}" type="parTrans" cxnId="{13E82182-B86F-4BE0-A9C8-CDC153ED1183}">
      <dgm:prSet/>
      <dgm:spPr/>
      <dgm:t>
        <a:bodyPr/>
        <a:lstStyle/>
        <a:p>
          <a:endParaRPr lang="el-GR"/>
        </a:p>
      </dgm:t>
    </dgm:pt>
    <dgm:pt modelId="{5F85E6BF-C6A6-401B-B00D-61EF6EB0232F}" type="sibTrans" cxnId="{13E82182-B86F-4BE0-A9C8-CDC153ED1183}">
      <dgm:prSet/>
      <dgm:spPr/>
      <dgm:t>
        <a:bodyPr/>
        <a:lstStyle/>
        <a:p>
          <a:endParaRPr lang="el-GR"/>
        </a:p>
      </dgm:t>
    </dgm:pt>
    <dgm:pt modelId="{82942BB8-604A-4420-B614-0C62F07D07E9}" type="pres">
      <dgm:prSet presAssocID="{3FF6E0B5-24B5-4C38-8F3F-13E2C35D86CE}" presName="Name0" presStyleCnt="0">
        <dgm:presLayoutVars>
          <dgm:dir/>
          <dgm:animLvl val="lvl"/>
          <dgm:resizeHandles val="exact"/>
        </dgm:presLayoutVars>
      </dgm:prSet>
      <dgm:spPr/>
      <dgm:t>
        <a:bodyPr/>
        <a:lstStyle/>
        <a:p>
          <a:endParaRPr lang="el-GR"/>
        </a:p>
      </dgm:t>
    </dgm:pt>
    <dgm:pt modelId="{8139A6F4-CDDF-4619-A7DB-68C87943CFC2}" type="pres">
      <dgm:prSet presAssocID="{C28C7569-93D4-4592-A618-1E2E6D923B22}" presName="linNode" presStyleCnt="0"/>
      <dgm:spPr/>
    </dgm:pt>
    <dgm:pt modelId="{53AD24BC-D993-4746-89E0-7035AE07EDD1}" type="pres">
      <dgm:prSet presAssocID="{C28C7569-93D4-4592-A618-1E2E6D923B22}" presName="parentText" presStyleLbl="node1" presStyleIdx="0" presStyleCnt="3" custScaleX="109342" custScaleY="72814" custLinFactNeighborX="-1997" custLinFactNeighborY="-151">
        <dgm:presLayoutVars>
          <dgm:chMax val="1"/>
          <dgm:bulletEnabled val="1"/>
        </dgm:presLayoutVars>
      </dgm:prSet>
      <dgm:spPr/>
      <dgm:t>
        <a:bodyPr/>
        <a:lstStyle/>
        <a:p>
          <a:endParaRPr lang="el-GR"/>
        </a:p>
      </dgm:t>
    </dgm:pt>
    <dgm:pt modelId="{3C707AC6-E856-46DE-BA15-0E822019729A}" type="pres">
      <dgm:prSet presAssocID="{C28C7569-93D4-4592-A618-1E2E6D923B22}" presName="descendantText" presStyleLbl="alignAccFollowNode1" presStyleIdx="0" presStyleCnt="3" custScaleX="110237" custScaleY="85055">
        <dgm:presLayoutVars>
          <dgm:bulletEnabled val="1"/>
        </dgm:presLayoutVars>
      </dgm:prSet>
      <dgm:spPr/>
      <dgm:t>
        <a:bodyPr/>
        <a:lstStyle/>
        <a:p>
          <a:endParaRPr lang="el-GR"/>
        </a:p>
      </dgm:t>
    </dgm:pt>
    <dgm:pt modelId="{C66370C3-6C3C-4948-A410-04053557E5D1}" type="pres">
      <dgm:prSet presAssocID="{21183F6D-F148-45B7-9E4C-912B1F6040EE}" presName="sp" presStyleCnt="0"/>
      <dgm:spPr/>
    </dgm:pt>
    <dgm:pt modelId="{9F8E9EE6-1805-4E90-8BB6-327DD1B1EF34}" type="pres">
      <dgm:prSet presAssocID="{F2D9F532-8DA6-4699-84B3-CF6A6B2CEC2D}" presName="linNode" presStyleCnt="0"/>
      <dgm:spPr/>
    </dgm:pt>
    <dgm:pt modelId="{05E145A6-381F-4E73-8B40-7B70A8B48B70}" type="pres">
      <dgm:prSet presAssocID="{F2D9F532-8DA6-4699-84B3-CF6A6B2CEC2D}" presName="parentText" presStyleLbl="node1" presStyleIdx="1" presStyleCnt="3" custScaleX="98343" custScaleY="73268" custLinFactNeighborX="-1997" custLinFactNeighborY="-49">
        <dgm:presLayoutVars>
          <dgm:chMax val="1"/>
          <dgm:bulletEnabled val="1"/>
        </dgm:presLayoutVars>
      </dgm:prSet>
      <dgm:spPr/>
      <dgm:t>
        <a:bodyPr/>
        <a:lstStyle/>
        <a:p>
          <a:endParaRPr lang="el-GR"/>
        </a:p>
      </dgm:t>
    </dgm:pt>
    <dgm:pt modelId="{90A891BC-83D4-4639-A915-2EC1250A86CF}" type="pres">
      <dgm:prSet presAssocID="{F2D9F532-8DA6-4699-84B3-CF6A6B2CEC2D}" presName="descendantText" presStyleLbl="alignAccFollowNode1" presStyleIdx="1" presStyleCnt="3" custScaleY="84809">
        <dgm:presLayoutVars>
          <dgm:bulletEnabled val="1"/>
        </dgm:presLayoutVars>
      </dgm:prSet>
      <dgm:spPr/>
      <dgm:t>
        <a:bodyPr/>
        <a:lstStyle/>
        <a:p>
          <a:endParaRPr lang="el-GR"/>
        </a:p>
      </dgm:t>
    </dgm:pt>
    <dgm:pt modelId="{19306C8D-223C-4547-AAC8-47EF257D706E}" type="pres">
      <dgm:prSet presAssocID="{E4538BD1-8656-43B7-881F-0BC106C0A8B6}" presName="sp" presStyleCnt="0"/>
      <dgm:spPr/>
    </dgm:pt>
    <dgm:pt modelId="{1F8CD7CE-D50F-48A8-B59C-2DB069B1729A}" type="pres">
      <dgm:prSet presAssocID="{AB18A9DB-56AC-4375-97A1-FB637B18C076}" presName="linNode" presStyleCnt="0"/>
      <dgm:spPr/>
    </dgm:pt>
    <dgm:pt modelId="{E43F0021-66A9-487C-9FB6-3A1980503A04}" type="pres">
      <dgm:prSet presAssocID="{AB18A9DB-56AC-4375-97A1-FB637B18C076}" presName="parentText" presStyleLbl="node1" presStyleIdx="2" presStyleCnt="3" custScaleX="99492" custLinFactNeighborX="-1997" custLinFactNeighborY="54">
        <dgm:presLayoutVars>
          <dgm:chMax val="1"/>
          <dgm:bulletEnabled val="1"/>
        </dgm:presLayoutVars>
      </dgm:prSet>
      <dgm:spPr/>
      <dgm:t>
        <a:bodyPr/>
        <a:lstStyle/>
        <a:p>
          <a:endParaRPr lang="el-GR"/>
        </a:p>
      </dgm:t>
    </dgm:pt>
    <dgm:pt modelId="{95E8EB1E-1FA9-4D6A-9869-080C133811DC}" type="pres">
      <dgm:prSet presAssocID="{AB18A9DB-56AC-4375-97A1-FB637B18C076}" presName="descendantText" presStyleLbl="alignAccFollowNode1" presStyleIdx="2" presStyleCnt="3" custScaleY="124866" custLinFactNeighborX="414" custLinFactNeighborY="4932">
        <dgm:presLayoutVars>
          <dgm:bulletEnabled val="1"/>
        </dgm:presLayoutVars>
      </dgm:prSet>
      <dgm:spPr/>
      <dgm:t>
        <a:bodyPr/>
        <a:lstStyle/>
        <a:p>
          <a:endParaRPr lang="el-GR"/>
        </a:p>
      </dgm:t>
    </dgm:pt>
  </dgm:ptLst>
  <dgm:cxnLst>
    <dgm:cxn modelId="{935A9A40-1798-48C6-AB8A-5353F4184781}" srcId="{F2D9F532-8DA6-4699-84B3-CF6A6B2CEC2D}" destId="{4A62B9A7-C6D4-43EF-8839-3D3BDB0A9456}" srcOrd="0" destOrd="0" parTransId="{267EFDE0-5EEB-42DC-93C5-D973CF5947F9}" sibTransId="{0622DB42-AC42-4A02-B09C-7DD51735FE26}"/>
    <dgm:cxn modelId="{FAC0DF4A-116B-4802-BB01-09FE53131F1C}" type="presOf" srcId="{E59B2170-6678-485B-9D77-8834C5F055BB}" destId="{3C707AC6-E856-46DE-BA15-0E822019729A}" srcOrd="0" destOrd="0" presId="urn:microsoft.com/office/officeart/2005/8/layout/vList5"/>
    <dgm:cxn modelId="{02C076D6-D62F-4642-99D0-972FA2AFC003}" type="presOf" srcId="{C25A462C-B9F8-4657-935C-4E787E375BCA}" destId="{95E8EB1E-1FA9-4D6A-9869-080C133811DC}" srcOrd="0" destOrd="2" presId="urn:microsoft.com/office/officeart/2005/8/layout/vList5"/>
    <dgm:cxn modelId="{58E38358-6192-4E29-AD3B-7A11D0867794}" srcId="{3FF6E0B5-24B5-4C38-8F3F-13E2C35D86CE}" destId="{AB18A9DB-56AC-4375-97A1-FB637B18C076}" srcOrd="2" destOrd="0" parTransId="{548D8318-7D51-466B-990B-9F6C44B3F969}" sibTransId="{8727FBFD-5D9D-41B1-A006-110BB3124DE8}"/>
    <dgm:cxn modelId="{C5B00975-ED52-487C-9ED6-A7BB48D084D5}" srcId="{C28C7569-93D4-4592-A618-1E2E6D923B22}" destId="{E59B2170-6678-485B-9D77-8834C5F055BB}" srcOrd="0" destOrd="0" parTransId="{DD7712A1-97B4-4373-8248-41E67B2D9D22}" sibTransId="{635ECF3C-BE11-4D9D-B68A-30FA2719F3F2}"/>
    <dgm:cxn modelId="{E4AC0940-D077-4521-9BE4-BB9B1C0FCCF9}" srcId="{AB18A9DB-56AC-4375-97A1-FB637B18C076}" destId="{0F6B8D72-1DCF-4A72-8BB5-40C364CEDE23}" srcOrd="0" destOrd="0" parTransId="{2C43F5D0-8C67-4B86-AAC9-C7A3F055CFA3}" sibTransId="{B6A94AB1-4471-4A12-839E-900A41932F77}"/>
    <dgm:cxn modelId="{CA4216FD-E558-40F5-8599-047308F275A4}" srcId="{C28C7569-93D4-4592-A618-1E2E6D923B22}" destId="{0E50A3F2-0CFA-4715-96FF-F5E453279368}" srcOrd="2" destOrd="0" parTransId="{1E962C51-1256-4330-951B-25932012288C}" sibTransId="{0B38F1A4-8800-4140-BFAD-1D3DA088A27F}"/>
    <dgm:cxn modelId="{CD3FB25F-CDFF-404B-9701-64D20ED62AF2}" srcId="{AB18A9DB-56AC-4375-97A1-FB637B18C076}" destId="{64CC892C-54D8-4EB3-BE65-E62DE2C45D2C}" srcOrd="1" destOrd="0" parTransId="{2F6A6C9D-A2E2-4616-A7E3-FA4FFA9E104B}" sibTransId="{010B3AF4-BDD9-4CD5-9CCE-98857D723DCC}"/>
    <dgm:cxn modelId="{1071D3D1-1CAB-4F8D-B45D-2A426F20A959}" type="presOf" srcId="{64CC892C-54D8-4EB3-BE65-E62DE2C45D2C}" destId="{95E8EB1E-1FA9-4D6A-9869-080C133811DC}" srcOrd="0" destOrd="1" presId="urn:microsoft.com/office/officeart/2005/8/layout/vList5"/>
    <dgm:cxn modelId="{BDC810F6-524A-4A43-BE90-E6EFCD7E35DD}" type="presOf" srcId="{39B68172-B7E1-4989-953E-731F344F505D}" destId="{90A891BC-83D4-4639-A915-2EC1250A86CF}" srcOrd="0" destOrd="1" presId="urn:microsoft.com/office/officeart/2005/8/layout/vList5"/>
    <dgm:cxn modelId="{13E82182-B86F-4BE0-A9C8-CDC153ED1183}" srcId="{F2D9F532-8DA6-4699-84B3-CF6A6B2CEC2D}" destId="{321D471E-CE3F-4906-A567-57B1304B5E59}" srcOrd="2" destOrd="0" parTransId="{E3E788F3-CC7C-4369-904D-78BD82371FD9}" sibTransId="{5F85E6BF-C6A6-401B-B00D-61EF6EB0232F}"/>
    <dgm:cxn modelId="{65DA89CC-EBFB-4733-8E21-F6E26472BAB3}" type="presOf" srcId="{0F6B8D72-1DCF-4A72-8BB5-40C364CEDE23}" destId="{95E8EB1E-1FA9-4D6A-9869-080C133811DC}" srcOrd="0" destOrd="0" presId="urn:microsoft.com/office/officeart/2005/8/layout/vList5"/>
    <dgm:cxn modelId="{AD531B28-7E9F-4BC1-9EAF-572E0B72F372}" type="presOf" srcId="{3FF6E0B5-24B5-4C38-8F3F-13E2C35D86CE}" destId="{82942BB8-604A-4420-B614-0C62F07D07E9}" srcOrd="0" destOrd="0" presId="urn:microsoft.com/office/officeart/2005/8/layout/vList5"/>
    <dgm:cxn modelId="{6EC2F266-04F9-4613-B552-8CC211959338}" type="presOf" srcId="{4A62B9A7-C6D4-43EF-8839-3D3BDB0A9456}" destId="{90A891BC-83D4-4639-A915-2EC1250A86CF}" srcOrd="0" destOrd="0" presId="urn:microsoft.com/office/officeart/2005/8/layout/vList5"/>
    <dgm:cxn modelId="{7B0159B8-09B6-404D-AD06-963EF60973F7}" type="presOf" srcId="{AB18A9DB-56AC-4375-97A1-FB637B18C076}" destId="{E43F0021-66A9-487C-9FB6-3A1980503A04}" srcOrd="0" destOrd="0" presId="urn:microsoft.com/office/officeart/2005/8/layout/vList5"/>
    <dgm:cxn modelId="{A103A0E0-2A87-4D5B-97E1-40AED61457B5}" type="presOf" srcId="{C28C7569-93D4-4592-A618-1E2E6D923B22}" destId="{53AD24BC-D993-4746-89E0-7035AE07EDD1}" srcOrd="0" destOrd="0" presId="urn:microsoft.com/office/officeart/2005/8/layout/vList5"/>
    <dgm:cxn modelId="{F2801A21-CF9A-49F9-BA9F-0BB5BE471DDB}" srcId="{3FF6E0B5-24B5-4C38-8F3F-13E2C35D86CE}" destId="{F2D9F532-8DA6-4699-84B3-CF6A6B2CEC2D}" srcOrd="1" destOrd="0" parTransId="{889079CB-7065-4ECB-A7E4-D62ECB3A6402}" sibTransId="{E4538BD1-8656-43B7-881F-0BC106C0A8B6}"/>
    <dgm:cxn modelId="{FA0AEF69-9FCA-4111-AA33-9E911C6E80E9}" type="presOf" srcId="{F2D9F532-8DA6-4699-84B3-CF6A6B2CEC2D}" destId="{05E145A6-381F-4E73-8B40-7B70A8B48B70}" srcOrd="0" destOrd="0" presId="urn:microsoft.com/office/officeart/2005/8/layout/vList5"/>
    <dgm:cxn modelId="{46474DBB-B927-4410-8814-33DB670B27F1}" srcId="{F2D9F532-8DA6-4699-84B3-CF6A6B2CEC2D}" destId="{39B68172-B7E1-4989-953E-731F344F505D}" srcOrd="1" destOrd="0" parTransId="{427F00F5-EFB5-429D-BB4E-203675FC602D}" sibTransId="{D3F6FCEB-6FA0-42B8-AD2A-739766929215}"/>
    <dgm:cxn modelId="{76906D51-1BE4-4B9F-A336-B163B004A8CC}" type="presOf" srcId="{D54C376B-C5FD-4CDB-9B19-FDE39ACFE4EF}" destId="{3C707AC6-E856-46DE-BA15-0E822019729A}" srcOrd="0" destOrd="1" presId="urn:microsoft.com/office/officeart/2005/8/layout/vList5"/>
    <dgm:cxn modelId="{CC777565-0109-4581-B384-42FC93F1D4BE}" srcId="{AB18A9DB-56AC-4375-97A1-FB637B18C076}" destId="{C25A462C-B9F8-4657-935C-4E787E375BCA}" srcOrd="2" destOrd="0" parTransId="{01D9BA3B-FD87-4BDD-8F81-D5BB98949FE0}" sibTransId="{1D999008-640E-414F-A3F0-5BC15AC0E315}"/>
    <dgm:cxn modelId="{F371ECC8-66CB-4985-A29B-BE59A1C6C31C}" srcId="{C28C7569-93D4-4592-A618-1E2E6D923B22}" destId="{D54C376B-C5FD-4CDB-9B19-FDE39ACFE4EF}" srcOrd="1" destOrd="0" parTransId="{03899B60-FF8F-4B4E-9DAE-D5C30533A186}" sibTransId="{DADCF9CD-0F39-44FD-A36F-687447A29859}"/>
    <dgm:cxn modelId="{31C19F5E-B8DB-4F9A-9B4B-26A3DFDA73D2}" srcId="{3FF6E0B5-24B5-4C38-8F3F-13E2C35D86CE}" destId="{C28C7569-93D4-4592-A618-1E2E6D923B22}" srcOrd="0" destOrd="0" parTransId="{530E210B-A59D-430B-A754-7933162AFB40}" sibTransId="{21183F6D-F148-45B7-9E4C-912B1F6040EE}"/>
    <dgm:cxn modelId="{776961EB-AAB0-4D3D-9A1A-4B9145433DDF}" type="presOf" srcId="{0E50A3F2-0CFA-4715-96FF-F5E453279368}" destId="{3C707AC6-E856-46DE-BA15-0E822019729A}" srcOrd="0" destOrd="2" presId="urn:microsoft.com/office/officeart/2005/8/layout/vList5"/>
    <dgm:cxn modelId="{E5D8FB40-ABD4-49A4-BC3C-AFB811797F4C}" type="presOf" srcId="{321D471E-CE3F-4906-A567-57B1304B5E59}" destId="{90A891BC-83D4-4639-A915-2EC1250A86CF}" srcOrd="0" destOrd="2" presId="urn:microsoft.com/office/officeart/2005/8/layout/vList5"/>
    <dgm:cxn modelId="{F7813636-F3D2-47F0-808B-3DE1518D9350}" type="presParOf" srcId="{82942BB8-604A-4420-B614-0C62F07D07E9}" destId="{8139A6F4-CDDF-4619-A7DB-68C87943CFC2}" srcOrd="0" destOrd="0" presId="urn:microsoft.com/office/officeart/2005/8/layout/vList5"/>
    <dgm:cxn modelId="{6C04E422-2ED0-4CAA-A676-80B28F6C30F1}" type="presParOf" srcId="{8139A6F4-CDDF-4619-A7DB-68C87943CFC2}" destId="{53AD24BC-D993-4746-89E0-7035AE07EDD1}" srcOrd="0" destOrd="0" presId="urn:microsoft.com/office/officeart/2005/8/layout/vList5"/>
    <dgm:cxn modelId="{6485E8EA-8B06-4320-B77C-19EC012050B1}" type="presParOf" srcId="{8139A6F4-CDDF-4619-A7DB-68C87943CFC2}" destId="{3C707AC6-E856-46DE-BA15-0E822019729A}" srcOrd="1" destOrd="0" presId="urn:microsoft.com/office/officeart/2005/8/layout/vList5"/>
    <dgm:cxn modelId="{FBB0E715-AF9C-4814-A17A-51854E71DC64}" type="presParOf" srcId="{82942BB8-604A-4420-B614-0C62F07D07E9}" destId="{C66370C3-6C3C-4948-A410-04053557E5D1}" srcOrd="1" destOrd="0" presId="urn:microsoft.com/office/officeart/2005/8/layout/vList5"/>
    <dgm:cxn modelId="{23825B22-56DA-484A-83CD-CE895CB90D19}" type="presParOf" srcId="{82942BB8-604A-4420-B614-0C62F07D07E9}" destId="{9F8E9EE6-1805-4E90-8BB6-327DD1B1EF34}" srcOrd="2" destOrd="0" presId="urn:microsoft.com/office/officeart/2005/8/layout/vList5"/>
    <dgm:cxn modelId="{37E491A0-EEF4-4B0B-A861-58D540498166}" type="presParOf" srcId="{9F8E9EE6-1805-4E90-8BB6-327DD1B1EF34}" destId="{05E145A6-381F-4E73-8B40-7B70A8B48B70}" srcOrd="0" destOrd="0" presId="urn:microsoft.com/office/officeart/2005/8/layout/vList5"/>
    <dgm:cxn modelId="{16D006BD-C527-4203-9CAB-B682C651EEFD}" type="presParOf" srcId="{9F8E9EE6-1805-4E90-8BB6-327DD1B1EF34}" destId="{90A891BC-83D4-4639-A915-2EC1250A86CF}" srcOrd="1" destOrd="0" presId="urn:microsoft.com/office/officeart/2005/8/layout/vList5"/>
    <dgm:cxn modelId="{CAF5CDCB-CBFE-4A82-B5CB-EAA8024DD0E6}" type="presParOf" srcId="{82942BB8-604A-4420-B614-0C62F07D07E9}" destId="{19306C8D-223C-4547-AAC8-47EF257D706E}" srcOrd="3" destOrd="0" presId="urn:microsoft.com/office/officeart/2005/8/layout/vList5"/>
    <dgm:cxn modelId="{CA20DF04-D6D6-404D-91F0-BF7AF5AE6E99}" type="presParOf" srcId="{82942BB8-604A-4420-B614-0C62F07D07E9}" destId="{1F8CD7CE-D50F-48A8-B59C-2DB069B1729A}" srcOrd="4" destOrd="0" presId="urn:microsoft.com/office/officeart/2005/8/layout/vList5"/>
    <dgm:cxn modelId="{ABF49241-39CC-4C87-83B8-75A061C831B8}" type="presParOf" srcId="{1F8CD7CE-D50F-48A8-B59C-2DB069B1729A}" destId="{E43F0021-66A9-487C-9FB6-3A1980503A04}" srcOrd="0" destOrd="0" presId="urn:microsoft.com/office/officeart/2005/8/layout/vList5"/>
    <dgm:cxn modelId="{F4F24DA6-BB53-492F-9561-B9DDF5FDD679}" type="presParOf" srcId="{1F8CD7CE-D50F-48A8-B59C-2DB069B1729A}" destId="{95E8EB1E-1FA9-4D6A-9869-080C133811DC}"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1EBF555-FDB7-4027-BCEE-30CDA870BCC6}" type="doc">
      <dgm:prSet loTypeId="urn:microsoft.com/office/officeart/2005/8/layout/hierarchy3" loCatId="list" qsTypeId="urn:microsoft.com/office/officeart/2005/8/quickstyle/3d3" qsCatId="3D" csTypeId="urn:microsoft.com/office/officeart/2005/8/colors/accent1_2#8" csCatId="accent1" phldr="1"/>
      <dgm:spPr/>
      <dgm:t>
        <a:bodyPr/>
        <a:lstStyle/>
        <a:p>
          <a:endParaRPr lang="el-GR"/>
        </a:p>
      </dgm:t>
    </dgm:pt>
    <dgm:pt modelId="{90CE7872-D2D3-4D1A-90A6-4CFB62F1F730}">
      <dgm:prSet phldrT="[Κείμενο]" custT="1"/>
      <dgm:spPr/>
      <dgm:t>
        <a:bodyPr/>
        <a:lstStyle/>
        <a:p>
          <a:r>
            <a:rPr lang="el-GR" sz="2000" b="0" smtClean="0">
              <a:effectLst>
                <a:outerShdw blurRad="38100" dist="38100" dir="2700000" algn="tl">
                  <a:srgbClr val="000000">
                    <a:alpha val="43137"/>
                  </a:srgbClr>
                </a:outerShdw>
              </a:effectLst>
            </a:rPr>
            <a:t>Ανθρωπιστικές Σπουδές, Νομικές</a:t>
          </a:r>
          <a:r>
            <a:rPr lang="el-GR" sz="2000" smtClean="0">
              <a:effectLst>
                <a:outerShdw blurRad="38100" dist="38100" dir="2700000" algn="tl">
                  <a:srgbClr val="000000">
                    <a:alpha val="43137"/>
                  </a:srgbClr>
                </a:outerShdw>
              </a:effectLst>
            </a:rPr>
            <a:t> </a:t>
          </a:r>
          <a:endParaRPr lang="el-GR" sz="2000" dirty="0">
            <a:effectLst>
              <a:outerShdw blurRad="38100" dist="38100" dir="2700000" algn="tl">
                <a:srgbClr val="000000">
                  <a:alpha val="43137"/>
                </a:srgbClr>
              </a:outerShdw>
            </a:effectLst>
          </a:endParaRPr>
        </a:p>
      </dgm:t>
    </dgm:pt>
    <dgm:pt modelId="{E7561C37-ACBB-4B3B-A5B3-7BC97A65C89A}" type="parTrans" cxnId="{DC6DA279-7601-4D5C-95FF-3ABC60A88FE6}">
      <dgm:prSet/>
      <dgm:spPr/>
      <dgm:t>
        <a:bodyPr/>
        <a:lstStyle/>
        <a:p>
          <a:endParaRPr lang="el-GR"/>
        </a:p>
      </dgm:t>
    </dgm:pt>
    <dgm:pt modelId="{1C712D15-C27E-4F0F-9DE2-07BD567D09DC}" type="sibTrans" cxnId="{DC6DA279-7601-4D5C-95FF-3ABC60A88FE6}">
      <dgm:prSet/>
      <dgm:spPr/>
      <dgm:t>
        <a:bodyPr/>
        <a:lstStyle/>
        <a:p>
          <a:endParaRPr lang="el-GR"/>
        </a:p>
      </dgm:t>
    </dgm:pt>
    <dgm:pt modelId="{6D65215D-458F-4F98-B85E-37282811ABA8}">
      <dgm:prSet phldrT="[Κείμενο]" custT="1"/>
      <dgm:spPr/>
      <dgm:t>
        <a:bodyPr/>
        <a:lstStyle/>
        <a:p>
          <a:r>
            <a:rPr lang="el-GR" sz="2000" dirty="0" smtClean="0">
              <a:effectLst>
                <a:outerShdw blurRad="38100" dist="38100" dir="2700000" algn="tl">
                  <a:srgbClr val="000000">
                    <a:alpha val="43137"/>
                  </a:srgbClr>
                </a:outerShdw>
              </a:effectLst>
            </a:rPr>
            <a:t>Αρχαία</a:t>
          </a:r>
        </a:p>
      </dgm:t>
    </dgm:pt>
    <dgm:pt modelId="{22772E8B-03D8-447A-A5EB-B5F29EC64BF9}" type="parTrans" cxnId="{2FDE83C6-403A-4CF7-8941-80C4BA7FF919}">
      <dgm:prSet/>
      <dgm:spPr/>
      <dgm:t>
        <a:bodyPr/>
        <a:lstStyle/>
        <a:p>
          <a:endParaRPr lang="el-GR"/>
        </a:p>
      </dgm:t>
    </dgm:pt>
    <dgm:pt modelId="{D190D85B-2267-459E-A292-8D5AF27FB32C}" type="sibTrans" cxnId="{2FDE83C6-403A-4CF7-8941-80C4BA7FF919}">
      <dgm:prSet/>
      <dgm:spPr/>
      <dgm:t>
        <a:bodyPr/>
        <a:lstStyle/>
        <a:p>
          <a:endParaRPr lang="el-GR"/>
        </a:p>
      </dgm:t>
    </dgm:pt>
    <dgm:pt modelId="{11012D4C-2E6D-4CF6-814E-13BF528FC2FA}">
      <dgm:prSet phldrT="[Κείμενο]" custT="1"/>
      <dgm:spPr/>
      <dgm:t>
        <a:bodyPr/>
        <a:lstStyle/>
        <a:p>
          <a:pPr algn="ctr"/>
          <a:r>
            <a:rPr lang="el-GR" sz="2000" dirty="0" smtClean="0">
              <a:effectLst>
                <a:outerShdw blurRad="38100" dist="38100" dir="2700000" algn="tl">
                  <a:srgbClr val="000000">
                    <a:alpha val="43137"/>
                  </a:srgbClr>
                </a:outerShdw>
              </a:effectLst>
            </a:rPr>
            <a:t>Ιστορία</a:t>
          </a:r>
          <a:r>
            <a:rPr lang="el-GR" sz="1400" dirty="0" smtClean="0">
              <a:effectLst/>
            </a:rPr>
            <a:t> </a:t>
          </a:r>
          <a:endParaRPr lang="el-GR" sz="1400" dirty="0"/>
        </a:p>
      </dgm:t>
    </dgm:pt>
    <dgm:pt modelId="{F2A4F11C-0943-4A28-B617-C964F7A044C8}" type="parTrans" cxnId="{5D130E66-477D-4C47-BB9C-7A46561E1533}">
      <dgm:prSet/>
      <dgm:spPr/>
      <dgm:t>
        <a:bodyPr/>
        <a:lstStyle/>
        <a:p>
          <a:endParaRPr lang="el-GR"/>
        </a:p>
      </dgm:t>
    </dgm:pt>
    <dgm:pt modelId="{B75A5503-0922-4E97-B758-33729ABC3AA3}" type="sibTrans" cxnId="{5D130E66-477D-4C47-BB9C-7A46561E1533}">
      <dgm:prSet/>
      <dgm:spPr/>
      <dgm:t>
        <a:bodyPr/>
        <a:lstStyle/>
        <a:p>
          <a:endParaRPr lang="el-GR"/>
        </a:p>
      </dgm:t>
    </dgm:pt>
    <dgm:pt modelId="{A8428EC4-DF11-47D8-B3A6-1B3DCE4821B2}">
      <dgm:prSet phldrT="[Κείμενο]" custT="1"/>
      <dgm:spPr/>
      <dgm:t>
        <a:bodyPr/>
        <a:lstStyle/>
        <a:p>
          <a:r>
            <a:rPr lang="el-GR" sz="1900" b="0" smtClean="0">
              <a:effectLst>
                <a:outerShdw blurRad="38100" dist="38100" dir="2700000" algn="tl">
                  <a:srgbClr val="000000">
                    <a:alpha val="43137"/>
                  </a:srgbClr>
                </a:outerShdw>
              </a:effectLst>
            </a:rPr>
            <a:t>Θετικές &amp; Τεχνολογικές Σπουδές </a:t>
          </a:r>
          <a:endParaRPr lang="el-GR" sz="1900" b="0" dirty="0" smtClean="0">
            <a:effectLst>
              <a:outerShdw blurRad="38100" dist="38100" dir="2700000" algn="tl">
                <a:srgbClr val="000000">
                  <a:alpha val="43137"/>
                </a:srgbClr>
              </a:outerShdw>
            </a:effectLst>
          </a:endParaRPr>
        </a:p>
      </dgm:t>
    </dgm:pt>
    <dgm:pt modelId="{1401B40D-ACF6-495C-80DA-FBF04C1E9E72}" type="parTrans" cxnId="{308F8505-F99C-4528-8BB8-4948E10718F1}">
      <dgm:prSet/>
      <dgm:spPr/>
      <dgm:t>
        <a:bodyPr/>
        <a:lstStyle/>
        <a:p>
          <a:endParaRPr lang="el-GR"/>
        </a:p>
      </dgm:t>
    </dgm:pt>
    <dgm:pt modelId="{2BFF0EE1-C273-4544-ADF4-8E46FEEF95E1}" type="sibTrans" cxnId="{308F8505-F99C-4528-8BB8-4948E10718F1}">
      <dgm:prSet/>
      <dgm:spPr/>
      <dgm:t>
        <a:bodyPr/>
        <a:lstStyle/>
        <a:p>
          <a:endParaRPr lang="el-GR"/>
        </a:p>
      </dgm:t>
    </dgm:pt>
    <dgm:pt modelId="{BB6834DC-79A2-4B08-973B-373F6791D390}">
      <dgm:prSet phldrT="[Κείμενο]" custT="1"/>
      <dgm:spPr/>
      <dgm:t>
        <a:bodyPr/>
        <a:lstStyle/>
        <a:p>
          <a:r>
            <a:rPr lang="el-GR" sz="2000" dirty="0" smtClean="0">
              <a:effectLst>
                <a:outerShdw blurRad="38100" dist="38100" dir="2700000" algn="tl">
                  <a:srgbClr val="000000">
                    <a:alpha val="43137"/>
                  </a:srgbClr>
                </a:outerShdw>
              </a:effectLst>
            </a:rPr>
            <a:t>Μαθηματικά</a:t>
          </a:r>
        </a:p>
      </dgm:t>
    </dgm:pt>
    <dgm:pt modelId="{9E3F10AE-976A-424F-AE66-DC0044408F2B}" type="parTrans" cxnId="{D41EBE5E-E822-4F9D-B80C-A3F3D8248690}">
      <dgm:prSet/>
      <dgm:spPr/>
      <dgm:t>
        <a:bodyPr/>
        <a:lstStyle/>
        <a:p>
          <a:endParaRPr lang="el-GR"/>
        </a:p>
      </dgm:t>
    </dgm:pt>
    <dgm:pt modelId="{F822DBBE-A1DE-4278-898D-01F87D77AA43}" type="sibTrans" cxnId="{D41EBE5E-E822-4F9D-B80C-A3F3D8248690}">
      <dgm:prSet/>
      <dgm:spPr/>
      <dgm:t>
        <a:bodyPr/>
        <a:lstStyle/>
        <a:p>
          <a:endParaRPr lang="el-GR"/>
        </a:p>
      </dgm:t>
    </dgm:pt>
    <dgm:pt modelId="{7C3BF354-1A0D-4CB7-BE3B-8FC3A6D696AD}">
      <dgm:prSet phldrT="[Κείμενο]" custT="1"/>
      <dgm:spPr/>
      <dgm:t>
        <a:bodyPr/>
        <a:lstStyle/>
        <a:p>
          <a:r>
            <a:rPr lang="el-GR" sz="2000" dirty="0" smtClean="0">
              <a:effectLst>
                <a:outerShdw blurRad="38100" dist="38100" dir="2700000" algn="tl">
                  <a:srgbClr val="000000">
                    <a:alpha val="43137"/>
                  </a:srgbClr>
                </a:outerShdw>
              </a:effectLst>
            </a:rPr>
            <a:t>Φυσική</a:t>
          </a:r>
        </a:p>
      </dgm:t>
    </dgm:pt>
    <dgm:pt modelId="{5732DCC2-B9C1-4B19-98A8-C362E88A1EF3}" type="parTrans" cxnId="{BF95F320-708C-4425-9329-BD915D5A799F}">
      <dgm:prSet/>
      <dgm:spPr/>
      <dgm:t>
        <a:bodyPr/>
        <a:lstStyle/>
        <a:p>
          <a:endParaRPr lang="el-GR"/>
        </a:p>
      </dgm:t>
    </dgm:pt>
    <dgm:pt modelId="{26CB83DF-43FB-458E-B307-C743130ED845}" type="sibTrans" cxnId="{BF95F320-708C-4425-9329-BD915D5A799F}">
      <dgm:prSet/>
      <dgm:spPr/>
      <dgm:t>
        <a:bodyPr/>
        <a:lstStyle/>
        <a:p>
          <a:endParaRPr lang="el-GR"/>
        </a:p>
      </dgm:t>
    </dgm:pt>
    <dgm:pt modelId="{3FC6E359-F49B-443E-A20C-8932D4254A1F}">
      <dgm:prSet custT="1"/>
      <dgm:spPr/>
      <dgm:t>
        <a:bodyPr/>
        <a:lstStyle/>
        <a:p>
          <a:r>
            <a:rPr lang="el-GR" sz="1900" b="0" smtClean="0">
              <a:effectLst>
                <a:outerShdw blurRad="38100" dist="38100" dir="2700000" algn="tl">
                  <a:srgbClr val="000000">
                    <a:alpha val="43137"/>
                  </a:srgbClr>
                </a:outerShdw>
              </a:effectLst>
            </a:rPr>
            <a:t>Επιστήμες Υγείας </a:t>
          </a:r>
          <a:endParaRPr lang="el-GR" sz="1900" b="0" dirty="0" smtClean="0">
            <a:effectLst>
              <a:outerShdw blurRad="38100" dist="38100" dir="2700000" algn="tl">
                <a:srgbClr val="000000">
                  <a:alpha val="43137"/>
                </a:srgbClr>
              </a:outerShdw>
            </a:effectLst>
          </a:endParaRPr>
        </a:p>
      </dgm:t>
    </dgm:pt>
    <dgm:pt modelId="{73F15248-C5D4-4D85-BF3C-A8D83827EC9B}" type="parTrans" cxnId="{298EDE2E-8C8E-4760-9EEA-F483C8452218}">
      <dgm:prSet/>
      <dgm:spPr/>
      <dgm:t>
        <a:bodyPr/>
        <a:lstStyle/>
        <a:p>
          <a:endParaRPr lang="el-GR"/>
        </a:p>
      </dgm:t>
    </dgm:pt>
    <dgm:pt modelId="{AA6A3DBE-1FC1-47DE-8BD1-977FDA7730CE}" type="sibTrans" cxnId="{298EDE2E-8C8E-4760-9EEA-F483C8452218}">
      <dgm:prSet/>
      <dgm:spPr/>
      <dgm:t>
        <a:bodyPr/>
        <a:lstStyle/>
        <a:p>
          <a:endParaRPr lang="el-GR"/>
        </a:p>
      </dgm:t>
    </dgm:pt>
    <dgm:pt modelId="{2C56ADEA-4E9E-4A1E-948F-AF1D86639407}">
      <dgm:prSet custT="1"/>
      <dgm:spPr/>
      <dgm:t>
        <a:bodyPr/>
        <a:lstStyle/>
        <a:p>
          <a:r>
            <a:rPr lang="el-GR" sz="2000" dirty="0" smtClean="0">
              <a:effectLst>
                <a:outerShdw blurRad="38100" dist="38100" dir="2700000" algn="tl">
                  <a:srgbClr val="000000">
                    <a:alpha val="43137"/>
                  </a:srgbClr>
                </a:outerShdw>
              </a:effectLst>
            </a:rPr>
            <a:t>Φυσική</a:t>
          </a:r>
        </a:p>
      </dgm:t>
    </dgm:pt>
    <dgm:pt modelId="{BE9A0AC9-74E8-4228-AAC5-2363C15A388F}" type="parTrans" cxnId="{55C86C1E-85A8-461F-8E2A-D7CDB0FDCF0E}">
      <dgm:prSet/>
      <dgm:spPr/>
      <dgm:t>
        <a:bodyPr/>
        <a:lstStyle/>
        <a:p>
          <a:endParaRPr lang="el-GR"/>
        </a:p>
      </dgm:t>
    </dgm:pt>
    <dgm:pt modelId="{E8BF9F18-4805-4305-9ABA-E66BE42A7FDC}" type="sibTrans" cxnId="{55C86C1E-85A8-461F-8E2A-D7CDB0FDCF0E}">
      <dgm:prSet/>
      <dgm:spPr/>
      <dgm:t>
        <a:bodyPr/>
        <a:lstStyle/>
        <a:p>
          <a:endParaRPr lang="el-GR"/>
        </a:p>
      </dgm:t>
    </dgm:pt>
    <dgm:pt modelId="{39541D0B-7157-4D0D-B78F-098D4F975CC8}">
      <dgm:prSet custT="1"/>
      <dgm:spPr/>
      <dgm:t>
        <a:bodyPr/>
        <a:lstStyle/>
        <a:p>
          <a:r>
            <a:rPr lang="el-GR" sz="2000" dirty="0" smtClean="0">
              <a:effectLst>
                <a:outerShdw blurRad="38100" dist="38100" dir="2700000" algn="tl">
                  <a:srgbClr val="000000">
                    <a:alpha val="43137"/>
                  </a:srgbClr>
                </a:outerShdw>
              </a:effectLst>
            </a:rPr>
            <a:t>Χημεία</a:t>
          </a:r>
        </a:p>
      </dgm:t>
    </dgm:pt>
    <dgm:pt modelId="{5173AFC8-EE8D-428E-A70B-C5154C6FECB8}" type="parTrans" cxnId="{1B737D0F-60B6-43B9-8409-BFEC7E82E772}">
      <dgm:prSet/>
      <dgm:spPr/>
      <dgm:t>
        <a:bodyPr/>
        <a:lstStyle/>
        <a:p>
          <a:endParaRPr lang="el-GR"/>
        </a:p>
      </dgm:t>
    </dgm:pt>
    <dgm:pt modelId="{EEBE0647-0BE7-496C-9814-BFD5FDF4D2ED}" type="sibTrans" cxnId="{1B737D0F-60B6-43B9-8409-BFEC7E82E772}">
      <dgm:prSet/>
      <dgm:spPr/>
      <dgm:t>
        <a:bodyPr/>
        <a:lstStyle/>
        <a:p>
          <a:endParaRPr lang="el-GR"/>
        </a:p>
      </dgm:t>
    </dgm:pt>
    <dgm:pt modelId="{77A4EDCF-781D-445F-9C71-147977C41553}">
      <dgm:prSet custT="1"/>
      <dgm:spPr/>
      <dgm:t>
        <a:bodyPr/>
        <a:lstStyle/>
        <a:p>
          <a:r>
            <a:rPr lang="el-GR" sz="1900" b="0" smtClean="0">
              <a:effectLst>
                <a:outerShdw blurRad="38100" dist="38100" dir="2700000" algn="tl">
                  <a:srgbClr val="000000">
                    <a:alpha val="43137"/>
                  </a:srgbClr>
                </a:outerShdw>
              </a:effectLst>
            </a:rPr>
            <a:t>Επιστήμες Οικονομίας Κοινωνικές </a:t>
          </a:r>
          <a:r>
            <a:rPr lang="el-GR" sz="1600" b="0" smtClean="0">
              <a:effectLst>
                <a:outerShdw blurRad="38100" dist="38100" dir="2700000" algn="tl">
                  <a:srgbClr val="000000">
                    <a:alpha val="43137"/>
                  </a:srgbClr>
                </a:outerShdw>
              </a:effectLst>
            </a:rPr>
            <a:t>&amp; </a:t>
          </a:r>
          <a:r>
            <a:rPr lang="el-GR" sz="1900" b="0" smtClean="0">
              <a:effectLst>
                <a:outerShdw blurRad="38100" dist="38100" dir="2700000" algn="tl">
                  <a:srgbClr val="000000">
                    <a:alpha val="43137"/>
                  </a:srgbClr>
                </a:outerShdw>
              </a:effectLst>
            </a:rPr>
            <a:t>Πολιτικές Επιστήμες </a:t>
          </a:r>
          <a:endParaRPr lang="el-GR" sz="1900" b="0" dirty="0" smtClean="0">
            <a:effectLst>
              <a:outerShdw blurRad="38100" dist="38100" dir="2700000" algn="tl">
                <a:srgbClr val="000000">
                  <a:alpha val="43137"/>
                </a:srgbClr>
              </a:outerShdw>
            </a:effectLst>
          </a:endParaRPr>
        </a:p>
      </dgm:t>
    </dgm:pt>
    <dgm:pt modelId="{6B9D38B4-4CD6-4ED6-BAA2-EBAAE33EB838}" type="parTrans" cxnId="{02BE47A8-77B9-4F33-907A-81DEF37419A0}">
      <dgm:prSet/>
      <dgm:spPr/>
      <dgm:t>
        <a:bodyPr/>
        <a:lstStyle/>
        <a:p>
          <a:endParaRPr lang="el-GR"/>
        </a:p>
      </dgm:t>
    </dgm:pt>
    <dgm:pt modelId="{5CF2D841-23DA-4952-872C-22183D14CD59}" type="sibTrans" cxnId="{02BE47A8-77B9-4F33-907A-81DEF37419A0}">
      <dgm:prSet/>
      <dgm:spPr/>
      <dgm:t>
        <a:bodyPr/>
        <a:lstStyle/>
        <a:p>
          <a:endParaRPr lang="el-GR"/>
        </a:p>
      </dgm:t>
    </dgm:pt>
    <dgm:pt modelId="{08CD42B9-FA4D-4474-A52C-E1E44D18A843}">
      <dgm:prSet custT="1"/>
      <dgm:spPr/>
      <dgm:t>
        <a:bodyPr/>
        <a:lstStyle/>
        <a:p>
          <a:r>
            <a:rPr lang="el-GR" sz="1900" b="0" dirty="0" smtClean="0">
              <a:effectLst>
                <a:outerShdw blurRad="38100" dist="38100" dir="2700000" algn="tl">
                  <a:srgbClr val="000000">
                    <a:alpha val="43137"/>
                  </a:srgbClr>
                </a:outerShdw>
              </a:effectLst>
            </a:rPr>
            <a:t>Παιδαγωγικές Επιστήμες </a:t>
          </a:r>
        </a:p>
      </dgm:t>
    </dgm:pt>
    <dgm:pt modelId="{B8A74266-C4C4-4D21-9586-79F1FB94C99A}" type="parTrans" cxnId="{AEA195EE-4A02-4014-B6C5-BEE6F1826EC1}">
      <dgm:prSet/>
      <dgm:spPr/>
      <dgm:t>
        <a:bodyPr/>
        <a:lstStyle/>
        <a:p>
          <a:endParaRPr lang="el-GR"/>
        </a:p>
      </dgm:t>
    </dgm:pt>
    <dgm:pt modelId="{C54F5D22-0190-449D-A64F-5CA8BBF0F156}" type="sibTrans" cxnId="{AEA195EE-4A02-4014-B6C5-BEE6F1826EC1}">
      <dgm:prSet/>
      <dgm:spPr/>
      <dgm:t>
        <a:bodyPr/>
        <a:lstStyle/>
        <a:p>
          <a:endParaRPr lang="el-GR"/>
        </a:p>
      </dgm:t>
    </dgm:pt>
    <dgm:pt modelId="{700FBB79-F465-4365-9E69-7A017D3FF9EC}">
      <dgm:prSet custT="1"/>
      <dgm:spPr/>
      <dgm:t>
        <a:bodyPr/>
        <a:lstStyle/>
        <a:p>
          <a:r>
            <a:rPr lang="el-GR" sz="2000" dirty="0" smtClean="0">
              <a:effectLst>
                <a:outerShdw blurRad="38100" dist="38100" dir="2700000" algn="tl">
                  <a:srgbClr val="000000">
                    <a:alpha val="43137"/>
                  </a:srgbClr>
                </a:outerShdw>
              </a:effectLst>
            </a:rPr>
            <a:t>Μαθηματικά &amp; Στοιχεία Στατιστικής</a:t>
          </a:r>
        </a:p>
      </dgm:t>
    </dgm:pt>
    <dgm:pt modelId="{140E247D-AF2D-4DCC-8E7E-82E9D2A4B754}" type="parTrans" cxnId="{BEDCEEE6-C797-4D28-8342-27A0C897FC67}">
      <dgm:prSet/>
      <dgm:spPr/>
      <dgm:t>
        <a:bodyPr/>
        <a:lstStyle/>
        <a:p>
          <a:endParaRPr lang="el-GR"/>
        </a:p>
      </dgm:t>
    </dgm:pt>
    <dgm:pt modelId="{F18D52A4-F845-4ACD-A4B0-5E25756F78E4}" type="sibTrans" cxnId="{BEDCEEE6-C797-4D28-8342-27A0C897FC67}">
      <dgm:prSet/>
      <dgm:spPr/>
      <dgm:t>
        <a:bodyPr/>
        <a:lstStyle/>
        <a:p>
          <a:endParaRPr lang="el-GR"/>
        </a:p>
      </dgm:t>
    </dgm:pt>
    <dgm:pt modelId="{342C3471-E210-4A6B-AAFE-7B4B3484F204}">
      <dgm:prSet custT="1"/>
      <dgm:spPr/>
      <dgm:t>
        <a:bodyPr/>
        <a:lstStyle/>
        <a:p>
          <a:r>
            <a:rPr lang="el-GR" sz="2000" dirty="0" smtClean="0">
              <a:effectLst>
                <a:outerShdw blurRad="38100" dist="38100" dir="2700000" algn="tl">
                  <a:srgbClr val="000000">
                    <a:alpha val="43137"/>
                  </a:srgbClr>
                </a:outerShdw>
              </a:effectLst>
            </a:rPr>
            <a:t>Αρχές Φυσικών Επιστημών</a:t>
          </a:r>
        </a:p>
      </dgm:t>
    </dgm:pt>
    <dgm:pt modelId="{D289DF5B-B8C6-406D-A91D-4E504AA1B8C6}" type="parTrans" cxnId="{EBAB8E35-FF72-40DA-8DE3-40AE207CD08F}">
      <dgm:prSet/>
      <dgm:spPr/>
      <dgm:t>
        <a:bodyPr/>
        <a:lstStyle/>
        <a:p>
          <a:endParaRPr lang="el-GR"/>
        </a:p>
      </dgm:t>
    </dgm:pt>
    <dgm:pt modelId="{92F9DB14-A625-40D1-A7F5-4E80F6212CE8}" type="sibTrans" cxnId="{EBAB8E35-FF72-40DA-8DE3-40AE207CD08F}">
      <dgm:prSet/>
      <dgm:spPr/>
      <dgm:t>
        <a:bodyPr/>
        <a:lstStyle/>
        <a:p>
          <a:endParaRPr lang="el-GR"/>
        </a:p>
      </dgm:t>
    </dgm:pt>
    <dgm:pt modelId="{F642C09B-327E-4260-96FD-BAA9171780A4}">
      <dgm:prSet custT="1"/>
      <dgm:spPr/>
      <dgm:t>
        <a:bodyPr/>
        <a:lstStyle/>
        <a:p>
          <a:r>
            <a:rPr lang="el-GR" sz="2000" dirty="0" smtClean="0">
              <a:effectLst>
                <a:outerShdw blurRad="38100" dist="38100" dir="2700000" algn="tl">
                  <a:srgbClr val="000000">
                    <a:alpha val="43137"/>
                  </a:srgbClr>
                </a:outerShdw>
              </a:effectLst>
            </a:rPr>
            <a:t>Μαθηματικά</a:t>
          </a:r>
          <a:r>
            <a:rPr lang="el-GR" sz="1400" dirty="0" smtClean="0">
              <a:effectLst>
                <a:outerShdw blurRad="38100" dist="38100" dir="2700000" algn="tl">
                  <a:srgbClr val="000000">
                    <a:alpha val="43137"/>
                  </a:srgbClr>
                </a:outerShdw>
              </a:effectLst>
            </a:rPr>
            <a:t> </a:t>
          </a:r>
          <a:r>
            <a:rPr lang="el-GR" sz="2000" dirty="0" smtClean="0">
              <a:effectLst>
                <a:outerShdw blurRad="38100" dist="38100" dir="2700000" algn="tl">
                  <a:srgbClr val="000000">
                    <a:alpha val="43137"/>
                  </a:srgbClr>
                </a:outerShdw>
              </a:effectLst>
            </a:rPr>
            <a:t>&amp;</a:t>
          </a:r>
          <a:r>
            <a:rPr lang="el-GR" sz="1400" dirty="0" smtClean="0">
              <a:effectLst>
                <a:outerShdw blurRad="38100" dist="38100" dir="2700000" algn="tl">
                  <a:srgbClr val="000000">
                    <a:alpha val="43137"/>
                  </a:srgbClr>
                </a:outerShdw>
              </a:effectLst>
            </a:rPr>
            <a:t> </a:t>
          </a:r>
          <a:r>
            <a:rPr lang="el-GR" sz="2000" dirty="0" smtClean="0">
              <a:effectLst>
                <a:outerShdw blurRad="38100" dist="38100" dir="2700000" algn="tl">
                  <a:srgbClr val="000000">
                    <a:alpha val="43137"/>
                  </a:srgbClr>
                </a:outerShdw>
              </a:effectLst>
            </a:rPr>
            <a:t>Στοιχεία</a:t>
          </a:r>
          <a:r>
            <a:rPr lang="el-GR" sz="1400" dirty="0" smtClean="0">
              <a:effectLst>
                <a:outerShdw blurRad="38100" dist="38100" dir="2700000" algn="tl">
                  <a:srgbClr val="000000">
                    <a:alpha val="43137"/>
                  </a:srgbClr>
                </a:outerShdw>
              </a:effectLst>
            </a:rPr>
            <a:t> </a:t>
          </a:r>
          <a:r>
            <a:rPr lang="el-GR" sz="2000" dirty="0" smtClean="0">
              <a:effectLst>
                <a:outerShdw blurRad="38100" dist="38100" dir="2700000" algn="tl">
                  <a:srgbClr val="000000">
                    <a:alpha val="43137"/>
                  </a:srgbClr>
                </a:outerShdw>
              </a:effectLst>
            </a:rPr>
            <a:t>Στατιστικής</a:t>
          </a:r>
          <a:endParaRPr lang="el-GR" sz="2000" dirty="0">
            <a:effectLst>
              <a:outerShdw blurRad="38100" dist="38100" dir="2700000" algn="tl">
                <a:srgbClr val="000000">
                  <a:alpha val="43137"/>
                </a:srgbClr>
              </a:outerShdw>
            </a:effectLst>
          </a:endParaRPr>
        </a:p>
      </dgm:t>
    </dgm:pt>
    <dgm:pt modelId="{6167D985-A21D-4D3A-A133-DB794A7A33EE}" type="parTrans" cxnId="{A488FCB8-EFAB-4404-9716-34F5C3C65D93}">
      <dgm:prSet/>
      <dgm:spPr/>
      <dgm:t>
        <a:bodyPr/>
        <a:lstStyle/>
        <a:p>
          <a:endParaRPr lang="el-GR"/>
        </a:p>
      </dgm:t>
    </dgm:pt>
    <dgm:pt modelId="{6FE84143-908E-4F8D-8AD3-3E7C1C2F16C7}" type="sibTrans" cxnId="{A488FCB8-EFAB-4404-9716-34F5C3C65D93}">
      <dgm:prSet/>
      <dgm:spPr/>
      <dgm:t>
        <a:bodyPr/>
        <a:lstStyle/>
        <a:p>
          <a:endParaRPr lang="el-GR"/>
        </a:p>
      </dgm:t>
    </dgm:pt>
    <dgm:pt modelId="{AEAB1D56-AAC5-4003-8ECB-C91772C1B958}">
      <dgm:prSet custT="1"/>
      <dgm:spPr/>
      <dgm:t>
        <a:bodyPr/>
        <a:lstStyle/>
        <a:p>
          <a:r>
            <a:rPr lang="el-GR" sz="2000" dirty="0" smtClean="0">
              <a:effectLst>
                <a:outerShdw blurRad="38100" dist="38100" dir="2700000" algn="tl">
                  <a:srgbClr val="000000">
                    <a:alpha val="43137"/>
                  </a:srgbClr>
                </a:outerShdw>
              </a:effectLst>
            </a:rPr>
            <a:t>Αρχές</a:t>
          </a:r>
          <a:r>
            <a:rPr lang="el-GR" sz="1400" dirty="0" smtClean="0">
              <a:effectLst>
                <a:outerShdw blurRad="38100" dist="38100" dir="2700000" algn="tl">
                  <a:srgbClr val="000000">
                    <a:alpha val="43137"/>
                  </a:srgbClr>
                </a:outerShdw>
              </a:effectLst>
            </a:rPr>
            <a:t> </a:t>
          </a:r>
          <a:r>
            <a:rPr lang="el-GR" sz="2000" dirty="0" smtClean="0">
              <a:effectLst>
                <a:outerShdw blurRad="38100" dist="38100" dir="2700000" algn="tl">
                  <a:srgbClr val="000000">
                    <a:alpha val="43137"/>
                  </a:srgbClr>
                </a:outerShdw>
              </a:effectLst>
            </a:rPr>
            <a:t>Οικονομικής</a:t>
          </a:r>
          <a:r>
            <a:rPr lang="el-GR" sz="1400" dirty="0" smtClean="0">
              <a:effectLst>
                <a:outerShdw blurRad="38100" dist="38100" dir="2700000" algn="tl">
                  <a:srgbClr val="000000">
                    <a:alpha val="43137"/>
                  </a:srgbClr>
                </a:outerShdw>
              </a:effectLst>
            </a:rPr>
            <a:t> </a:t>
          </a:r>
          <a:r>
            <a:rPr lang="el-GR" sz="2000" dirty="0" smtClean="0">
              <a:effectLst>
                <a:outerShdw blurRad="38100" dist="38100" dir="2700000" algn="tl">
                  <a:srgbClr val="000000">
                    <a:alpha val="43137"/>
                  </a:srgbClr>
                </a:outerShdw>
              </a:effectLst>
            </a:rPr>
            <a:t>Επιστήμης</a:t>
          </a:r>
          <a:endParaRPr lang="el-GR" sz="2000" dirty="0">
            <a:effectLst>
              <a:outerShdw blurRad="38100" dist="38100" dir="2700000" algn="tl">
                <a:srgbClr val="000000">
                  <a:alpha val="43137"/>
                </a:srgbClr>
              </a:outerShdw>
            </a:effectLst>
          </a:endParaRPr>
        </a:p>
      </dgm:t>
    </dgm:pt>
    <dgm:pt modelId="{1ABC6945-E70A-4BBA-B64A-2965EA812C3C}" type="parTrans" cxnId="{CE3275EF-FBC7-4059-871D-CD7CF1CC9BAA}">
      <dgm:prSet/>
      <dgm:spPr/>
      <dgm:t>
        <a:bodyPr/>
        <a:lstStyle/>
        <a:p>
          <a:endParaRPr lang="el-GR"/>
        </a:p>
      </dgm:t>
    </dgm:pt>
    <dgm:pt modelId="{A862E67D-0DD6-43E5-ABCF-F090B3F16834}" type="sibTrans" cxnId="{CE3275EF-FBC7-4059-871D-CD7CF1CC9BAA}">
      <dgm:prSet/>
      <dgm:spPr/>
      <dgm:t>
        <a:bodyPr/>
        <a:lstStyle/>
        <a:p>
          <a:endParaRPr lang="el-GR"/>
        </a:p>
      </dgm:t>
    </dgm:pt>
    <dgm:pt modelId="{4494E275-8817-4625-94A6-DA461B40C8A4}">
      <dgm:prSet custT="1"/>
      <dgm:spPr/>
      <dgm:t>
        <a:bodyPr/>
        <a:lstStyle/>
        <a:p>
          <a:r>
            <a:rPr lang="el-GR" sz="2000" dirty="0" smtClean="0">
              <a:effectLst>
                <a:outerShdw blurRad="38100" dist="38100" dir="2700000" algn="tl">
                  <a:srgbClr val="000000">
                    <a:alpha val="43137"/>
                  </a:srgbClr>
                </a:outerShdw>
              </a:effectLst>
            </a:rPr>
            <a:t>Λατινικά</a:t>
          </a:r>
        </a:p>
      </dgm:t>
    </dgm:pt>
    <dgm:pt modelId="{DA315A08-9612-467C-84C1-88DC64F01B68}" type="parTrans" cxnId="{751C2A8A-EFD0-4E1B-921B-068D7E29719F}">
      <dgm:prSet/>
      <dgm:spPr/>
      <dgm:t>
        <a:bodyPr/>
        <a:lstStyle/>
        <a:p>
          <a:endParaRPr lang="el-GR"/>
        </a:p>
      </dgm:t>
    </dgm:pt>
    <dgm:pt modelId="{54BF788E-D4A1-4D28-9C8F-496ECD1BFA38}" type="sibTrans" cxnId="{751C2A8A-EFD0-4E1B-921B-068D7E29719F}">
      <dgm:prSet/>
      <dgm:spPr/>
      <dgm:t>
        <a:bodyPr/>
        <a:lstStyle/>
        <a:p>
          <a:endParaRPr lang="el-GR"/>
        </a:p>
      </dgm:t>
    </dgm:pt>
    <dgm:pt modelId="{29170885-9DCC-45A8-8C17-680301D57701}">
      <dgm:prSet custT="1"/>
      <dgm:spPr/>
      <dgm:t>
        <a:bodyPr/>
        <a:lstStyle/>
        <a:p>
          <a:r>
            <a:rPr lang="el-GR" sz="2000" dirty="0" smtClean="0">
              <a:effectLst>
                <a:outerShdw blurRad="38100" dist="38100" dir="2700000" algn="tl">
                  <a:srgbClr val="000000">
                    <a:alpha val="43137"/>
                  </a:srgbClr>
                </a:outerShdw>
              </a:effectLst>
            </a:rPr>
            <a:t>Χημεία</a:t>
          </a:r>
        </a:p>
      </dgm:t>
    </dgm:pt>
    <dgm:pt modelId="{DE8E091D-13A1-4849-9CDC-A097FB558F92}" type="parTrans" cxnId="{DC55A833-4F28-415E-8074-A5F5046BEFB9}">
      <dgm:prSet/>
      <dgm:spPr/>
      <dgm:t>
        <a:bodyPr/>
        <a:lstStyle/>
        <a:p>
          <a:endParaRPr lang="el-GR"/>
        </a:p>
      </dgm:t>
    </dgm:pt>
    <dgm:pt modelId="{E4F1A513-FF97-4369-BC72-4F5DA0C29706}" type="sibTrans" cxnId="{DC55A833-4F28-415E-8074-A5F5046BEFB9}">
      <dgm:prSet/>
      <dgm:spPr/>
      <dgm:t>
        <a:bodyPr/>
        <a:lstStyle/>
        <a:p>
          <a:endParaRPr lang="el-GR"/>
        </a:p>
      </dgm:t>
    </dgm:pt>
    <dgm:pt modelId="{D9D343E1-57F3-4B35-86BB-15E449009898}">
      <dgm:prSet custT="1"/>
      <dgm:spPr/>
      <dgm:t>
        <a:bodyPr/>
        <a:lstStyle/>
        <a:p>
          <a:r>
            <a:rPr lang="el-GR" sz="2000" dirty="0" smtClean="0">
              <a:effectLst>
                <a:outerShdw blurRad="38100" dist="38100" dir="2700000" algn="tl">
                  <a:srgbClr val="000000">
                    <a:alpha val="43137"/>
                  </a:srgbClr>
                </a:outerShdw>
              </a:effectLst>
            </a:rPr>
            <a:t>Βιολογία</a:t>
          </a:r>
        </a:p>
      </dgm:t>
    </dgm:pt>
    <dgm:pt modelId="{88FD8448-F7F3-48AF-BD31-5248FAD07152}" type="parTrans" cxnId="{4B865E27-48E0-444D-AF12-216B310637D8}">
      <dgm:prSet/>
      <dgm:spPr/>
      <dgm:t>
        <a:bodyPr/>
        <a:lstStyle/>
        <a:p>
          <a:endParaRPr lang="el-GR"/>
        </a:p>
      </dgm:t>
    </dgm:pt>
    <dgm:pt modelId="{A04310F3-007E-4F2C-B90D-D81B1A352A9F}" type="sibTrans" cxnId="{4B865E27-48E0-444D-AF12-216B310637D8}">
      <dgm:prSet/>
      <dgm:spPr/>
      <dgm:t>
        <a:bodyPr/>
        <a:lstStyle/>
        <a:p>
          <a:endParaRPr lang="el-GR"/>
        </a:p>
      </dgm:t>
    </dgm:pt>
    <dgm:pt modelId="{FB169DC2-DB25-4B86-AF0C-D678B998DDEB}">
      <dgm:prSet custT="1"/>
      <dgm:spPr/>
      <dgm:t>
        <a:bodyPr/>
        <a:lstStyle/>
        <a:p>
          <a:r>
            <a:rPr lang="el-GR" sz="2000" dirty="0" smtClean="0">
              <a:effectLst>
                <a:outerShdw blurRad="38100" dist="38100" dir="2700000" algn="tl">
                  <a:srgbClr val="000000">
                    <a:alpha val="43137"/>
                  </a:srgbClr>
                </a:outerShdw>
              </a:effectLst>
            </a:rPr>
            <a:t>Ιστορία</a:t>
          </a:r>
        </a:p>
      </dgm:t>
    </dgm:pt>
    <dgm:pt modelId="{3FEBB195-98FE-42C1-A41B-E4F48337AC89}" type="parTrans" cxnId="{77EC0084-3A82-487E-9EAF-3FD62D68ED7F}">
      <dgm:prSet/>
      <dgm:spPr/>
      <dgm:t>
        <a:bodyPr/>
        <a:lstStyle/>
        <a:p>
          <a:endParaRPr lang="el-GR"/>
        </a:p>
      </dgm:t>
    </dgm:pt>
    <dgm:pt modelId="{E8816FE0-16B7-4C2C-B6D1-93F40BDE044B}" type="sibTrans" cxnId="{77EC0084-3A82-487E-9EAF-3FD62D68ED7F}">
      <dgm:prSet/>
      <dgm:spPr/>
      <dgm:t>
        <a:bodyPr/>
        <a:lstStyle/>
        <a:p>
          <a:endParaRPr lang="el-GR"/>
        </a:p>
      </dgm:t>
    </dgm:pt>
    <dgm:pt modelId="{E83FC49F-E2D5-48EA-9FFF-42FB71A232B6}">
      <dgm:prSet custT="1"/>
      <dgm:spPr/>
      <dgm:t>
        <a:bodyPr/>
        <a:lstStyle/>
        <a:p>
          <a:r>
            <a:rPr lang="el-GR" sz="2000" dirty="0" smtClean="0">
              <a:effectLst>
                <a:outerShdw blurRad="38100" dist="38100" dir="2700000" algn="tl">
                  <a:srgbClr val="000000">
                    <a:alpha val="43137"/>
                  </a:srgbClr>
                </a:outerShdw>
              </a:effectLst>
            </a:rPr>
            <a:t>Ιστορία</a:t>
          </a:r>
        </a:p>
      </dgm:t>
    </dgm:pt>
    <dgm:pt modelId="{00E85C05-9942-4587-AF7F-E4B7259837AA}" type="parTrans" cxnId="{56041E7B-7D6C-47A5-81DD-ADFD83BB2111}">
      <dgm:prSet/>
      <dgm:spPr/>
      <dgm:t>
        <a:bodyPr/>
        <a:lstStyle/>
        <a:p>
          <a:endParaRPr lang="el-GR"/>
        </a:p>
      </dgm:t>
    </dgm:pt>
    <dgm:pt modelId="{F7A8293A-8B66-4EA5-AC0E-1AA2DD82A31C}" type="sibTrans" cxnId="{56041E7B-7D6C-47A5-81DD-ADFD83BB2111}">
      <dgm:prSet/>
      <dgm:spPr/>
      <dgm:t>
        <a:bodyPr/>
        <a:lstStyle/>
        <a:p>
          <a:endParaRPr lang="el-GR"/>
        </a:p>
      </dgm:t>
    </dgm:pt>
    <dgm:pt modelId="{BA75E17F-D941-4A10-BF73-A3435597DBF6}" type="pres">
      <dgm:prSet presAssocID="{61EBF555-FDB7-4027-BCEE-30CDA870BCC6}" presName="diagram" presStyleCnt="0">
        <dgm:presLayoutVars>
          <dgm:chPref val="1"/>
          <dgm:dir/>
          <dgm:animOne val="branch"/>
          <dgm:animLvl val="lvl"/>
          <dgm:resizeHandles/>
        </dgm:presLayoutVars>
      </dgm:prSet>
      <dgm:spPr/>
      <dgm:t>
        <a:bodyPr/>
        <a:lstStyle/>
        <a:p>
          <a:endParaRPr lang="el-GR"/>
        </a:p>
      </dgm:t>
    </dgm:pt>
    <dgm:pt modelId="{E50CEB52-C09D-4E51-A265-BF148FF8FB8B}" type="pres">
      <dgm:prSet presAssocID="{90CE7872-D2D3-4D1A-90A6-4CFB62F1F730}" presName="root" presStyleCnt="0"/>
      <dgm:spPr/>
    </dgm:pt>
    <dgm:pt modelId="{A41F7339-F248-404A-9032-94013482A8E7}" type="pres">
      <dgm:prSet presAssocID="{90CE7872-D2D3-4D1A-90A6-4CFB62F1F730}" presName="rootComposite" presStyleCnt="0"/>
      <dgm:spPr/>
    </dgm:pt>
    <dgm:pt modelId="{32A689C3-39DF-455E-A72A-980ABC72B817}" type="pres">
      <dgm:prSet presAssocID="{90CE7872-D2D3-4D1A-90A6-4CFB62F1F730}" presName="rootText" presStyleLbl="node1" presStyleIdx="0" presStyleCnt="5" custScaleX="152403" custScaleY="186026" custLinFactNeighborX="-207" custLinFactNeighborY="-55857"/>
      <dgm:spPr/>
      <dgm:t>
        <a:bodyPr/>
        <a:lstStyle/>
        <a:p>
          <a:endParaRPr lang="el-GR"/>
        </a:p>
      </dgm:t>
    </dgm:pt>
    <dgm:pt modelId="{72D5229E-35BC-496B-8198-FEFB7549D85B}" type="pres">
      <dgm:prSet presAssocID="{90CE7872-D2D3-4D1A-90A6-4CFB62F1F730}" presName="rootConnector" presStyleLbl="node1" presStyleIdx="0" presStyleCnt="5"/>
      <dgm:spPr/>
      <dgm:t>
        <a:bodyPr/>
        <a:lstStyle/>
        <a:p>
          <a:endParaRPr lang="el-GR"/>
        </a:p>
      </dgm:t>
    </dgm:pt>
    <dgm:pt modelId="{01FE5E2D-9A18-47B8-AD92-6A5694208FEE}" type="pres">
      <dgm:prSet presAssocID="{90CE7872-D2D3-4D1A-90A6-4CFB62F1F730}" presName="childShape" presStyleCnt="0"/>
      <dgm:spPr/>
    </dgm:pt>
    <dgm:pt modelId="{0217EEE0-2839-4BCB-8FA6-39579DA537C8}" type="pres">
      <dgm:prSet presAssocID="{22772E8B-03D8-447A-A5EB-B5F29EC64BF9}" presName="Name13" presStyleLbl="parChTrans1D2" presStyleIdx="0" presStyleCnt="15"/>
      <dgm:spPr/>
      <dgm:t>
        <a:bodyPr/>
        <a:lstStyle/>
        <a:p>
          <a:endParaRPr lang="el-GR"/>
        </a:p>
      </dgm:t>
    </dgm:pt>
    <dgm:pt modelId="{9F385828-F1CE-4E50-9AF6-4661A607D02D}" type="pres">
      <dgm:prSet presAssocID="{6D65215D-458F-4F98-B85E-37282811ABA8}" presName="childText" presStyleLbl="bgAcc1" presStyleIdx="0" presStyleCnt="15" custScaleX="122392">
        <dgm:presLayoutVars>
          <dgm:bulletEnabled val="1"/>
        </dgm:presLayoutVars>
      </dgm:prSet>
      <dgm:spPr/>
      <dgm:t>
        <a:bodyPr/>
        <a:lstStyle/>
        <a:p>
          <a:endParaRPr lang="el-GR"/>
        </a:p>
      </dgm:t>
    </dgm:pt>
    <dgm:pt modelId="{A7D5B9CA-2AE6-4044-8493-7FAB885E065C}" type="pres">
      <dgm:prSet presAssocID="{F2A4F11C-0943-4A28-B617-C964F7A044C8}" presName="Name13" presStyleLbl="parChTrans1D2" presStyleIdx="1" presStyleCnt="15"/>
      <dgm:spPr/>
      <dgm:t>
        <a:bodyPr/>
        <a:lstStyle/>
        <a:p>
          <a:endParaRPr lang="el-GR"/>
        </a:p>
      </dgm:t>
    </dgm:pt>
    <dgm:pt modelId="{D5193693-761C-4E63-994E-793141AA7372}" type="pres">
      <dgm:prSet presAssocID="{11012D4C-2E6D-4CF6-814E-13BF528FC2FA}" presName="childText" presStyleLbl="bgAcc1" presStyleIdx="1" presStyleCnt="15" custScaleX="122392">
        <dgm:presLayoutVars>
          <dgm:bulletEnabled val="1"/>
        </dgm:presLayoutVars>
      </dgm:prSet>
      <dgm:spPr/>
      <dgm:t>
        <a:bodyPr/>
        <a:lstStyle/>
        <a:p>
          <a:endParaRPr lang="el-GR"/>
        </a:p>
      </dgm:t>
    </dgm:pt>
    <dgm:pt modelId="{7D050C06-003F-45A4-BE54-8C459BD5A772}" type="pres">
      <dgm:prSet presAssocID="{DA315A08-9612-467C-84C1-88DC64F01B68}" presName="Name13" presStyleLbl="parChTrans1D2" presStyleIdx="2" presStyleCnt="15"/>
      <dgm:spPr/>
      <dgm:t>
        <a:bodyPr/>
        <a:lstStyle/>
        <a:p>
          <a:endParaRPr lang="el-GR"/>
        </a:p>
      </dgm:t>
    </dgm:pt>
    <dgm:pt modelId="{A4317984-FEF6-4A1B-B00F-66F68E725E11}" type="pres">
      <dgm:prSet presAssocID="{4494E275-8817-4625-94A6-DA461B40C8A4}" presName="childText" presStyleLbl="bgAcc1" presStyleIdx="2" presStyleCnt="15" custScaleX="122393">
        <dgm:presLayoutVars>
          <dgm:bulletEnabled val="1"/>
        </dgm:presLayoutVars>
      </dgm:prSet>
      <dgm:spPr/>
      <dgm:t>
        <a:bodyPr/>
        <a:lstStyle/>
        <a:p>
          <a:endParaRPr lang="el-GR"/>
        </a:p>
      </dgm:t>
    </dgm:pt>
    <dgm:pt modelId="{FCB82638-8A0D-4D5F-886C-B57CFA4E6CDA}" type="pres">
      <dgm:prSet presAssocID="{A8428EC4-DF11-47D8-B3A6-1B3DCE4821B2}" presName="root" presStyleCnt="0"/>
      <dgm:spPr/>
    </dgm:pt>
    <dgm:pt modelId="{133065EC-1EF4-4540-AE02-E9E3821F0642}" type="pres">
      <dgm:prSet presAssocID="{A8428EC4-DF11-47D8-B3A6-1B3DCE4821B2}" presName="rootComposite" presStyleCnt="0"/>
      <dgm:spPr/>
    </dgm:pt>
    <dgm:pt modelId="{22538D17-B1EB-4EFE-A139-5B2872FC393C}" type="pres">
      <dgm:prSet presAssocID="{A8428EC4-DF11-47D8-B3A6-1B3DCE4821B2}" presName="rootText" presStyleLbl="node1" presStyleIdx="1" presStyleCnt="5" custScaleX="133402" custScaleY="150129" custLinFactNeighborX="-8323" custLinFactNeighborY="-50349"/>
      <dgm:spPr/>
      <dgm:t>
        <a:bodyPr/>
        <a:lstStyle/>
        <a:p>
          <a:endParaRPr lang="el-GR"/>
        </a:p>
      </dgm:t>
    </dgm:pt>
    <dgm:pt modelId="{7672C5D9-0596-43B7-9B02-5CAB25A7652A}" type="pres">
      <dgm:prSet presAssocID="{A8428EC4-DF11-47D8-B3A6-1B3DCE4821B2}" presName="rootConnector" presStyleLbl="node1" presStyleIdx="1" presStyleCnt="5"/>
      <dgm:spPr/>
      <dgm:t>
        <a:bodyPr/>
        <a:lstStyle/>
        <a:p>
          <a:endParaRPr lang="el-GR"/>
        </a:p>
      </dgm:t>
    </dgm:pt>
    <dgm:pt modelId="{C5B05AC7-C297-475F-9096-7E01BB591C24}" type="pres">
      <dgm:prSet presAssocID="{A8428EC4-DF11-47D8-B3A6-1B3DCE4821B2}" presName="childShape" presStyleCnt="0"/>
      <dgm:spPr/>
    </dgm:pt>
    <dgm:pt modelId="{788388B0-C7BA-4FDB-AFC7-38DF41F37199}" type="pres">
      <dgm:prSet presAssocID="{9E3F10AE-976A-424F-AE66-DC0044408F2B}" presName="Name13" presStyleLbl="parChTrans1D2" presStyleIdx="3" presStyleCnt="15"/>
      <dgm:spPr/>
      <dgm:t>
        <a:bodyPr/>
        <a:lstStyle/>
        <a:p>
          <a:endParaRPr lang="el-GR"/>
        </a:p>
      </dgm:t>
    </dgm:pt>
    <dgm:pt modelId="{4F4E0389-A7F2-48C4-BE8D-0C8780C3BC1A}" type="pres">
      <dgm:prSet presAssocID="{BB6834DC-79A2-4B08-973B-373F6791D390}" presName="childText" presStyleLbl="bgAcc1" presStyleIdx="3" presStyleCnt="15" custScaleX="162861">
        <dgm:presLayoutVars>
          <dgm:bulletEnabled val="1"/>
        </dgm:presLayoutVars>
      </dgm:prSet>
      <dgm:spPr/>
      <dgm:t>
        <a:bodyPr/>
        <a:lstStyle/>
        <a:p>
          <a:endParaRPr lang="el-GR"/>
        </a:p>
      </dgm:t>
    </dgm:pt>
    <dgm:pt modelId="{FB3FD2B0-6583-4A82-9D89-0C7F3FE4536F}" type="pres">
      <dgm:prSet presAssocID="{5732DCC2-B9C1-4B19-98A8-C362E88A1EF3}" presName="Name13" presStyleLbl="parChTrans1D2" presStyleIdx="4" presStyleCnt="15"/>
      <dgm:spPr/>
      <dgm:t>
        <a:bodyPr/>
        <a:lstStyle/>
        <a:p>
          <a:endParaRPr lang="el-GR"/>
        </a:p>
      </dgm:t>
    </dgm:pt>
    <dgm:pt modelId="{C0B41E74-FB28-4BE2-BD82-9A83318F5E6B}" type="pres">
      <dgm:prSet presAssocID="{7C3BF354-1A0D-4CB7-BE3B-8FC3A6D696AD}" presName="childText" presStyleLbl="bgAcc1" presStyleIdx="4" presStyleCnt="15">
        <dgm:presLayoutVars>
          <dgm:bulletEnabled val="1"/>
        </dgm:presLayoutVars>
      </dgm:prSet>
      <dgm:spPr/>
      <dgm:t>
        <a:bodyPr/>
        <a:lstStyle/>
        <a:p>
          <a:endParaRPr lang="el-GR"/>
        </a:p>
      </dgm:t>
    </dgm:pt>
    <dgm:pt modelId="{0F21A8C6-BD8C-4B73-8D16-146CC51B1A52}" type="pres">
      <dgm:prSet presAssocID="{DE8E091D-13A1-4849-9CDC-A097FB558F92}" presName="Name13" presStyleLbl="parChTrans1D2" presStyleIdx="5" presStyleCnt="15"/>
      <dgm:spPr/>
      <dgm:t>
        <a:bodyPr/>
        <a:lstStyle/>
        <a:p>
          <a:endParaRPr lang="el-GR"/>
        </a:p>
      </dgm:t>
    </dgm:pt>
    <dgm:pt modelId="{79E91D2A-03B7-4638-90E7-D068A151684A}" type="pres">
      <dgm:prSet presAssocID="{29170885-9DCC-45A8-8C17-680301D57701}" presName="childText" presStyleLbl="bgAcc1" presStyleIdx="5" presStyleCnt="15">
        <dgm:presLayoutVars>
          <dgm:bulletEnabled val="1"/>
        </dgm:presLayoutVars>
      </dgm:prSet>
      <dgm:spPr/>
      <dgm:t>
        <a:bodyPr/>
        <a:lstStyle/>
        <a:p>
          <a:endParaRPr lang="el-GR"/>
        </a:p>
      </dgm:t>
    </dgm:pt>
    <dgm:pt modelId="{961ABDCD-37E2-4349-BB36-7049B66AEE94}" type="pres">
      <dgm:prSet presAssocID="{3FC6E359-F49B-443E-A20C-8932D4254A1F}" presName="root" presStyleCnt="0"/>
      <dgm:spPr/>
    </dgm:pt>
    <dgm:pt modelId="{7BD69ADC-7D7D-4AAB-9B79-B70678455225}" type="pres">
      <dgm:prSet presAssocID="{3FC6E359-F49B-443E-A20C-8932D4254A1F}" presName="rootComposite" presStyleCnt="0"/>
      <dgm:spPr/>
    </dgm:pt>
    <dgm:pt modelId="{204FEAC3-AA15-40DB-819E-34EB4EC9A652}" type="pres">
      <dgm:prSet presAssocID="{3FC6E359-F49B-443E-A20C-8932D4254A1F}" presName="rootText" presStyleLbl="node1" presStyleIdx="2" presStyleCnt="5" custScaleX="108155" custScaleY="149309" custLinFactNeighborX="-4018" custLinFactNeighborY="-50349"/>
      <dgm:spPr/>
      <dgm:t>
        <a:bodyPr/>
        <a:lstStyle/>
        <a:p>
          <a:endParaRPr lang="el-GR"/>
        </a:p>
      </dgm:t>
    </dgm:pt>
    <dgm:pt modelId="{BC3B6371-7333-46CA-A307-1321D1F814C7}" type="pres">
      <dgm:prSet presAssocID="{3FC6E359-F49B-443E-A20C-8932D4254A1F}" presName="rootConnector" presStyleLbl="node1" presStyleIdx="2" presStyleCnt="5"/>
      <dgm:spPr/>
      <dgm:t>
        <a:bodyPr/>
        <a:lstStyle/>
        <a:p>
          <a:endParaRPr lang="el-GR"/>
        </a:p>
      </dgm:t>
    </dgm:pt>
    <dgm:pt modelId="{D66B63AB-195D-4DAD-9B3E-638A482FCC65}" type="pres">
      <dgm:prSet presAssocID="{3FC6E359-F49B-443E-A20C-8932D4254A1F}" presName="childShape" presStyleCnt="0"/>
      <dgm:spPr/>
    </dgm:pt>
    <dgm:pt modelId="{904CD3BA-2150-471D-8365-4F56882F4128}" type="pres">
      <dgm:prSet presAssocID="{BE9A0AC9-74E8-4228-AAC5-2363C15A388F}" presName="Name13" presStyleLbl="parChTrans1D2" presStyleIdx="6" presStyleCnt="15"/>
      <dgm:spPr/>
      <dgm:t>
        <a:bodyPr/>
        <a:lstStyle/>
        <a:p>
          <a:endParaRPr lang="el-GR"/>
        </a:p>
      </dgm:t>
    </dgm:pt>
    <dgm:pt modelId="{6DEDBB4F-7769-4A24-92DB-63E3FC89E44F}" type="pres">
      <dgm:prSet presAssocID="{2C56ADEA-4E9E-4A1E-948F-AF1D86639407}" presName="childText" presStyleLbl="bgAcc1" presStyleIdx="6" presStyleCnt="15">
        <dgm:presLayoutVars>
          <dgm:bulletEnabled val="1"/>
        </dgm:presLayoutVars>
      </dgm:prSet>
      <dgm:spPr/>
      <dgm:t>
        <a:bodyPr/>
        <a:lstStyle/>
        <a:p>
          <a:endParaRPr lang="el-GR"/>
        </a:p>
      </dgm:t>
    </dgm:pt>
    <dgm:pt modelId="{4B06C6A7-FC00-4C18-BCB9-DE0EC362530D}" type="pres">
      <dgm:prSet presAssocID="{5173AFC8-EE8D-428E-A70B-C5154C6FECB8}" presName="Name13" presStyleLbl="parChTrans1D2" presStyleIdx="7" presStyleCnt="15"/>
      <dgm:spPr/>
      <dgm:t>
        <a:bodyPr/>
        <a:lstStyle/>
        <a:p>
          <a:endParaRPr lang="el-GR"/>
        </a:p>
      </dgm:t>
    </dgm:pt>
    <dgm:pt modelId="{B21F26AD-FE1D-4B58-9A1D-F5A9C68247D1}" type="pres">
      <dgm:prSet presAssocID="{39541D0B-7157-4D0D-B78F-098D4F975CC8}" presName="childText" presStyleLbl="bgAcc1" presStyleIdx="7" presStyleCnt="15">
        <dgm:presLayoutVars>
          <dgm:bulletEnabled val="1"/>
        </dgm:presLayoutVars>
      </dgm:prSet>
      <dgm:spPr/>
      <dgm:t>
        <a:bodyPr/>
        <a:lstStyle/>
        <a:p>
          <a:endParaRPr lang="el-GR"/>
        </a:p>
      </dgm:t>
    </dgm:pt>
    <dgm:pt modelId="{5C1E59F4-A002-4203-A3DB-E720C807D98A}" type="pres">
      <dgm:prSet presAssocID="{88FD8448-F7F3-48AF-BD31-5248FAD07152}" presName="Name13" presStyleLbl="parChTrans1D2" presStyleIdx="8" presStyleCnt="15"/>
      <dgm:spPr/>
      <dgm:t>
        <a:bodyPr/>
        <a:lstStyle/>
        <a:p>
          <a:endParaRPr lang="el-GR"/>
        </a:p>
      </dgm:t>
    </dgm:pt>
    <dgm:pt modelId="{61245871-B897-424A-8D88-DF98B87D02FA}" type="pres">
      <dgm:prSet presAssocID="{D9D343E1-57F3-4B35-86BB-15E449009898}" presName="childText" presStyleLbl="bgAcc1" presStyleIdx="8" presStyleCnt="15" custScaleX="127138">
        <dgm:presLayoutVars>
          <dgm:bulletEnabled val="1"/>
        </dgm:presLayoutVars>
      </dgm:prSet>
      <dgm:spPr/>
      <dgm:t>
        <a:bodyPr/>
        <a:lstStyle/>
        <a:p>
          <a:endParaRPr lang="el-GR"/>
        </a:p>
      </dgm:t>
    </dgm:pt>
    <dgm:pt modelId="{28061C41-063C-46B1-93BC-DFCDC2A36A7F}" type="pres">
      <dgm:prSet presAssocID="{77A4EDCF-781D-445F-9C71-147977C41553}" presName="root" presStyleCnt="0"/>
      <dgm:spPr/>
    </dgm:pt>
    <dgm:pt modelId="{EF55F26F-86A7-4D08-9CB3-4BE00754F462}" type="pres">
      <dgm:prSet presAssocID="{77A4EDCF-781D-445F-9C71-147977C41553}" presName="rootComposite" presStyleCnt="0"/>
      <dgm:spPr/>
    </dgm:pt>
    <dgm:pt modelId="{8BC241E5-9E1E-4FE6-873E-A2443B9A40F9}" type="pres">
      <dgm:prSet presAssocID="{77A4EDCF-781D-445F-9C71-147977C41553}" presName="rootText" presStyleLbl="node1" presStyleIdx="3" presStyleCnt="5" custScaleX="126476" custScaleY="241007" custLinFactNeighborX="-6903" custLinFactNeighborY="-50348"/>
      <dgm:spPr/>
      <dgm:t>
        <a:bodyPr/>
        <a:lstStyle/>
        <a:p>
          <a:endParaRPr lang="el-GR"/>
        </a:p>
      </dgm:t>
    </dgm:pt>
    <dgm:pt modelId="{C678D4AB-1871-45A8-AC23-61409C66E8F6}" type="pres">
      <dgm:prSet presAssocID="{77A4EDCF-781D-445F-9C71-147977C41553}" presName="rootConnector" presStyleLbl="node1" presStyleIdx="3" presStyleCnt="5"/>
      <dgm:spPr/>
      <dgm:t>
        <a:bodyPr/>
        <a:lstStyle/>
        <a:p>
          <a:endParaRPr lang="el-GR"/>
        </a:p>
      </dgm:t>
    </dgm:pt>
    <dgm:pt modelId="{D99454E2-467F-4A12-A39D-34BC055AB58B}" type="pres">
      <dgm:prSet presAssocID="{77A4EDCF-781D-445F-9C71-147977C41553}" presName="childShape" presStyleCnt="0"/>
      <dgm:spPr/>
    </dgm:pt>
    <dgm:pt modelId="{2290C71C-4B39-48C0-9E17-B952D2B70668}" type="pres">
      <dgm:prSet presAssocID="{6167D985-A21D-4D3A-A133-DB794A7A33EE}" presName="Name13" presStyleLbl="parChTrans1D2" presStyleIdx="9" presStyleCnt="15"/>
      <dgm:spPr/>
      <dgm:t>
        <a:bodyPr/>
        <a:lstStyle/>
        <a:p>
          <a:endParaRPr lang="el-GR"/>
        </a:p>
      </dgm:t>
    </dgm:pt>
    <dgm:pt modelId="{F6E6B838-445C-49AE-8524-19B0B949369B}" type="pres">
      <dgm:prSet presAssocID="{F642C09B-327E-4260-96FD-BAA9171780A4}" presName="childText" presStyleLbl="bgAcc1" presStyleIdx="9" presStyleCnt="15" custScaleX="161671" custScaleY="166871" custLinFactNeighborX="-8444" custLinFactNeighborY="1383">
        <dgm:presLayoutVars>
          <dgm:bulletEnabled val="1"/>
        </dgm:presLayoutVars>
      </dgm:prSet>
      <dgm:spPr/>
      <dgm:t>
        <a:bodyPr/>
        <a:lstStyle/>
        <a:p>
          <a:endParaRPr lang="el-GR"/>
        </a:p>
      </dgm:t>
    </dgm:pt>
    <dgm:pt modelId="{3F15282D-3B51-4AFA-89E6-0A207683C23C}" type="pres">
      <dgm:prSet presAssocID="{1ABC6945-E70A-4BBA-B64A-2965EA812C3C}" presName="Name13" presStyleLbl="parChTrans1D2" presStyleIdx="10" presStyleCnt="15"/>
      <dgm:spPr/>
      <dgm:t>
        <a:bodyPr/>
        <a:lstStyle/>
        <a:p>
          <a:endParaRPr lang="el-GR"/>
        </a:p>
      </dgm:t>
    </dgm:pt>
    <dgm:pt modelId="{CAB75E7F-F634-4967-B084-2F5BF93B8FEE}" type="pres">
      <dgm:prSet presAssocID="{AEAB1D56-AAC5-4003-8ECB-C91772C1B958}" presName="childText" presStyleLbl="bgAcc1" presStyleIdx="10" presStyleCnt="15" custScaleX="168789" custScaleY="158906" custLinFactNeighborX="-8444" custLinFactNeighborY="9273">
        <dgm:presLayoutVars>
          <dgm:bulletEnabled val="1"/>
        </dgm:presLayoutVars>
      </dgm:prSet>
      <dgm:spPr/>
      <dgm:t>
        <a:bodyPr/>
        <a:lstStyle/>
        <a:p>
          <a:endParaRPr lang="el-GR"/>
        </a:p>
      </dgm:t>
    </dgm:pt>
    <dgm:pt modelId="{6598BF12-E733-491B-87D3-886DD9AED326}" type="pres">
      <dgm:prSet presAssocID="{3FEBB195-98FE-42C1-A41B-E4F48337AC89}" presName="Name13" presStyleLbl="parChTrans1D2" presStyleIdx="11" presStyleCnt="15"/>
      <dgm:spPr/>
      <dgm:t>
        <a:bodyPr/>
        <a:lstStyle/>
        <a:p>
          <a:endParaRPr lang="el-GR"/>
        </a:p>
      </dgm:t>
    </dgm:pt>
    <dgm:pt modelId="{CCAA5590-AA8E-4B1A-BA07-DBDF8B7404DB}" type="pres">
      <dgm:prSet presAssocID="{FB169DC2-DB25-4B86-AF0C-D678B998DDEB}" presName="childText" presStyleLbl="bgAcc1" presStyleIdx="11" presStyleCnt="15" custScaleX="110099" custLinFactNeighborX="-8444" custLinFactNeighborY="9341">
        <dgm:presLayoutVars>
          <dgm:bulletEnabled val="1"/>
        </dgm:presLayoutVars>
      </dgm:prSet>
      <dgm:spPr/>
      <dgm:t>
        <a:bodyPr/>
        <a:lstStyle/>
        <a:p>
          <a:endParaRPr lang="el-GR"/>
        </a:p>
      </dgm:t>
    </dgm:pt>
    <dgm:pt modelId="{F15DFF90-0926-4938-BFD6-6A05FE25AF17}" type="pres">
      <dgm:prSet presAssocID="{08CD42B9-FA4D-4474-A52C-E1E44D18A843}" presName="root" presStyleCnt="0"/>
      <dgm:spPr/>
    </dgm:pt>
    <dgm:pt modelId="{D46718F2-E6E5-400D-903F-C9381E6A6824}" type="pres">
      <dgm:prSet presAssocID="{08CD42B9-FA4D-4474-A52C-E1E44D18A843}" presName="rootComposite" presStyleCnt="0"/>
      <dgm:spPr/>
    </dgm:pt>
    <dgm:pt modelId="{033650A3-3EA0-4EB9-BC45-7B85541DAA1A}" type="pres">
      <dgm:prSet presAssocID="{08CD42B9-FA4D-4474-A52C-E1E44D18A843}" presName="rootText" presStyleLbl="node1" presStyleIdx="4" presStyleCnt="5" custScaleX="142041" custScaleY="132987" custLinFactNeighborX="-6921" custLinFactNeighborY="-50348"/>
      <dgm:spPr/>
      <dgm:t>
        <a:bodyPr/>
        <a:lstStyle/>
        <a:p>
          <a:endParaRPr lang="el-GR"/>
        </a:p>
      </dgm:t>
    </dgm:pt>
    <dgm:pt modelId="{BDCFE8CC-996B-45B0-9B3D-62D4CBFB3FFF}" type="pres">
      <dgm:prSet presAssocID="{08CD42B9-FA4D-4474-A52C-E1E44D18A843}" presName="rootConnector" presStyleLbl="node1" presStyleIdx="4" presStyleCnt="5"/>
      <dgm:spPr/>
      <dgm:t>
        <a:bodyPr/>
        <a:lstStyle/>
        <a:p>
          <a:endParaRPr lang="el-GR"/>
        </a:p>
      </dgm:t>
    </dgm:pt>
    <dgm:pt modelId="{0C366C2F-26F6-4F51-89F9-D5BB507CF74D}" type="pres">
      <dgm:prSet presAssocID="{08CD42B9-FA4D-4474-A52C-E1E44D18A843}" presName="childShape" presStyleCnt="0"/>
      <dgm:spPr/>
    </dgm:pt>
    <dgm:pt modelId="{2A677287-5D4D-4BCB-9F93-C465A16A2221}" type="pres">
      <dgm:prSet presAssocID="{140E247D-AF2D-4DCC-8E7E-82E9D2A4B754}" presName="Name13" presStyleLbl="parChTrans1D2" presStyleIdx="12" presStyleCnt="15"/>
      <dgm:spPr/>
      <dgm:t>
        <a:bodyPr/>
        <a:lstStyle/>
        <a:p>
          <a:endParaRPr lang="el-GR"/>
        </a:p>
      </dgm:t>
    </dgm:pt>
    <dgm:pt modelId="{7DB43625-5629-47E3-A22C-8B9FD7E3CEDA}" type="pres">
      <dgm:prSet presAssocID="{700FBB79-F465-4365-9E69-7A017D3FF9EC}" presName="childText" presStyleLbl="bgAcc1" presStyleIdx="12" presStyleCnt="15" custScaleX="165454" custScaleY="215612">
        <dgm:presLayoutVars>
          <dgm:bulletEnabled val="1"/>
        </dgm:presLayoutVars>
      </dgm:prSet>
      <dgm:spPr/>
      <dgm:t>
        <a:bodyPr/>
        <a:lstStyle/>
        <a:p>
          <a:endParaRPr lang="el-GR"/>
        </a:p>
      </dgm:t>
    </dgm:pt>
    <dgm:pt modelId="{631E9D1E-0826-4FD7-AB94-81EE50B22996}" type="pres">
      <dgm:prSet presAssocID="{D289DF5B-B8C6-406D-A91D-4E504AA1B8C6}" presName="Name13" presStyleLbl="parChTrans1D2" presStyleIdx="13" presStyleCnt="15"/>
      <dgm:spPr/>
      <dgm:t>
        <a:bodyPr/>
        <a:lstStyle/>
        <a:p>
          <a:endParaRPr lang="el-GR"/>
        </a:p>
      </dgm:t>
    </dgm:pt>
    <dgm:pt modelId="{D9D1BD7D-C06A-4B81-9485-DE83A33FB4AD}" type="pres">
      <dgm:prSet presAssocID="{342C3471-E210-4A6B-AAFE-7B4B3484F204}" presName="childText" presStyleLbl="bgAcc1" presStyleIdx="13" presStyleCnt="15" custScaleX="147598" custScaleY="160637">
        <dgm:presLayoutVars>
          <dgm:bulletEnabled val="1"/>
        </dgm:presLayoutVars>
      </dgm:prSet>
      <dgm:spPr/>
      <dgm:t>
        <a:bodyPr/>
        <a:lstStyle/>
        <a:p>
          <a:endParaRPr lang="el-GR"/>
        </a:p>
      </dgm:t>
    </dgm:pt>
    <dgm:pt modelId="{F6D9A997-71F2-4558-A0B7-C523117D67D6}" type="pres">
      <dgm:prSet presAssocID="{00E85C05-9942-4587-AF7F-E4B7259837AA}" presName="Name13" presStyleLbl="parChTrans1D2" presStyleIdx="14" presStyleCnt="15"/>
      <dgm:spPr/>
      <dgm:t>
        <a:bodyPr/>
        <a:lstStyle/>
        <a:p>
          <a:endParaRPr lang="el-GR"/>
        </a:p>
      </dgm:t>
    </dgm:pt>
    <dgm:pt modelId="{A5E8EB82-E9BF-4DAB-84CA-BED66A8B7F2F}" type="pres">
      <dgm:prSet presAssocID="{E83FC49F-E2D5-48EA-9FFF-42FB71A232B6}" presName="childText" presStyleLbl="bgAcc1" presStyleIdx="14" presStyleCnt="15" custScaleX="115186">
        <dgm:presLayoutVars>
          <dgm:bulletEnabled val="1"/>
        </dgm:presLayoutVars>
      </dgm:prSet>
      <dgm:spPr/>
      <dgm:t>
        <a:bodyPr/>
        <a:lstStyle/>
        <a:p>
          <a:endParaRPr lang="el-GR"/>
        </a:p>
      </dgm:t>
    </dgm:pt>
  </dgm:ptLst>
  <dgm:cxnLst>
    <dgm:cxn modelId="{751C2A8A-EFD0-4E1B-921B-068D7E29719F}" srcId="{90CE7872-D2D3-4D1A-90A6-4CFB62F1F730}" destId="{4494E275-8817-4625-94A6-DA461B40C8A4}" srcOrd="2" destOrd="0" parTransId="{DA315A08-9612-467C-84C1-88DC64F01B68}" sibTransId="{54BF788E-D4A1-4D28-9C8F-496ECD1BFA38}"/>
    <dgm:cxn modelId="{9F05D53E-7D6D-4B40-A68A-7BF0FA9DBC6D}" type="presOf" srcId="{90CE7872-D2D3-4D1A-90A6-4CFB62F1F730}" destId="{72D5229E-35BC-496B-8198-FEFB7549D85B}" srcOrd="1" destOrd="0" presId="urn:microsoft.com/office/officeart/2005/8/layout/hierarchy3"/>
    <dgm:cxn modelId="{E5A8A3DE-AF60-4B09-90A1-209F016B02CC}" type="presOf" srcId="{90CE7872-D2D3-4D1A-90A6-4CFB62F1F730}" destId="{32A689C3-39DF-455E-A72A-980ABC72B817}" srcOrd="0" destOrd="0" presId="urn:microsoft.com/office/officeart/2005/8/layout/hierarchy3"/>
    <dgm:cxn modelId="{A488FCB8-EFAB-4404-9716-34F5C3C65D93}" srcId="{77A4EDCF-781D-445F-9C71-147977C41553}" destId="{F642C09B-327E-4260-96FD-BAA9171780A4}" srcOrd="0" destOrd="0" parTransId="{6167D985-A21D-4D3A-A133-DB794A7A33EE}" sibTransId="{6FE84143-908E-4F8D-8AD3-3E7C1C2F16C7}"/>
    <dgm:cxn modelId="{D41EBE5E-E822-4F9D-B80C-A3F3D8248690}" srcId="{A8428EC4-DF11-47D8-B3A6-1B3DCE4821B2}" destId="{BB6834DC-79A2-4B08-973B-373F6791D390}" srcOrd="0" destOrd="0" parTransId="{9E3F10AE-976A-424F-AE66-DC0044408F2B}" sibTransId="{F822DBBE-A1DE-4278-898D-01F87D77AA43}"/>
    <dgm:cxn modelId="{E7669E66-B771-48BE-9B45-FA6095363337}" type="presOf" srcId="{08CD42B9-FA4D-4474-A52C-E1E44D18A843}" destId="{BDCFE8CC-996B-45B0-9B3D-62D4CBFB3FFF}" srcOrd="1" destOrd="0" presId="urn:microsoft.com/office/officeart/2005/8/layout/hierarchy3"/>
    <dgm:cxn modelId="{3D98BEBD-5BCD-4B0E-AEB9-F81A8C2CD419}" type="presOf" srcId="{3FEBB195-98FE-42C1-A41B-E4F48337AC89}" destId="{6598BF12-E733-491B-87D3-886DD9AED326}" srcOrd="0" destOrd="0" presId="urn:microsoft.com/office/officeart/2005/8/layout/hierarchy3"/>
    <dgm:cxn modelId="{C8A19395-68A5-48B6-89A2-A2C8A9E4B303}" type="presOf" srcId="{AEAB1D56-AAC5-4003-8ECB-C91772C1B958}" destId="{CAB75E7F-F634-4967-B084-2F5BF93B8FEE}" srcOrd="0" destOrd="0" presId="urn:microsoft.com/office/officeart/2005/8/layout/hierarchy3"/>
    <dgm:cxn modelId="{A0C22D22-E3F4-4186-814D-C60ABDCDB16B}" type="presOf" srcId="{4494E275-8817-4625-94A6-DA461B40C8A4}" destId="{A4317984-FEF6-4A1B-B00F-66F68E725E11}" srcOrd="0" destOrd="0" presId="urn:microsoft.com/office/officeart/2005/8/layout/hierarchy3"/>
    <dgm:cxn modelId="{ED6897CD-6A6A-46DD-A147-D927F9DCEE48}" type="presOf" srcId="{342C3471-E210-4A6B-AAFE-7B4B3484F204}" destId="{D9D1BD7D-C06A-4B81-9485-DE83A33FB4AD}" srcOrd="0" destOrd="0" presId="urn:microsoft.com/office/officeart/2005/8/layout/hierarchy3"/>
    <dgm:cxn modelId="{8AE8EB45-A039-4D84-8007-840A8E8CCFE5}" type="presOf" srcId="{BB6834DC-79A2-4B08-973B-373F6791D390}" destId="{4F4E0389-A7F2-48C4-BE8D-0C8780C3BC1A}" srcOrd="0" destOrd="0" presId="urn:microsoft.com/office/officeart/2005/8/layout/hierarchy3"/>
    <dgm:cxn modelId="{AEA195EE-4A02-4014-B6C5-BEE6F1826EC1}" srcId="{61EBF555-FDB7-4027-BCEE-30CDA870BCC6}" destId="{08CD42B9-FA4D-4474-A52C-E1E44D18A843}" srcOrd="4" destOrd="0" parTransId="{B8A74266-C4C4-4D21-9586-79F1FB94C99A}" sibTransId="{C54F5D22-0190-449D-A64F-5CA8BBF0F156}"/>
    <dgm:cxn modelId="{2BBAB46C-044D-438D-8201-19EB3AFD0378}" type="presOf" srcId="{5173AFC8-EE8D-428E-A70B-C5154C6FECB8}" destId="{4B06C6A7-FC00-4C18-BCB9-DE0EC362530D}" srcOrd="0" destOrd="0" presId="urn:microsoft.com/office/officeart/2005/8/layout/hierarchy3"/>
    <dgm:cxn modelId="{4B392513-A64F-43E6-BA9E-4848AA87682E}" type="presOf" srcId="{5732DCC2-B9C1-4B19-98A8-C362E88A1EF3}" destId="{FB3FD2B0-6583-4A82-9D89-0C7F3FE4536F}" srcOrd="0" destOrd="0" presId="urn:microsoft.com/office/officeart/2005/8/layout/hierarchy3"/>
    <dgm:cxn modelId="{CE3275EF-FBC7-4059-871D-CD7CF1CC9BAA}" srcId="{77A4EDCF-781D-445F-9C71-147977C41553}" destId="{AEAB1D56-AAC5-4003-8ECB-C91772C1B958}" srcOrd="1" destOrd="0" parTransId="{1ABC6945-E70A-4BBA-B64A-2965EA812C3C}" sibTransId="{A862E67D-0DD6-43E5-ABCF-F090B3F16834}"/>
    <dgm:cxn modelId="{957A097C-A59F-433B-B54B-A01FF5E5F1ED}" type="presOf" srcId="{E83FC49F-E2D5-48EA-9FFF-42FB71A232B6}" destId="{A5E8EB82-E9BF-4DAB-84CA-BED66A8B7F2F}" srcOrd="0" destOrd="0" presId="urn:microsoft.com/office/officeart/2005/8/layout/hierarchy3"/>
    <dgm:cxn modelId="{F8DB6C11-4421-4546-86C0-C71C5FC1BEE1}" type="presOf" srcId="{A8428EC4-DF11-47D8-B3A6-1B3DCE4821B2}" destId="{22538D17-B1EB-4EFE-A139-5B2872FC393C}" srcOrd="0" destOrd="0" presId="urn:microsoft.com/office/officeart/2005/8/layout/hierarchy3"/>
    <dgm:cxn modelId="{A73D61B3-9111-4F6A-9E83-8A6FBA523FAB}" type="presOf" srcId="{77A4EDCF-781D-445F-9C71-147977C41553}" destId="{C678D4AB-1871-45A8-AC23-61409C66E8F6}" srcOrd="1" destOrd="0" presId="urn:microsoft.com/office/officeart/2005/8/layout/hierarchy3"/>
    <dgm:cxn modelId="{1B81FA58-FA81-4FF5-968F-DBF0F5D2502C}" type="presOf" srcId="{DA315A08-9612-467C-84C1-88DC64F01B68}" destId="{7D050C06-003F-45A4-BE54-8C459BD5A772}" srcOrd="0" destOrd="0" presId="urn:microsoft.com/office/officeart/2005/8/layout/hierarchy3"/>
    <dgm:cxn modelId="{CAA7E6E3-B524-4064-8B49-F90367273019}" type="presOf" srcId="{39541D0B-7157-4D0D-B78F-098D4F975CC8}" destId="{B21F26AD-FE1D-4B58-9A1D-F5A9C68247D1}" srcOrd="0" destOrd="0" presId="urn:microsoft.com/office/officeart/2005/8/layout/hierarchy3"/>
    <dgm:cxn modelId="{1B737D0F-60B6-43B9-8409-BFEC7E82E772}" srcId="{3FC6E359-F49B-443E-A20C-8932D4254A1F}" destId="{39541D0B-7157-4D0D-B78F-098D4F975CC8}" srcOrd="1" destOrd="0" parTransId="{5173AFC8-EE8D-428E-A70B-C5154C6FECB8}" sibTransId="{EEBE0647-0BE7-496C-9814-BFD5FDF4D2ED}"/>
    <dgm:cxn modelId="{C9D1254C-FF49-40D8-8D9C-CA6B98EEAF4A}" type="presOf" srcId="{1ABC6945-E70A-4BBA-B64A-2965EA812C3C}" destId="{3F15282D-3B51-4AFA-89E6-0A207683C23C}" srcOrd="0" destOrd="0" presId="urn:microsoft.com/office/officeart/2005/8/layout/hierarchy3"/>
    <dgm:cxn modelId="{BEDCEEE6-C797-4D28-8342-27A0C897FC67}" srcId="{08CD42B9-FA4D-4474-A52C-E1E44D18A843}" destId="{700FBB79-F465-4365-9E69-7A017D3FF9EC}" srcOrd="0" destOrd="0" parTransId="{140E247D-AF2D-4DCC-8E7E-82E9D2A4B754}" sibTransId="{F18D52A4-F845-4ACD-A4B0-5E25756F78E4}"/>
    <dgm:cxn modelId="{5D130E66-477D-4C47-BB9C-7A46561E1533}" srcId="{90CE7872-D2D3-4D1A-90A6-4CFB62F1F730}" destId="{11012D4C-2E6D-4CF6-814E-13BF528FC2FA}" srcOrd="1" destOrd="0" parTransId="{F2A4F11C-0943-4A28-B617-C964F7A044C8}" sibTransId="{B75A5503-0922-4E97-B758-33729ABC3AA3}"/>
    <dgm:cxn modelId="{7D8D566D-4FFF-469D-9CBB-2A77E9DBD60D}" type="presOf" srcId="{6D65215D-458F-4F98-B85E-37282811ABA8}" destId="{9F385828-F1CE-4E50-9AF6-4661A607D02D}" srcOrd="0" destOrd="0" presId="urn:microsoft.com/office/officeart/2005/8/layout/hierarchy3"/>
    <dgm:cxn modelId="{914325D9-F431-471B-9BE3-7305B011690A}" type="presOf" srcId="{00E85C05-9942-4587-AF7F-E4B7259837AA}" destId="{F6D9A997-71F2-4558-A0B7-C523117D67D6}" srcOrd="0" destOrd="0" presId="urn:microsoft.com/office/officeart/2005/8/layout/hierarchy3"/>
    <dgm:cxn modelId="{02BE47A8-77B9-4F33-907A-81DEF37419A0}" srcId="{61EBF555-FDB7-4027-BCEE-30CDA870BCC6}" destId="{77A4EDCF-781D-445F-9C71-147977C41553}" srcOrd="3" destOrd="0" parTransId="{6B9D38B4-4CD6-4ED6-BAA2-EBAAE33EB838}" sibTransId="{5CF2D841-23DA-4952-872C-22183D14CD59}"/>
    <dgm:cxn modelId="{76BE722B-EC7C-4D19-BD0A-9FF6A959EE9F}" type="presOf" srcId="{140E247D-AF2D-4DCC-8E7E-82E9D2A4B754}" destId="{2A677287-5D4D-4BCB-9F93-C465A16A2221}" srcOrd="0" destOrd="0" presId="urn:microsoft.com/office/officeart/2005/8/layout/hierarchy3"/>
    <dgm:cxn modelId="{70095E5F-3B52-41BA-B23B-1D722B2EC99A}" type="presOf" srcId="{BE9A0AC9-74E8-4228-AAC5-2363C15A388F}" destId="{904CD3BA-2150-471D-8365-4F56882F4128}" srcOrd="0" destOrd="0" presId="urn:microsoft.com/office/officeart/2005/8/layout/hierarchy3"/>
    <dgm:cxn modelId="{2FDE83C6-403A-4CF7-8941-80C4BA7FF919}" srcId="{90CE7872-D2D3-4D1A-90A6-4CFB62F1F730}" destId="{6D65215D-458F-4F98-B85E-37282811ABA8}" srcOrd="0" destOrd="0" parTransId="{22772E8B-03D8-447A-A5EB-B5F29EC64BF9}" sibTransId="{D190D85B-2267-459E-A292-8D5AF27FB32C}"/>
    <dgm:cxn modelId="{DC55A833-4F28-415E-8074-A5F5046BEFB9}" srcId="{A8428EC4-DF11-47D8-B3A6-1B3DCE4821B2}" destId="{29170885-9DCC-45A8-8C17-680301D57701}" srcOrd="2" destOrd="0" parTransId="{DE8E091D-13A1-4849-9CDC-A097FB558F92}" sibTransId="{E4F1A513-FF97-4369-BC72-4F5DA0C29706}"/>
    <dgm:cxn modelId="{4DAAE2E8-00C9-4A18-AA42-629B0EB66DEB}" type="presOf" srcId="{D289DF5B-B8C6-406D-A91D-4E504AA1B8C6}" destId="{631E9D1E-0826-4FD7-AB94-81EE50B22996}" srcOrd="0" destOrd="0" presId="urn:microsoft.com/office/officeart/2005/8/layout/hierarchy3"/>
    <dgm:cxn modelId="{55C86C1E-85A8-461F-8E2A-D7CDB0FDCF0E}" srcId="{3FC6E359-F49B-443E-A20C-8932D4254A1F}" destId="{2C56ADEA-4E9E-4A1E-948F-AF1D86639407}" srcOrd="0" destOrd="0" parTransId="{BE9A0AC9-74E8-4228-AAC5-2363C15A388F}" sibTransId="{E8BF9F18-4805-4305-9ABA-E66BE42A7FDC}"/>
    <dgm:cxn modelId="{511D4E2F-F598-4F40-A82F-8A4AF846E02F}" type="presOf" srcId="{A8428EC4-DF11-47D8-B3A6-1B3DCE4821B2}" destId="{7672C5D9-0596-43B7-9B02-5CAB25A7652A}" srcOrd="1" destOrd="0" presId="urn:microsoft.com/office/officeart/2005/8/layout/hierarchy3"/>
    <dgm:cxn modelId="{3FD36B29-948F-4E3C-AFFE-12B908431059}" type="presOf" srcId="{DE8E091D-13A1-4849-9CDC-A097FB558F92}" destId="{0F21A8C6-BD8C-4B73-8D16-146CC51B1A52}" srcOrd="0" destOrd="0" presId="urn:microsoft.com/office/officeart/2005/8/layout/hierarchy3"/>
    <dgm:cxn modelId="{365B012C-A16F-44B1-A60F-3ED96F0FDEE6}" type="presOf" srcId="{22772E8B-03D8-447A-A5EB-B5F29EC64BF9}" destId="{0217EEE0-2839-4BCB-8FA6-39579DA537C8}" srcOrd="0" destOrd="0" presId="urn:microsoft.com/office/officeart/2005/8/layout/hierarchy3"/>
    <dgm:cxn modelId="{1DC7725E-455B-4233-964C-A01DE768BA8B}" type="presOf" srcId="{FB169DC2-DB25-4B86-AF0C-D678B998DDEB}" destId="{CCAA5590-AA8E-4B1A-BA07-DBDF8B7404DB}" srcOrd="0" destOrd="0" presId="urn:microsoft.com/office/officeart/2005/8/layout/hierarchy3"/>
    <dgm:cxn modelId="{308F8505-F99C-4528-8BB8-4948E10718F1}" srcId="{61EBF555-FDB7-4027-BCEE-30CDA870BCC6}" destId="{A8428EC4-DF11-47D8-B3A6-1B3DCE4821B2}" srcOrd="1" destOrd="0" parTransId="{1401B40D-ACF6-495C-80DA-FBF04C1E9E72}" sibTransId="{2BFF0EE1-C273-4544-ADF4-8E46FEEF95E1}"/>
    <dgm:cxn modelId="{F839B9AA-5C2F-484C-A3FC-E86DBB61C165}" type="presOf" srcId="{3FC6E359-F49B-443E-A20C-8932D4254A1F}" destId="{BC3B6371-7333-46CA-A307-1321D1F814C7}" srcOrd="1" destOrd="0" presId="urn:microsoft.com/office/officeart/2005/8/layout/hierarchy3"/>
    <dgm:cxn modelId="{93C0393C-73A7-45A9-9207-06960F288E97}" type="presOf" srcId="{D9D343E1-57F3-4B35-86BB-15E449009898}" destId="{61245871-B897-424A-8D88-DF98B87D02FA}" srcOrd="0" destOrd="0" presId="urn:microsoft.com/office/officeart/2005/8/layout/hierarchy3"/>
    <dgm:cxn modelId="{3E502557-CC6E-46A6-89A1-F8773413D7EF}" type="presOf" srcId="{700FBB79-F465-4365-9E69-7A017D3FF9EC}" destId="{7DB43625-5629-47E3-A22C-8B9FD7E3CEDA}" srcOrd="0" destOrd="0" presId="urn:microsoft.com/office/officeart/2005/8/layout/hierarchy3"/>
    <dgm:cxn modelId="{9F89A7E0-6687-4ABA-8E15-014855CF82EA}" type="presOf" srcId="{77A4EDCF-781D-445F-9C71-147977C41553}" destId="{8BC241E5-9E1E-4FE6-873E-A2443B9A40F9}" srcOrd="0" destOrd="0" presId="urn:microsoft.com/office/officeart/2005/8/layout/hierarchy3"/>
    <dgm:cxn modelId="{4B865E27-48E0-444D-AF12-216B310637D8}" srcId="{3FC6E359-F49B-443E-A20C-8932D4254A1F}" destId="{D9D343E1-57F3-4B35-86BB-15E449009898}" srcOrd="2" destOrd="0" parTransId="{88FD8448-F7F3-48AF-BD31-5248FAD07152}" sibTransId="{A04310F3-007E-4F2C-B90D-D81B1A352A9F}"/>
    <dgm:cxn modelId="{3261E6F7-7093-43ED-B0D3-DA219C5DE82A}" type="presOf" srcId="{6167D985-A21D-4D3A-A133-DB794A7A33EE}" destId="{2290C71C-4B39-48C0-9E17-B952D2B70668}" srcOrd="0" destOrd="0" presId="urn:microsoft.com/office/officeart/2005/8/layout/hierarchy3"/>
    <dgm:cxn modelId="{2189D10B-5CAE-4F06-9B54-25C25C004E84}" type="presOf" srcId="{7C3BF354-1A0D-4CB7-BE3B-8FC3A6D696AD}" destId="{C0B41E74-FB28-4BE2-BD82-9A83318F5E6B}" srcOrd="0" destOrd="0" presId="urn:microsoft.com/office/officeart/2005/8/layout/hierarchy3"/>
    <dgm:cxn modelId="{C197DD31-2312-46AD-A34B-42D36E7806C0}" type="presOf" srcId="{29170885-9DCC-45A8-8C17-680301D57701}" destId="{79E91D2A-03B7-4638-90E7-D068A151684A}" srcOrd="0" destOrd="0" presId="urn:microsoft.com/office/officeart/2005/8/layout/hierarchy3"/>
    <dgm:cxn modelId="{DC6DA279-7601-4D5C-95FF-3ABC60A88FE6}" srcId="{61EBF555-FDB7-4027-BCEE-30CDA870BCC6}" destId="{90CE7872-D2D3-4D1A-90A6-4CFB62F1F730}" srcOrd="0" destOrd="0" parTransId="{E7561C37-ACBB-4B3B-A5B3-7BC97A65C89A}" sibTransId="{1C712D15-C27E-4F0F-9DE2-07BD567D09DC}"/>
    <dgm:cxn modelId="{BF95F320-708C-4425-9329-BD915D5A799F}" srcId="{A8428EC4-DF11-47D8-B3A6-1B3DCE4821B2}" destId="{7C3BF354-1A0D-4CB7-BE3B-8FC3A6D696AD}" srcOrd="1" destOrd="0" parTransId="{5732DCC2-B9C1-4B19-98A8-C362E88A1EF3}" sibTransId="{26CB83DF-43FB-458E-B307-C743130ED845}"/>
    <dgm:cxn modelId="{682CA81F-82D0-40E2-8207-322B917951A6}" type="presOf" srcId="{F2A4F11C-0943-4A28-B617-C964F7A044C8}" destId="{A7D5B9CA-2AE6-4044-8493-7FAB885E065C}" srcOrd="0" destOrd="0" presId="urn:microsoft.com/office/officeart/2005/8/layout/hierarchy3"/>
    <dgm:cxn modelId="{90A62200-8E69-44AC-8427-B444EC535BF7}" type="presOf" srcId="{9E3F10AE-976A-424F-AE66-DC0044408F2B}" destId="{788388B0-C7BA-4FDB-AFC7-38DF41F37199}" srcOrd="0" destOrd="0" presId="urn:microsoft.com/office/officeart/2005/8/layout/hierarchy3"/>
    <dgm:cxn modelId="{EBAB8E35-FF72-40DA-8DE3-40AE207CD08F}" srcId="{08CD42B9-FA4D-4474-A52C-E1E44D18A843}" destId="{342C3471-E210-4A6B-AAFE-7B4B3484F204}" srcOrd="1" destOrd="0" parTransId="{D289DF5B-B8C6-406D-A91D-4E504AA1B8C6}" sibTransId="{92F9DB14-A625-40D1-A7F5-4E80F6212CE8}"/>
    <dgm:cxn modelId="{771985BC-C4A6-4B7F-9E35-43C2F9C90597}" type="presOf" srcId="{3FC6E359-F49B-443E-A20C-8932D4254A1F}" destId="{204FEAC3-AA15-40DB-819E-34EB4EC9A652}" srcOrd="0" destOrd="0" presId="urn:microsoft.com/office/officeart/2005/8/layout/hierarchy3"/>
    <dgm:cxn modelId="{8FDBBFF8-02CE-4FA3-A55A-315EB77F48B9}" type="presOf" srcId="{2C56ADEA-4E9E-4A1E-948F-AF1D86639407}" destId="{6DEDBB4F-7769-4A24-92DB-63E3FC89E44F}" srcOrd="0" destOrd="0" presId="urn:microsoft.com/office/officeart/2005/8/layout/hierarchy3"/>
    <dgm:cxn modelId="{CEA079F8-572E-4131-A318-2DE163609248}" type="presOf" srcId="{F642C09B-327E-4260-96FD-BAA9171780A4}" destId="{F6E6B838-445C-49AE-8524-19B0B949369B}" srcOrd="0" destOrd="0" presId="urn:microsoft.com/office/officeart/2005/8/layout/hierarchy3"/>
    <dgm:cxn modelId="{13A23858-37FD-4663-8539-6E349E71B21F}" type="presOf" srcId="{11012D4C-2E6D-4CF6-814E-13BF528FC2FA}" destId="{D5193693-761C-4E63-994E-793141AA7372}" srcOrd="0" destOrd="0" presId="urn:microsoft.com/office/officeart/2005/8/layout/hierarchy3"/>
    <dgm:cxn modelId="{0D3BAF3B-C04D-4B8F-8F1A-E13B2EDB4FD3}" type="presOf" srcId="{08CD42B9-FA4D-4474-A52C-E1E44D18A843}" destId="{033650A3-3EA0-4EB9-BC45-7B85541DAA1A}" srcOrd="0" destOrd="0" presId="urn:microsoft.com/office/officeart/2005/8/layout/hierarchy3"/>
    <dgm:cxn modelId="{298EDE2E-8C8E-4760-9EEA-F483C8452218}" srcId="{61EBF555-FDB7-4027-BCEE-30CDA870BCC6}" destId="{3FC6E359-F49B-443E-A20C-8932D4254A1F}" srcOrd="2" destOrd="0" parTransId="{73F15248-C5D4-4D85-BF3C-A8D83827EC9B}" sibTransId="{AA6A3DBE-1FC1-47DE-8BD1-977FDA7730CE}"/>
    <dgm:cxn modelId="{394D6824-0336-4343-A989-43A5EB00C71E}" type="presOf" srcId="{61EBF555-FDB7-4027-BCEE-30CDA870BCC6}" destId="{BA75E17F-D941-4A10-BF73-A3435597DBF6}" srcOrd="0" destOrd="0" presId="urn:microsoft.com/office/officeart/2005/8/layout/hierarchy3"/>
    <dgm:cxn modelId="{77EC0084-3A82-487E-9EAF-3FD62D68ED7F}" srcId="{77A4EDCF-781D-445F-9C71-147977C41553}" destId="{FB169DC2-DB25-4B86-AF0C-D678B998DDEB}" srcOrd="2" destOrd="0" parTransId="{3FEBB195-98FE-42C1-A41B-E4F48337AC89}" sibTransId="{E8816FE0-16B7-4C2C-B6D1-93F40BDE044B}"/>
    <dgm:cxn modelId="{56041E7B-7D6C-47A5-81DD-ADFD83BB2111}" srcId="{08CD42B9-FA4D-4474-A52C-E1E44D18A843}" destId="{E83FC49F-E2D5-48EA-9FFF-42FB71A232B6}" srcOrd="2" destOrd="0" parTransId="{00E85C05-9942-4587-AF7F-E4B7259837AA}" sibTransId="{F7A8293A-8B66-4EA5-AC0E-1AA2DD82A31C}"/>
    <dgm:cxn modelId="{748DF139-C3A5-45E6-93A4-8D38F75B5FB1}" type="presOf" srcId="{88FD8448-F7F3-48AF-BD31-5248FAD07152}" destId="{5C1E59F4-A002-4203-A3DB-E720C807D98A}" srcOrd="0" destOrd="0" presId="urn:microsoft.com/office/officeart/2005/8/layout/hierarchy3"/>
    <dgm:cxn modelId="{EA8816D2-3A85-4FEE-B260-9A2C50532E11}" type="presParOf" srcId="{BA75E17F-D941-4A10-BF73-A3435597DBF6}" destId="{E50CEB52-C09D-4E51-A265-BF148FF8FB8B}" srcOrd="0" destOrd="0" presId="urn:microsoft.com/office/officeart/2005/8/layout/hierarchy3"/>
    <dgm:cxn modelId="{3F5CDFBA-7509-4529-B5B2-965892C4A1CD}" type="presParOf" srcId="{E50CEB52-C09D-4E51-A265-BF148FF8FB8B}" destId="{A41F7339-F248-404A-9032-94013482A8E7}" srcOrd="0" destOrd="0" presId="urn:microsoft.com/office/officeart/2005/8/layout/hierarchy3"/>
    <dgm:cxn modelId="{EDA239D8-BD54-4508-94DF-EB1A8CD45918}" type="presParOf" srcId="{A41F7339-F248-404A-9032-94013482A8E7}" destId="{32A689C3-39DF-455E-A72A-980ABC72B817}" srcOrd="0" destOrd="0" presId="urn:microsoft.com/office/officeart/2005/8/layout/hierarchy3"/>
    <dgm:cxn modelId="{7555082F-194E-4316-B7D0-8E4F514BBB1A}" type="presParOf" srcId="{A41F7339-F248-404A-9032-94013482A8E7}" destId="{72D5229E-35BC-496B-8198-FEFB7549D85B}" srcOrd="1" destOrd="0" presId="urn:microsoft.com/office/officeart/2005/8/layout/hierarchy3"/>
    <dgm:cxn modelId="{7AF87B5B-B92A-40BC-84FD-8308A12CFE56}" type="presParOf" srcId="{E50CEB52-C09D-4E51-A265-BF148FF8FB8B}" destId="{01FE5E2D-9A18-47B8-AD92-6A5694208FEE}" srcOrd="1" destOrd="0" presId="urn:microsoft.com/office/officeart/2005/8/layout/hierarchy3"/>
    <dgm:cxn modelId="{0F080BAB-A123-4334-9115-015497B0DC48}" type="presParOf" srcId="{01FE5E2D-9A18-47B8-AD92-6A5694208FEE}" destId="{0217EEE0-2839-4BCB-8FA6-39579DA537C8}" srcOrd="0" destOrd="0" presId="urn:microsoft.com/office/officeart/2005/8/layout/hierarchy3"/>
    <dgm:cxn modelId="{AA37EE5E-4B98-4FD4-B7EB-71DECEF5165C}" type="presParOf" srcId="{01FE5E2D-9A18-47B8-AD92-6A5694208FEE}" destId="{9F385828-F1CE-4E50-9AF6-4661A607D02D}" srcOrd="1" destOrd="0" presId="urn:microsoft.com/office/officeart/2005/8/layout/hierarchy3"/>
    <dgm:cxn modelId="{82825CE6-A9B3-40E9-AFD1-680725662DB4}" type="presParOf" srcId="{01FE5E2D-9A18-47B8-AD92-6A5694208FEE}" destId="{A7D5B9CA-2AE6-4044-8493-7FAB885E065C}" srcOrd="2" destOrd="0" presId="urn:microsoft.com/office/officeart/2005/8/layout/hierarchy3"/>
    <dgm:cxn modelId="{37B7F819-A91C-4826-88E3-6044D7C2C09E}" type="presParOf" srcId="{01FE5E2D-9A18-47B8-AD92-6A5694208FEE}" destId="{D5193693-761C-4E63-994E-793141AA7372}" srcOrd="3" destOrd="0" presId="urn:microsoft.com/office/officeart/2005/8/layout/hierarchy3"/>
    <dgm:cxn modelId="{7B42B9A0-CE7E-4A82-AC0E-7C5B9B7EB553}" type="presParOf" srcId="{01FE5E2D-9A18-47B8-AD92-6A5694208FEE}" destId="{7D050C06-003F-45A4-BE54-8C459BD5A772}" srcOrd="4" destOrd="0" presId="urn:microsoft.com/office/officeart/2005/8/layout/hierarchy3"/>
    <dgm:cxn modelId="{6C501D52-6814-40B9-A99D-E2AB9307B218}" type="presParOf" srcId="{01FE5E2D-9A18-47B8-AD92-6A5694208FEE}" destId="{A4317984-FEF6-4A1B-B00F-66F68E725E11}" srcOrd="5" destOrd="0" presId="urn:microsoft.com/office/officeart/2005/8/layout/hierarchy3"/>
    <dgm:cxn modelId="{369466BE-F5ED-4476-8E7C-C2C94A8E4FDA}" type="presParOf" srcId="{BA75E17F-D941-4A10-BF73-A3435597DBF6}" destId="{FCB82638-8A0D-4D5F-886C-B57CFA4E6CDA}" srcOrd="1" destOrd="0" presId="urn:microsoft.com/office/officeart/2005/8/layout/hierarchy3"/>
    <dgm:cxn modelId="{07CD54DE-72CC-4075-96AD-27EC90C05DD4}" type="presParOf" srcId="{FCB82638-8A0D-4D5F-886C-B57CFA4E6CDA}" destId="{133065EC-1EF4-4540-AE02-E9E3821F0642}" srcOrd="0" destOrd="0" presId="urn:microsoft.com/office/officeart/2005/8/layout/hierarchy3"/>
    <dgm:cxn modelId="{4E955F68-195B-46A6-86BB-419B171D1246}" type="presParOf" srcId="{133065EC-1EF4-4540-AE02-E9E3821F0642}" destId="{22538D17-B1EB-4EFE-A139-5B2872FC393C}" srcOrd="0" destOrd="0" presId="urn:microsoft.com/office/officeart/2005/8/layout/hierarchy3"/>
    <dgm:cxn modelId="{6F5605E0-EE7C-46AB-A2FB-EBD099D0865B}" type="presParOf" srcId="{133065EC-1EF4-4540-AE02-E9E3821F0642}" destId="{7672C5D9-0596-43B7-9B02-5CAB25A7652A}" srcOrd="1" destOrd="0" presId="urn:microsoft.com/office/officeart/2005/8/layout/hierarchy3"/>
    <dgm:cxn modelId="{0563D6F7-0AC0-4019-A7EA-C0BBF2D9F59F}" type="presParOf" srcId="{FCB82638-8A0D-4D5F-886C-B57CFA4E6CDA}" destId="{C5B05AC7-C297-475F-9096-7E01BB591C24}" srcOrd="1" destOrd="0" presId="urn:microsoft.com/office/officeart/2005/8/layout/hierarchy3"/>
    <dgm:cxn modelId="{3FFD0852-7A72-425C-A4A1-3E7ABA255FB3}" type="presParOf" srcId="{C5B05AC7-C297-475F-9096-7E01BB591C24}" destId="{788388B0-C7BA-4FDB-AFC7-38DF41F37199}" srcOrd="0" destOrd="0" presId="urn:microsoft.com/office/officeart/2005/8/layout/hierarchy3"/>
    <dgm:cxn modelId="{0AD4EF0B-E50A-4CA7-A3D2-3D72815CA971}" type="presParOf" srcId="{C5B05AC7-C297-475F-9096-7E01BB591C24}" destId="{4F4E0389-A7F2-48C4-BE8D-0C8780C3BC1A}" srcOrd="1" destOrd="0" presId="urn:microsoft.com/office/officeart/2005/8/layout/hierarchy3"/>
    <dgm:cxn modelId="{1E27EBE6-BD76-49DF-B2D6-9B6374448A0F}" type="presParOf" srcId="{C5B05AC7-C297-475F-9096-7E01BB591C24}" destId="{FB3FD2B0-6583-4A82-9D89-0C7F3FE4536F}" srcOrd="2" destOrd="0" presId="urn:microsoft.com/office/officeart/2005/8/layout/hierarchy3"/>
    <dgm:cxn modelId="{E8A22556-A4CF-4E0A-87D0-A305D2EB6A14}" type="presParOf" srcId="{C5B05AC7-C297-475F-9096-7E01BB591C24}" destId="{C0B41E74-FB28-4BE2-BD82-9A83318F5E6B}" srcOrd="3" destOrd="0" presId="urn:microsoft.com/office/officeart/2005/8/layout/hierarchy3"/>
    <dgm:cxn modelId="{4C3DA66F-AC11-401A-9390-86743DB94148}" type="presParOf" srcId="{C5B05AC7-C297-475F-9096-7E01BB591C24}" destId="{0F21A8C6-BD8C-4B73-8D16-146CC51B1A52}" srcOrd="4" destOrd="0" presId="urn:microsoft.com/office/officeart/2005/8/layout/hierarchy3"/>
    <dgm:cxn modelId="{6F72C3DB-E42E-4D27-A5EF-768595669F19}" type="presParOf" srcId="{C5B05AC7-C297-475F-9096-7E01BB591C24}" destId="{79E91D2A-03B7-4638-90E7-D068A151684A}" srcOrd="5" destOrd="0" presId="urn:microsoft.com/office/officeart/2005/8/layout/hierarchy3"/>
    <dgm:cxn modelId="{484BE13C-8A42-45BB-9AEF-D629E540E2F3}" type="presParOf" srcId="{BA75E17F-D941-4A10-BF73-A3435597DBF6}" destId="{961ABDCD-37E2-4349-BB36-7049B66AEE94}" srcOrd="2" destOrd="0" presId="urn:microsoft.com/office/officeart/2005/8/layout/hierarchy3"/>
    <dgm:cxn modelId="{CF33DA86-10B9-41F1-A919-05F397C1B713}" type="presParOf" srcId="{961ABDCD-37E2-4349-BB36-7049B66AEE94}" destId="{7BD69ADC-7D7D-4AAB-9B79-B70678455225}" srcOrd="0" destOrd="0" presId="urn:microsoft.com/office/officeart/2005/8/layout/hierarchy3"/>
    <dgm:cxn modelId="{DFC473DE-6915-4463-B45E-BEDB57B851B6}" type="presParOf" srcId="{7BD69ADC-7D7D-4AAB-9B79-B70678455225}" destId="{204FEAC3-AA15-40DB-819E-34EB4EC9A652}" srcOrd="0" destOrd="0" presId="urn:microsoft.com/office/officeart/2005/8/layout/hierarchy3"/>
    <dgm:cxn modelId="{D67D99AF-C200-4874-859E-09743315CDEC}" type="presParOf" srcId="{7BD69ADC-7D7D-4AAB-9B79-B70678455225}" destId="{BC3B6371-7333-46CA-A307-1321D1F814C7}" srcOrd="1" destOrd="0" presId="urn:microsoft.com/office/officeart/2005/8/layout/hierarchy3"/>
    <dgm:cxn modelId="{340C242F-8A77-4660-9383-A4F9903CCA4E}" type="presParOf" srcId="{961ABDCD-37E2-4349-BB36-7049B66AEE94}" destId="{D66B63AB-195D-4DAD-9B3E-638A482FCC65}" srcOrd="1" destOrd="0" presId="urn:microsoft.com/office/officeart/2005/8/layout/hierarchy3"/>
    <dgm:cxn modelId="{921F89CD-821B-4F48-9237-D73CA1F75898}" type="presParOf" srcId="{D66B63AB-195D-4DAD-9B3E-638A482FCC65}" destId="{904CD3BA-2150-471D-8365-4F56882F4128}" srcOrd="0" destOrd="0" presId="urn:microsoft.com/office/officeart/2005/8/layout/hierarchy3"/>
    <dgm:cxn modelId="{F78C127C-8A26-4DDE-A6C3-7F933D980259}" type="presParOf" srcId="{D66B63AB-195D-4DAD-9B3E-638A482FCC65}" destId="{6DEDBB4F-7769-4A24-92DB-63E3FC89E44F}" srcOrd="1" destOrd="0" presId="urn:microsoft.com/office/officeart/2005/8/layout/hierarchy3"/>
    <dgm:cxn modelId="{A22A1652-AF7A-47D3-B464-FEF488FEBC1D}" type="presParOf" srcId="{D66B63AB-195D-4DAD-9B3E-638A482FCC65}" destId="{4B06C6A7-FC00-4C18-BCB9-DE0EC362530D}" srcOrd="2" destOrd="0" presId="urn:microsoft.com/office/officeart/2005/8/layout/hierarchy3"/>
    <dgm:cxn modelId="{8D565726-35ED-4BEA-9F7D-8151B59CDB11}" type="presParOf" srcId="{D66B63AB-195D-4DAD-9B3E-638A482FCC65}" destId="{B21F26AD-FE1D-4B58-9A1D-F5A9C68247D1}" srcOrd="3" destOrd="0" presId="urn:microsoft.com/office/officeart/2005/8/layout/hierarchy3"/>
    <dgm:cxn modelId="{8E3125D1-0371-417A-B8FB-EC8399938386}" type="presParOf" srcId="{D66B63AB-195D-4DAD-9B3E-638A482FCC65}" destId="{5C1E59F4-A002-4203-A3DB-E720C807D98A}" srcOrd="4" destOrd="0" presId="urn:microsoft.com/office/officeart/2005/8/layout/hierarchy3"/>
    <dgm:cxn modelId="{01B82FC2-3DBD-49C6-9CEF-822A4D280F2D}" type="presParOf" srcId="{D66B63AB-195D-4DAD-9B3E-638A482FCC65}" destId="{61245871-B897-424A-8D88-DF98B87D02FA}" srcOrd="5" destOrd="0" presId="urn:microsoft.com/office/officeart/2005/8/layout/hierarchy3"/>
    <dgm:cxn modelId="{3A73F8AC-C783-4A55-B043-722129C9C9C8}" type="presParOf" srcId="{BA75E17F-D941-4A10-BF73-A3435597DBF6}" destId="{28061C41-063C-46B1-93BC-DFCDC2A36A7F}" srcOrd="3" destOrd="0" presId="urn:microsoft.com/office/officeart/2005/8/layout/hierarchy3"/>
    <dgm:cxn modelId="{62EA0931-C58E-402D-9F58-1C3E6AFF9969}" type="presParOf" srcId="{28061C41-063C-46B1-93BC-DFCDC2A36A7F}" destId="{EF55F26F-86A7-4D08-9CB3-4BE00754F462}" srcOrd="0" destOrd="0" presId="urn:microsoft.com/office/officeart/2005/8/layout/hierarchy3"/>
    <dgm:cxn modelId="{440F9EF2-F301-4D70-A6E2-D08AE60026FE}" type="presParOf" srcId="{EF55F26F-86A7-4D08-9CB3-4BE00754F462}" destId="{8BC241E5-9E1E-4FE6-873E-A2443B9A40F9}" srcOrd="0" destOrd="0" presId="urn:microsoft.com/office/officeart/2005/8/layout/hierarchy3"/>
    <dgm:cxn modelId="{8707DCC4-E12C-4B00-9F26-5AB89566E240}" type="presParOf" srcId="{EF55F26F-86A7-4D08-9CB3-4BE00754F462}" destId="{C678D4AB-1871-45A8-AC23-61409C66E8F6}" srcOrd="1" destOrd="0" presId="urn:microsoft.com/office/officeart/2005/8/layout/hierarchy3"/>
    <dgm:cxn modelId="{40926D07-A95A-4960-9837-C22EEE97C2F2}" type="presParOf" srcId="{28061C41-063C-46B1-93BC-DFCDC2A36A7F}" destId="{D99454E2-467F-4A12-A39D-34BC055AB58B}" srcOrd="1" destOrd="0" presId="urn:microsoft.com/office/officeart/2005/8/layout/hierarchy3"/>
    <dgm:cxn modelId="{2D5C07D7-D3B3-413F-9CE2-1154CD4A251A}" type="presParOf" srcId="{D99454E2-467F-4A12-A39D-34BC055AB58B}" destId="{2290C71C-4B39-48C0-9E17-B952D2B70668}" srcOrd="0" destOrd="0" presId="urn:microsoft.com/office/officeart/2005/8/layout/hierarchy3"/>
    <dgm:cxn modelId="{DA1E95CE-2D83-4003-84D4-A0DD9FBE8112}" type="presParOf" srcId="{D99454E2-467F-4A12-A39D-34BC055AB58B}" destId="{F6E6B838-445C-49AE-8524-19B0B949369B}" srcOrd="1" destOrd="0" presId="urn:microsoft.com/office/officeart/2005/8/layout/hierarchy3"/>
    <dgm:cxn modelId="{34E62EFF-29FE-4B98-ADDF-9010FFAC5826}" type="presParOf" srcId="{D99454E2-467F-4A12-A39D-34BC055AB58B}" destId="{3F15282D-3B51-4AFA-89E6-0A207683C23C}" srcOrd="2" destOrd="0" presId="urn:microsoft.com/office/officeart/2005/8/layout/hierarchy3"/>
    <dgm:cxn modelId="{B5763715-7449-4EBF-A2D8-872A8B26B6D5}" type="presParOf" srcId="{D99454E2-467F-4A12-A39D-34BC055AB58B}" destId="{CAB75E7F-F634-4967-B084-2F5BF93B8FEE}" srcOrd="3" destOrd="0" presId="urn:microsoft.com/office/officeart/2005/8/layout/hierarchy3"/>
    <dgm:cxn modelId="{07485A84-CF58-4D14-9FFD-DBF0C85CD729}" type="presParOf" srcId="{D99454E2-467F-4A12-A39D-34BC055AB58B}" destId="{6598BF12-E733-491B-87D3-886DD9AED326}" srcOrd="4" destOrd="0" presId="urn:microsoft.com/office/officeart/2005/8/layout/hierarchy3"/>
    <dgm:cxn modelId="{2729F05E-610F-4610-BAEB-DE66EF23C95B}" type="presParOf" srcId="{D99454E2-467F-4A12-A39D-34BC055AB58B}" destId="{CCAA5590-AA8E-4B1A-BA07-DBDF8B7404DB}" srcOrd="5" destOrd="0" presId="urn:microsoft.com/office/officeart/2005/8/layout/hierarchy3"/>
    <dgm:cxn modelId="{DF2D9BAE-2D42-48EC-BB06-15DB2C86CE24}" type="presParOf" srcId="{BA75E17F-D941-4A10-BF73-A3435597DBF6}" destId="{F15DFF90-0926-4938-BFD6-6A05FE25AF17}" srcOrd="4" destOrd="0" presId="urn:microsoft.com/office/officeart/2005/8/layout/hierarchy3"/>
    <dgm:cxn modelId="{A9CB09B8-CD40-4B46-9285-9F77781E67BA}" type="presParOf" srcId="{F15DFF90-0926-4938-BFD6-6A05FE25AF17}" destId="{D46718F2-E6E5-400D-903F-C9381E6A6824}" srcOrd="0" destOrd="0" presId="urn:microsoft.com/office/officeart/2005/8/layout/hierarchy3"/>
    <dgm:cxn modelId="{DDB1A63B-8921-462A-8E70-1E72D5F97BC5}" type="presParOf" srcId="{D46718F2-E6E5-400D-903F-C9381E6A6824}" destId="{033650A3-3EA0-4EB9-BC45-7B85541DAA1A}" srcOrd="0" destOrd="0" presId="urn:microsoft.com/office/officeart/2005/8/layout/hierarchy3"/>
    <dgm:cxn modelId="{C11F6612-5878-4EFA-A3FD-91B41FA6482A}" type="presParOf" srcId="{D46718F2-E6E5-400D-903F-C9381E6A6824}" destId="{BDCFE8CC-996B-45B0-9B3D-62D4CBFB3FFF}" srcOrd="1" destOrd="0" presId="urn:microsoft.com/office/officeart/2005/8/layout/hierarchy3"/>
    <dgm:cxn modelId="{E9256140-6C63-4AA5-89AA-7C53C81B0869}" type="presParOf" srcId="{F15DFF90-0926-4938-BFD6-6A05FE25AF17}" destId="{0C366C2F-26F6-4F51-89F9-D5BB507CF74D}" srcOrd="1" destOrd="0" presId="urn:microsoft.com/office/officeart/2005/8/layout/hierarchy3"/>
    <dgm:cxn modelId="{D399B67D-A349-4F7B-B6DB-36762F7680FE}" type="presParOf" srcId="{0C366C2F-26F6-4F51-89F9-D5BB507CF74D}" destId="{2A677287-5D4D-4BCB-9F93-C465A16A2221}" srcOrd="0" destOrd="0" presId="urn:microsoft.com/office/officeart/2005/8/layout/hierarchy3"/>
    <dgm:cxn modelId="{E422AFF8-2B28-44F5-9EE4-F9B64A9D6B48}" type="presParOf" srcId="{0C366C2F-26F6-4F51-89F9-D5BB507CF74D}" destId="{7DB43625-5629-47E3-A22C-8B9FD7E3CEDA}" srcOrd="1" destOrd="0" presId="urn:microsoft.com/office/officeart/2005/8/layout/hierarchy3"/>
    <dgm:cxn modelId="{DCC7937F-D169-482C-951C-C24035D4CBFE}" type="presParOf" srcId="{0C366C2F-26F6-4F51-89F9-D5BB507CF74D}" destId="{631E9D1E-0826-4FD7-AB94-81EE50B22996}" srcOrd="2" destOrd="0" presId="urn:microsoft.com/office/officeart/2005/8/layout/hierarchy3"/>
    <dgm:cxn modelId="{60A184F8-FC55-4F19-B0E6-78640AAB1666}" type="presParOf" srcId="{0C366C2F-26F6-4F51-89F9-D5BB507CF74D}" destId="{D9D1BD7D-C06A-4B81-9485-DE83A33FB4AD}" srcOrd="3" destOrd="0" presId="urn:microsoft.com/office/officeart/2005/8/layout/hierarchy3"/>
    <dgm:cxn modelId="{B3BE7789-974D-406B-8CFD-C8941D145A89}" type="presParOf" srcId="{0C366C2F-26F6-4F51-89F9-D5BB507CF74D}" destId="{F6D9A997-71F2-4558-A0B7-C523117D67D6}" srcOrd="4" destOrd="0" presId="urn:microsoft.com/office/officeart/2005/8/layout/hierarchy3"/>
    <dgm:cxn modelId="{B9EF079B-F204-47CE-929E-99AA0666DC38}" type="presParOf" srcId="{0C366C2F-26F6-4F51-89F9-D5BB507CF74D}" destId="{A5E8EB82-E9BF-4DAB-84CA-BED66A8B7F2F}" srcOrd="5"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713B3D7-58B0-473E-B93E-A4234B67C095}" type="doc">
      <dgm:prSet loTypeId="urn:microsoft.com/office/officeart/2005/8/layout/hierarchy2" loCatId="hierarchy" qsTypeId="urn:microsoft.com/office/officeart/2005/8/quickstyle/3d2" qsCatId="3D" csTypeId="urn:microsoft.com/office/officeart/2005/8/colors/accent1_2#9" csCatId="accent1" phldr="1"/>
      <dgm:spPr/>
      <dgm:t>
        <a:bodyPr/>
        <a:lstStyle/>
        <a:p>
          <a:endParaRPr lang="el-GR"/>
        </a:p>
      </dgm:t>
    </dgm:pt>
    <dgm:pt modelId="{053DD903-7548-4236-A319-3E226EE71CD2}">
      <dgm:prSet phldrT="[Κείμενο]" custT="1"/>
      <dgm:spPr>
        <a:solidFill>
          <a:srgbClr val="7030A0"/>
        </a:solidFill>
      </dgm:spPr>
      <dgm:t>
        <a:bodyPr/>
        <a:lstStyle/>
        <a:p>
          <a:r>
            <a:rPr lang="el-GR" sz="2600" b="1" dirty="0" smtClean="0"/>
            <a:t>ΕΠΑ.Λ</a:t>
          </a:r>
        </a:p>
        <a:p>
          <a:r>
            <a:rPr lang="el-GR" sz="2000" dirty="0" smtClean="0"/>
            <a:t>ΔΙΑΡΘΡΩΣΗ ΣΠΟΥΔΩΝ</a:t>
          </a:r>
          <a:endParaRPr lang="el-GR" sz="2000" dirty="0"/>
        </a:p>
      </dgm:t>
    </dgm:pt>
    <dgm:pt modelId="{2956AB24-EF32-4EF9-B920-2CE00752FB4C}" type="parTrans" cxnId="{E4D4FF10-79D1-445E-9451-09E64E1044D9}">
      <dgm:prSet/>
      <dgm:spPr/>
      <dgm:t>
        <a:bodyPr/>
        <a:lstStyle/>
        <a:p>
          <a:endParaRPr lang="el-GR"/>
        </a:p>
      </dgm:t>
    </dgm:pt>
    <dgm:pt modelId="{AC94935B-C1DD-4D99-B6C3-7CAEBD8438B3}" type="sibTrans" cxnId="{E4D4FF10-79D1-445E-9451-09E64E1044D9}">
      <dgm:prSet/>
      <dgm:spPr/>
      <dgm:t>
        <a:bodyPr/>
        <a:lstStyle/>
        <a:p>
          <a:endParaRPr lang="el-GR"/>
        </a:p>
      </dgm:t>
    </dgm:pt>
    <dgm:pt modelId="{F49C3E1C-B798-48EE-9710-AAC2929F4B03}">
      <dgm:prSet phldrT="[Κείμενο]" custT="1"/>
      <dgm:spPr>
        <a:solidFill>
          <a:srgbClr val="009E00"/>
        </a:solidFill>
      </dgm:spPr>
      <dgm:t>
        <a:bodyPr/>
        <a:lstStyle/>
        <a:p>
          <a:r>
            <a:rPr lang="el-GR" sz="2000" dirty="0" smtClean="0">
              <a:effectLst>
                <a:outerShdw blurRad="38100" dist="38100" dir="2700000" algn="tl">
                  <a:srgbClr val="000000">
                    <a:alpha val="43137"/>
                  </a:srgbClr>
                </a:outerShdw>
              </a:effectLst>
            </a:rPr>
            <a:t>ΔΕΥΤΕΡΟΒΑΘΜΙΟΣ ΚΥΚΛΟΣ</a:t>
          </a:r>
          <a:endParaRPr lang="el-GR" sz="2000" dirty="0">
            <a:effectLst>
              <a:outerShdw blurRad="38100" dist="38100" dir="2700000" algn="tl">
                <a:srgbClr val="000000">
                  <a:alpha val="43137"/>
                </a:srgbClr>
              </a:outerShdw>
            </a:effectLst>
          </a:endParaRPr>
        </a:p>
      </dgm:t>
    </dgm:pt>
    <dgm:pt modelId="{D6573E8B-C8F4-4A58-9F64-CF4C82120742}" type="parTrans" cxnId="{15590A33-583F-43D9-94B8-B7E184973559}">
      <dgm:prSet/>
      <dgm:spPr>
        <a:ln>
          <a:solidFill>
            <a:schemeClr val="tx1"/>
          </a:solidFill>
        </a:ln>
      </dgm:spPr>
      <dgm:t>
        <a:bodyPr/>
        <a:lstStyle/>
        <a:p>
          <a:endParaRPr lang="el-GR"/>
        </a:p>
      </dgm:t>
    </dgm:pt>
    <dgm:pt modelId="{5CA64C58-CAA1-4141-88FB-A33931BBE52A}" type="sibTrans" cxnId="{15590A33-583F-43D9-94B8-B7E184973559}">
      <dgm:prSet/>
      <dgm:spPr/>
      <dgm:t>
        <a:bodyPr/>
        <a:lstStyle/>
        <a:p>
          <a:endParaRPr lang="el-GR"/>
        </a:p>
      </dgm:t>
    </dgm:pt>
    <dgm:pt modelId="{CEEFB707-BF3B-492E-9A03-4F33A9CC6AF0}">
      <dgm:prSet phldrT="[Κείμενο]" custT="1"/>
      <dgm:spPr>
        <a:solidFill>
          <a:srgbClr val="BEF7A7"/>
        </a:solidFill>
      </dgm:spPr>
      <dgm:t>
        <a:bodyPr/>
        <a:lstStyle/>
        <a:p>
          <a:r>
            <a:rPr lang="el-GR" sz="2000" b="1" dirty="0" smtClean="0">
              <a:solidFill>
                <a:schemeClr val="tx2">
                  <a:lumMod val="10000"/>
                </a:schemeClr>
              </a:solidFill>
            </a:rPr>
            <a:t>ΤΑΞΕΙΣ </a:t>
          </a:r>
        </a:p>
        <a:p>
          <a:r>
            <a:rPr lang="el-GR" sz="2000" b="1" dirty="0" smtClean="0">
              <a:solidFill>
                <a:schemeClr val="accent6">
                  <a:lumMod val="50000"/>
                </a:schemeClr>
              </a:solidFill>
            </a:rPr>
            <a:t>Α’, Β’, Γ’</a:t>
          </a:r>
          <a:endParaRPr lang="el-GR" sz="1500" b="1" dirty="0">
            <a:solidFill>
              <a:schemeClr val="accent6">
                <a:lumMod val="50000"/>
              </a:schemeClr>
            </a:solidFill>
          </a:endParaRPr>
        </a:p>
      </dgm:t>
    </dgm:pt>
    <dgm:pt modelId="{A5CCDE2F-66FE-4D3E-8DD8-F9C1343C26BC}" type="parTrans" cxnId="{4F0004F0-E82D-40F1-91F3-4C76A1BB5798}">
      <dgm:prSet/>
      <dgm:spPr>
        <a:ln>
          <a:solidFill>
            <a:schemeClr val="tx1"/>
          </a:solidFill>
        </a:ln>
      </dgm:spPr>
      <dgm:t>
        <a:bodyPr/>
        <a:lstStyle/>
        <a:p>
          <a:endParaRPr lang="el-GR"/>
        </a:p>
      </dgm:t>
    </dgm:pt>
    <dgm:pt modelId="{46DFB05E-A118-4D9D-97EA-3ADC1CAA7F9D}" type="sibTrans" cxnId="{4F0004F0-E82D-40F1-91F3-4C76A1BB5798}">
      <dgm:prSet/>
      <dgm:spPr/>
      <dgm:t>
        <a:bodyPr/>
        <a:lstStyle/>
        <a:p>
          <a:endParaRPr lang="el-GR"/>
        </a:p>
      </dgm:t>
    </dgm:pt>
    <dgm:pt modelId="{F2E5059F-D0DA-42E9-A488-5C0198544B7A}">
      <dgm:prSet phldrT="[Κείμενο]" custT="1"/>
      <dgm:spPr>
        <a:solidFill>
          <a:srgbClr val="0070C0"/>
        </a:solidFill>
      </dgm:spPr>
      <dgm:t>
        <a:bodyPr/>
        <a:lstStyle/>
        <a:p>
          <a:r>
            <a:rPr lang="el-GR" sz="2000" dirty="0" smtClean="0">
              <a:effectLst>
                <a:outerShdw blurRad="38100" dist="38100" dir="2700000" algn="tl">
                  <a:srgbClr val="000000">
                    <a:alpha val="43137"/>
                  </a:srgbClr>
                </a:outerShdw>
              </a:effectLst>
            </a:rPr>
            <a:t>ΜΕΤΑΔΕΥΤΕΡΟΒΑΘΜΙΟΣ ΚΥΚΛΟΣ</a:t>
          </a:r>
          <a:endParaRPr lang="el-GR" sz="2000" dirty="0">
            <a:effectLst>
              <a:outerShdw blurRad="38100" dist="38100" dir="2700000" algn="tl">
                <a:srgbClr val="000000">
                  <a:alpha val="43137"/>
                </a:srgbClr>
              </a:outerShdw>
            </a:effectLst>
          </a:endParaRPr>
        </a:p>
      </dgm:t>
    </dgm:pt>
    <dgm:pt modelId="{C86C3C29-7DD0-4D43-BFFF-D780E61AB730}" type="parTrans" cxnId="{D98B83A4-2F59-400A-A38E-32C17EE91321}">
      <dgm:prSet/>
      <dgm:spPr>
        <a:ln>
          <a:solidFill>
            <a:schemeClr val="tx1"/>
          </a:solidFill>
        </a:ln>
      </dgm:spPr>
      <dgm:t>
        <a:bodyPr/>
        <a:lstStyle/>
        <a:p>
          <a:endParaRPr lang="el-GR"/>
        </a:p>
      </dgm:t>
    </dgm:pt>
    <dgm:pt modelId="{E4A677B8-54C7-463D-B885-8D585A85A52E}" type="sibTrans" cxnId="{D98B83A4-2F59-400A-A38E-32C17EE91321}">
      <dgm:prSet/>
      <dgm:spPr/>
      <dgm:t>
        <a:bodyPr/>
        <a:lstStyle/>
        <a:p>
          <a:endParaRPr lang="el-GR"/>
        </a:p>
      </dgm:t>
    </dgm:pt>
    <dgm:pt modelId="{106962A2-2243-4E6C-9F5B-CD6897212E45}">
      <dgm:prSet phldrT="[Κείμενο]" custT="1"/>
      <dgm:spPr>
        <a:solidFill>
          <a:srgbClr val="A7D9FF"/>
        </a:solidFill>
      </dgm:spPr>
      <dgm:t>
        <a:bodyPr/>
        <a:lstStyle/>
        <a:p>
          <a:r>
            <a:rPr lang="el-GR" sz="2000" b="1" dirty="0" smtClean="0">
              <a:solidFill>
                <a:schemeClr val="tx2">
                  <a:lumMod val="10000"/>
                </a:schemeClr>
              </a:solidFill>
            </a:rPr>
            <a:t>ΤΑΞΗ ΜΑΘΗΤΕΙΑΣ</a:t>
          </a:r>
        </a:p>
        <a:p>
          <a:r>
            <a:rPr lang="el-GR" sz="2000" b="1" dirty="0" smtClean="0">
              <a:solidFill>
                <a:schemeClr val="tx2">
                  <a:lumMod val="10000"/>
                </a:schemeClr>
              </a:solidFill>
            </a:rPr>
            <a:t>4</a:t>
          </a:r>
          <a:r>
            <a:rPr lang="el-GR" sz="2000" b="1" baseline="30000" dirty="0" smtClean="0">
              <a:solidFill>
                <a:schemeClr val="tx2">
                  <a:lumMod val="10000"/>
                </a:schemeClr>
              </a:solidFill>
            </a:rPr>
            <a:t>Ο</a:t>
          </a:r>
          <a:r>
            <a:rPr lang="el-GR" sz="2000" b="1" dirty="0" smtClean="0">
              <a:solidFill>
                <a:schemeClr val="tx2">
                  <a:lumMod val="10000"/>
                </a:schemeClr>
              </a:solidFill>
            </a:rPr>
            <a:t> ΕΤΟΣ </a:t>
          </a:r>
        </a:p>
        <a:p>
          <a:r>
            <a:rPr lang="el-GR" sz="2000" b="1" dirty="0" smtClean="0">
              <a:solidFill>
                <a:schemeClr val="tx2">
                  <a:lumMod val="10000"/>
                </a:schemeClr>
              </a:solidFill>
            </a:rPr>
            <a:t>ΠΡΟΑΙΡΕΤΙΚΟ</a:t>
          </a:r>
          <a:endParaRPr lang="el-GR" sz="2000" b="1" dirty="0">
            <a:solidFill>
              <a:schemeClr val="tx2">
                <a:lumMod val="10000"/>
              </a:schemeClr>
            </a:solidFill>
          </a:endParaRPr>
        </a:p>
      </dgm:t>
    </dgm:pt>
    <dgm:pt modelId="{B8CD13DC-A56F-4014-9D57-DF6364A6442F}" type="parTrans" cxnId="{F666D22F-158F-43D0-A995-49B335E81E49}">
      <dgm:prSet/>
      <dgm:spPr>
        <a:ln>
          <a:solidFill>
            <a:schemeClr val="tx1"/>
          </a:solidFill>
        </a:ln>
      </dgm:spPr>
      <dgm:t>
        <a:bodyPr/>
        <a:lstStyle/>
        <a:p>
          <a:endParaRPr lang="el-GR"/>
        </a:p>
      </dgm:t>
    </dgm:pt>
    <dgm:pt modelId="{FC6B887F-9A7E-4D9E-A745-CF9C5F2671F7}" type="sibTrans" cxnId="{F666D22F-158F-43D0-A995-49B335E81E49}">
      <dgm:prSet/>
      <dgm:spPr/>
      <dgm:t>
        <a:bodyPr/>
        <a:lstStyle/>
        <a:p>
          <a:endParaRPr lang="el-GR"/>
        </a:p>
      </dgm:t>
    </dgm:pt>
    <dgm:pt modelId="{E4CFC745-3202-45E5-8DD5-C5B4AF82BF0A}" type="pres">
      <dgm:prSet presAssocID="{C713B3D7-58B0-473E-B93E-A4234B67C095}" presName="diagram" presStyleCnt="0">
        <dgm:presLayoutVars>
          <dgm:chPref val="1"/>
          <dgm:dir/>
          <dgm:animOne val="branch"/>
          <dgm:animLvl val="lvl"/>
          <dgm:resizeHandles val="exact"/>
        </dgm:presLayoutVars>
      </dgm:prSet>
      <dgm:spPr/>
      <dgm:t>
        <a:bodyPr/>
        <a:lstStyle/>
        <a:p>
          <a:endParaRPr lang="el-GR"/>
        </a:p>
      </dgm:t>
    </dgm:pt>
    <dgm:pt modelId="{D8F852CD-9757-430F-93CA-F0EDE08B2A7E}" type="pres">
      <dgm:prSet presAssocID="{053DD903-7548-4236-A319-3E226EE71CD2}" presName="root1" presStyleCnt="0"/>
      <dgm:spPr/>
    </dgm:pt>
    <dgm:pt modelId="{85861E4C-EA2C-49BA-9D63-785CE6977289}" type="pres">
      <dgm:prSet presAssocID="{053DD903-7548-4236-A319-3E226EE71CD2}" presName="LevelOneTextNode" presStyleLbl="node0" presStyleIdx="0" presStyleCnt="1" custScaleY="204414">
        <dgm:presLayoutVars>
          <dgm:chPref val="3"/>
        </dgm:presLayoutVars>
      </dgm:prSet>
      <dgm:spPr/>
      <dgm:t>
        <a:bodyPr/>
        <a:lstStyle/>
        <a:p>
          <a:endParaRPr lang="el-GR"/>
        </a:p>
      </dgm:t>
    </dgm:pt>
    <dgm:pt modelId="{A8254178-C8C1-4738-830D-630259D5843E}" type="pres">
      <dgm:prSet presAssocID="{053DD903-7548-4236-A319-3E226EE71CD2}" presName="level2hierChild" presStyleCnt="0"/>
      <dgm:spPr/>
    </dgm:pt>
    <dgm:pt modelId="{F1DDA9E6-FDD1-44DA-8BB3-494A540ABB52}" type="pres">
      <dgm:prSet presAssocID="{D6573E8B-C8F4-4A58-9F64-CF4C82120742}" presName="conn2-1" presStyleLbl="parChTrans1D2" presStyleIdx="0" presStyleCnt="2"/>
      <dgm:spPr/>
      <dgm:t>
        <a:bodyPr/>
        <a:lstStyle/>
        <a:p>
          <a:endParaRPr lang="el-GR"/>
        </a:p>
      </dgm:t>
    </dgm:pt>
    <dgm:pt modelId="{B4B25336-80A0-4579-A143-8DFCCE87C136}" type="pres">
      <dgm:prSet presAssocID="{D6573E8B-C8F4-4A58-9F64-CF4C82120742}" presName="connTx" presStyleLbl="parChTrans1D2" presStyleIdx="0" presStyleCnt="2"/>
      <dgm:spPr/>
      <dgm:t>
        <a:bodyPr/>
        <a:lstStyle/>
        <a:p>
          <a:endParaRPr lang="el-GR"/>
        </a:p>
      </dgm:t>
    </dgm:pt>
    <dgm:pt modelId="{8BF4D7C6-D4D1-4645-B4D5-29FCE86D2579}" type="pres">
      <dgm:prSet presAssocID="{F49C3E1C-B798-48EE-9710-AAC2929F4B03}" presName="root2" presStyleCnt="0"/>
      <dgm:spPr/>
    </dgm:pt>
    <dgm:pt modelId="{0E788A4D-7C09-4E2C-BC81-A2A1975EA80B}" type="pres">
      <dgm:prSet presAssocID="{F49C3E1C-B798-48EE-9710-AAC2929F4B03}" presName="LevelTwoTextNode" presStyleLbl="node2" presStyleIdx="0" presStyleCnt="2" custScaleX="174537" custLinFactNeighborX="-752" custLinFactNeighborY="-1737">
        <dgm:presLayoutVars>
          <dgm:chPref val="3"/>
        </dgm:presLayoutVars>
      </dgm:prSet>
      <dgm:spPr/>
      <dgm:t>
        <a:bodyPr/>
        <a:lstStyle/>
        <a:p>
          <a:endParaRPr lang="el-GR"/>
        </a:p>
      </dgm:t>
    </dgm:pt>
    <dgm:pt modelId="{3B421E70-3506-4A01-B354-6F35DA583FC6}" type="pres">
      <dgm:prSet presAssocID="{F49C3E1C-B798-48EE-9710-AAC2929F4B03}" presName="level3hierChild" presStyleCnt="0"/>
      <dgm:spPr/>
    </dgm:pt>
    <dgm:pt modelId="{2943274F-6BD4-4FA1-9340-7269AB71426E}" type="pres">
      <dgm:prSet presAssocID="{A5CCDE2F-66FE-4D3E-8DD8-F9C1343C26BC}" presName="conn2-1" presStyleLbl="parChTrans1D3" presStyleIdx="0" presStyleCnt="2"/>
      <dgm:spPr/>
      <dgm:t>
        <a:bodyPr/>
        <a:lstStyle/>
        <a:p>
          <a:endParaRPr lang="el-GR"/>
        </a:p>
      </dgm:t>
    </dgm:pt>
    <dgm:pt modelId="{EB8F379A-C48F-4127-A60D-E66279948A57}" type="pres">
      <dgm:prSet presAssocID="{A5CCDE2F-66FE-4D3E-8DD8-F9C1343C26BC}" presName="connTx" presStyleLbl="parChTrans1D3" presStyleIdx="0" presStyleCnt="2"/>
      <dgm:spPr/>
      <dgm:t>
        <a:bodyPr/>
        <a:lstStyle/>
        <a:p>
          <a:endParaRPr lang="el-GR"/>
        </a:p>
      </dgm:t>
    </dgm:pt>
    <dgm:pt modelId="{D9F6D7F1-913C-495F-9CAD-3A89B390C379}" type="pres">
      <dgm:prSet presAssocID="{CEEFB707-BF3B-492E-9A03-4F33A9CC6AF0}" presName="root2" presStyleCnt="0"/>
      <dgm:spPr/>
    </dgm:pt>
    <dgm:pt modelId="{BB5332B3-F066-4371-8E56-29AE73504A1D}" type="pres">
      <dgm:prSet presAssocID="{CEEFB707-BF3B-492E-9A03-4F33A9CC6AF0}" presName="LevelTwoTextNode" presStyleLbl="node3" presStyleIdx="0" presStyleCnt="2" custScaleX="160169" custScaleY="153709" custLinFactNeighborX="-1184" custLinFactNeighborY="-1737">
        <dgm:presLayoutVars>
          <dgm:chPref val="3"/>
        </dgm:presLayoutVars>
      </dgm:prSet>
      <dgm:spPr/>
      <dgm:t>
        <a:bodyPr/>
        <a:lstStyle/>
        <a:p>
          <a:endParaRPr lang="el-GR"/>
        </a:p>
      </dgm:t>
    </dgm:pt>
    <dgm:pt modelId="{DEB84F4D-9631-447D-8D05-9A3A92FA0F8E}" type="pres">
      <dgm:prSet presAssocID="{CEEFB707-BF3B-492E-9A03-4F33A9CC6AF0}" presName="level3hierChild" presStyleCnt="0"/>
      <dgm:spPr/>
    </dgm:pt>
    <dgm:pt modelId="{C2075462-3CEF-4B78-8D64-D2F36340ED8C}" type="pres">
      <dgm:prSet presAssocID="{C86C3C29-7DD0-4D43-BFFF-D780E61AB730}" presName="conn2-1" presStyleLbl="parChTrans1D2" presStyleIdx="1" presStyleCnt="2"/>
      <dgm:spPr/>
      <dgm:t>
        <a:bodyPr/>
        <a:lstStyle/>
        <a:p>
          <a:endParaRPr lang="el-GR"/>
        </a:p>
      </dgm:t>
    </dgm:pt>
    <dgm:pt modelId="{1BC5B803-4D12-4260-9E33-79B79D395A3C}" type="pres">
      <dgm:prSet presAssocID="{C86C3C29-7DD0-4D43-BFFF-D780E61AB730}" presName="connTx" presStyleLbl="parChTrans1D2" presStyleIdx="1" presStyleCnt="2"/>
      <dgm:spPr/>
      <dgm:t>
        <a:bodyPr/>
        <a:lstStyle/>
        <a:p>
          <a:endParaRPr lang="el-GR"/>
        </a:p>
      </dgm:t>
    </dgm:pt>
    <dgm:pt modelId="{ABDA1E7E-D87C-4DE3-9DD0-DD5C24B00794}" type="pres">
      <dgm:prSet presAssocID="{F2E5059F-D0DA-42E9-A488-5C0198544B7A}" presName="root2" presStyleCnt="0"/>
      <dgm:spPr/>
    </dgm:pt>
    <dgm:pt modelId="{F553FCAF-DD4E-49DF-9EDB-8ACFF21E90C9}" type="pres">
      <dgm:prSet presAssocID="{F2E5059F-D0DA-42E9-A488-5C0198544B7A}" presName="LevelTwoTextNode" presStyleLbl="node2" presStyleIdx="1" presStyleCnt="2" custScaleX="174588">
        <dgm:presLayoutVars>
          <dgm:chPref val="3"/>
        </dgm:presLayoutVars>
      </dgm:prSet>
      <dgm:spPr/>
      <dgm:t>
        <a:bodyPr/>
        <a:lstStyle/>
        <a:p>
          <a:endParaRPr lang="el-GR"/>
        </a:p>
      </dgm:t>
    </dgm:pt>
    <dgm:pt modelId="{39593D6B-7C36-44DB-B0B6-6F52C9043105}" type="pres">
      <dgm:prSet presAssocID="{F2E5059F-D0DA-42E9-A488-5C0198544B7A}" presName="level3hierChild" presStyleCnt="0"/>
      <dgm:spPr/>
    </dgm:pt>
    <dgm:pt modelId="{C2AFCD28-2E8B-43DB-AA56-61C1FEBA00A6}" type="pres">
      <dgm:prSet presAssocID="{B8CD13DC-A56F-4014-9D57-DF6364A6442F}" presName="conn2-1" presStyleLbl="parChTrans1D3" presStyleIdx="1" presStyleCnt="2"/>
      <dgm:spPr/>
      <dgm:t>
        <a:bodyPr/>
        <a:lstStyle/>
        <a:p>
          <a:endParaRPr lang="el-GR"/>
        </a:p>
      </dgm:t>
    </dgm:pt>
    <dgm:pt modelId="{41F3F399-43AB-42E4-A2F3-F9973354AC59}" type="pres">
      <dgm:prSet presAssocID="{B8CD13DC-A56F-4014-9D57-DF6364A6442F}" presName="connTx" presStyleLbl="parChTrans1D3" presStyleIdx="1" presStyleCnt="2"/>
      <dgm:spPr/>
      <dgm:t>
        <a:bodyPr/>
        <a:lstStyle/>
        <a:p>
          <a:endParaRPr lang="el-GR"/>
        </a:p>
      </dgm:t>
    </dgm:pt>
    <dgm:pt modelId="{5EC8C4A0-51EC-4A68-90A5-3414239306FB}" type="pres">
      <dgm:prSet presAssocID="{106962A2-2243-4E6C-9F5B-CD6897212E45}" presName="root2" presStyleCnt="0"/>
      <dgm:spPr/>
    </dgm:pt>
    <dgm:pt modelId="{180845A1-73BC-48F1-8DB7-4EE7D9A83042}" type="pres">
      <dgm:prSet presAssocID="{106962A2-2243-4E6C-9F5B-CD6897212E45}" presName="LevelTwoTextNode" presStyleLbl="node3" presStyleIdx="1" presStyleCnt="2" custScaleX="157628" custScaleY="157885">
        <dgm:presLayoutVars>
          <dgm:chPref val="3"/>
        </dgm:presLayoutVars>
      </dgm:prSet>
      <dgm:spPr/>
      <dgm:t>
        <a:bodyPr/>
        <a:lstStyle/>
        <a:p>
          <a:endParaRPr lang="el-GR"/>
        </a:p>
      </dgm:t>
    </dgm:pt>
    <dgm:pt modelId="{6DB7EDE3-72B2-497C-B059-FEF6D6137271}" type="pres">
      <dgm:prSet presAssocID="{106962A2-2243-4E6C-9F5B-CD6897212E45}" presName="level3hierChild" presStyleCnt="0"/>
      <dgm:spPr/>
    </dgm:pt>
  </dgm:ptLst>
  <dgm:cxnLst>
    <dgm:cxn modelId="{15590A33-583F-43D9-94B8-B7E184973559}" srcId="{053DD903-7548-4236-A319-3E226EE71CD2}" destId="{F49C3E1C-B798-48EE-9710-AAC2929F4B03}" srcOrd="0" destOrd="0" parTransId="{D6573E8B-C8F4-4A58-9F64-CF4C82120742}" sibTransId="{5CA64C58-CAA1-4141-88FB-A33931BBE52A}"/>
    <dgm:cxn modelId="{23CE25FD-B4C5-4CDF-8623-CE2D1931ED32}" type="presOf" srcId="{C86C3C29-7DD0-4D43-BFFF-D780E61AB730}" destId="{1BC5B803-4D12-4260-9E33-79B79D395A3C}" srcOrd="1" destOrd="0" presId="urn:microsoft.com/office/officeart/2005/8/layout/hierarchy2"/>
    <dgm:cxn modelId="{419B05F3-DD07-4F8D-9AEC-DD018414C73C}" type="presOf" srcId="{C86C3C29-7DD0-4D43-BFFF-D780E61AB730}" destId="{C2075462-3CEF-4B78-8D64-D2F36340ED8C}" srcOrd="0" destOrd="0" presId="urn:microsoft.com/office/officeart/2005/8/layout/hierarchy2"/>
    <dgm:cxn modelId="{BA4FA517-45BD-4B4D-83AE-9F65DC3A652B}" type="presOf" srcId="{A5CCDE2F-66FE-4D3E-8DD8-F9C1343C26BC}" destId="{EB8F379A-C48F-4127-A60D-E66279948A57}" srcOrd="1" destOrd="0" presId="urn:microsoft.com/office/officeart/2005/8/layout/hierarchy2"/>
    <dgm:cxn modelId="{E4D4FF10-79D1-445E-9451-09E64E1044D9}" srcId="{C713B3D7-58B0-473E-B93E-A4234B67C095}" destId="{053DD903-7548-4236-A319-3E226EE71CD2}" srcOrd="0" destOrd="0" parTransId="{2956AB24-EF32-4EF9-B920-2CE00752FB4C}" sibTransId="{AC94935B-C1DD-4D99-B6C3-7CAEBD8438B3}"/>
    <dgm:cxn modelId="{6BF5326D-ADA2-489D-8911-39B4D6576EA7}" type="presOf" srcId="{F2E5059F-D0DA-42E9-A488-5C0198544B7A}" destId="{F553FCAF-DD4E-49DF-9EDB-8ACFF21E90C9}" srcOrd="0" destOrd="0" presId="urn:microsoft.com/office/officeart/2005/8/layout/hierarchy2"/>
    <dgm:cxn modelId="{4F0004F0-E82D-40F1-91F3-4C76A1BB5798}" srcId="{F49C3E1C-B798-48EE-9710-AAC2929F4B03}" destId="{CEEFB707-BF3B-492E-9A03-4F33A9CC6AF0}" srcOrd="0" destOrd="0" parTransId="{A5CCDE2F-66FE-4D3E-8DD8-F9C1343C26BC}" sibTransId="{46DFB05E-A118-4D9D-97EA-3ADC1CAA7F9D}"/>
    <dgm:cxn modelId="{D98B83A4-2F59-400A-A38E-32C17EE91321}" srcId="{053DD903-7548-4236-A319-3E226EE71CD2}" destId="{F2E5059F-D0DA-42E9-A488-5C0198544B7A}" srcOrd="1" destOrd="0" parTransId="{C86C3C29-7DD0-4D43-BFFF-D780E61AB730}" sibTransId="{E4A677B8-54C7-463D-B885-8D585A85A52E}"/>
    <dgm:cxn modelId="{F0B59A23-F5A2-4D6A-A363-9F3752C87E40}" type="presOf" srcId="{D6573E8B-C8F4-4A58-9F64-CF4C82120742}" destId="{F1DDA9E6-FDD1-44DA-8BB3-494A540ABB52}" srcOrd="0" destOrd="0" presId="urn:microsoft.com/office/officeart/2005/8/layout/hierarchy2"/>
    <dgm:cxn modelId="{F666D22F-158F-43D0-A995-49B335E81E49}" srcId="{F2E5059F-D0DA-42E9-A488-5C0198544B7A}" destId="{106962A2-2243-4E6C-9F5B-CD6897212E45}" srcOrd="0" destOrd="0" parTransId="{B8CD13DC-A56F-4014-9D57-DF6364A6442F}" sibTransId="{FC6B887F-9A7E-4D9E-A745-CF9C5F2671F7}"/>
    <dgm:cxn modelId="{AD88DF4C-6F8A-4855-A47E-61BD036F1476}" type="presOf" srcId="{A5CCDE2F-66FE-4D3E-8DD8-F9C1343C26BC}" destId="{2943274F-6BD4-4FA1-9340-7269AB71426E}" srcOrd="0" destOrd="0" presId="urn:microsoft.com/office/officeart/2005/8/layout/hierarchy2"/>
    <dgm:cxn modelId="{B5F09136-7ACE-4150-8BD9-928B5558345B}" type="presOf" srcId="{C713B3D7-58B0-473E-B93E-A4234B67C095}" destId="{E4CFC745-3202-45E5-8DD5-C5B4AF82BF0A}" srcOrd="0" destOrd="0" presId="urn:microsoft.com/office/officeart/2005/8/layout/hierarchy2"/>
    <dgm:cxn modelId="{DFF40467-0BD7-4953-9CB8-FF94E796D97C}" type="presOf" srcId="{B8CD13DC-A56F-4014-9D57-DF6364A6442F}" destId="{C2AFCD28-2E8B-43DB-AA56-61C1FEBA00A6}" srcOrd="0" destOrd="0" presId="urn:microsoft.com/office/officeart/2005/8/layout/hierarchy2"/>
    <dgm:cxn modelId="{94762F71-4B3B-4882-BF18-62BE8AE62DB7}" type="presOf" srcId="{106962A2-2243-4E6C-9F5B-CD6897212E45}" destId="{180845A1-73BC-48F1-8DB7-4EE7D9A83042}" srcOrd="0" destOrd="0" presId="urn:microsoft.com/office/officeart/2005/8/layout/hierarchy2"/>
    <dgm:cxn modelId="{3FBEC58E-0395-42B2-8B03-71EEC48EC611}" type="presOf" srcId="{CEEFB707-BF3B-492E-9A03-4F33A9CC6AF0}" destId="{BB5332B3-F066-4371-8E56-29AE73504A1D}" srcOrd="0" destOrd="0" presId="urn:microsoft.com/office/officeart/2005/8/layout/hierarchy2"/>
    <dgm:cxn modelId="{E2F9E624-5A05-4117-A157-44BCE0A93053}" type="presOf" srcId="{D6573E8B-C8F4-4A58-9F64-CF4C82120742}" destId="{B4B25336-80A0-4579-A143-8DFCCE87C136}" srcOrd="1" destOrd="0" presId="urn:microsoft.com/office/officeart/2005/8/layout/hierarchy2"/>
    <dgm:cxn modelId="{53C0EBFC-07BA-4BA4-9A9D-5D294421EF5C}" type="presOf" srcId="{F49C3E1C-B798-48EE-9710-AAC2929F4B03}" destId="{0E788A4D-7C09-4E2C-BC81-A2A1975EA80B}" srcOrd="0" destOrd="0" presId="urn:microsoft.com/office/officeart/2005/8/layout/hierarchy2"/>
    <dgm:cxn modelId="{709080A5-4429-4358-95B8-093611308FDA}" type="presOf" srcId="{053DD903-7548-4236-A319-3E226EE71CD2}" destId="{85861E4C-EA2C-49BA-9D63-785CE6977289}" srcOrd="0" destOrd="0" presId="urn:microsoft.com/office/officeart/2005/8/layout/hierarchy2"/>
    <dgm:cxn modelId="{A2EEDDC9-E69B-4E97-AB0B-81AD10BFFB29}" type="presOf" srcId="{B8CD13DC-A56F-4014-9D57-DF6364A6442F}" destId="{41F3F399-43AB-42E4-A2F3-F9973354AC59}" srcOrd="1" destOrd="0" presId="urn:microsoft.com/office/officeart/2005/8/layout/hierarchy2"/>
    <dgm:cxn modelId="{8BBDD5BA-90D3-4E97-A142-CDEBFDD6B9A8}" type="presParOf" srcId="{E4CFC745-3202-45E5-8DD5-C5B4AF82BF0A}" destId="{D8F852CD-9757-430F-93CA-F0EDE08B2A7E}" srcOrd="0" destOrd="0" presId="urn:microsoft.com/office/officeart/2005/8/layout/hierarchy2"/>
    <dgm:cxn modelId="{CFDE25D3-98E9-481E-8DC3-128FABD8243E}" type="presParOf" srcId="{D8F852CD-9757-430F-93CA-F0EDE08B2A7E}" destId="{85861E4C-EA2C-49BA-9D63-785CE6977289}" srcOrd="0" destOrd="0" presId="urn:microsoft.com/office/officeart/2005/8/layout/hierarchy2"/>
    <dgm:cxn modelId="{33AAA077-ED6C-445A-AAF2-A959CD3BA22A}" type="presParOf" srcId="{D8F852CD-9757-430F-93CA-F0EDE08B2A7E}" destId="{A8254178-C8C1-4738-830D-630259D5843E}" srcOrd="1" destOrd="0" presId="urn:microsoft.com/office/officeart/2005/8/layout/hierarchy2"/>
    <dgm:cxn modelId="{963DF64B-5678-41C5-B862-102B4E16298C}" type="presParOf" srcId="{A8254178-C8C1-4738-830D-630259D5843E}" destId="{F1DDA9E6-FDD1-44DA-8BB3-494A540ABB52}" srcOrd="0" destOrd="0" presId="urn:microsoft.com/office/officeart/2005/8/layout/hierarchy2"/>
    <dgm:cxn modelId="{6E2E133F-E636-46E4-BF28-6D0EF77B69A4}" type="presParOf" srcId="{F1DDA9E6-FDD1-44DA-8BB3-494A540ABB52}" destId="{B4B25336-80A0-4579-A143-8DFCCE87C136}" srcOrd="0" destOrd="0" presId="urn:microsoft.com/office/officeart/2005/8/layout/hierarchy2"/>
    <dgm:cxn modelId="{90C0FF3D-96F2-44DA-B3FC-8995A5901CBF}" type="presParOf" srcId="{A8254178-C8C1-4738-830D-630259D5843E}" destId="{8BF4D7C6-D4D1-4645-B4D5-29FCE86D2579}" srcOrd="1" destOrd="0" presId="urn:microsoft.com/office/officeart/2005/8/layout/hierarchy2"/>
    <dgm:cxn modelId="{84C62045-0F20-4EE5-B112-93200D0EAF1D}" type="presParOf" srcId="{8BF4D7C6-D4D1-4645-B4D5-29FCE86D2579}" destId="{0E788A4D-7C09-4E2C-BC81-A2A1975EA80B}" srcOrd="0" destOrd="0" presId="urn:microsoft.com/office/officeart/2005/8/layout/hierarchy2"/>
    <dgm:cxn modelId="{AD522D6D-CB46-47ED-9EB1-A4A71AEC078B}" type="presParOf" srcId="{8BF4D7C6-D4D1-4645-B4D5-29FCE86D2579}" destId="{3B421E70-3506-4A01-B354-6F35DA583FC6}" srcOrd="1" destOrd="0" presId="urn:microsoft.com/office/officeart/2005/8/layout/hierarchy2"/>
    <dgm:cxn modelId="{53C35448-B4D5-49EA-A478-3456D93F4553}" type="presParOf" srcId="{3B421E70-3506-4A01-B354-6F35DA583FC6}" destId="{2943274F-6BD4-4FA1-9340-7269AB71426E}" srcOrd="0" destOrd="0" presId="urn:microsoft.com/office/officeart/2005/8/layout/hierarchy2"/>
    <dgm:cxn modelId="{12053BA1-A21B-408A-A3D3-C8D90462FB03}" type="presParOf" srcId="{2943274F-6BD4-4FA1-9340-7269AB71426E}" destId="{EB8F379A-C48F-4127-A60D-E66279948A57}" srcOrd="0" destOrd="0" presId="urn:microsoft.com/office/officeart/2005/8/layout/hierarchy2"/>
    <dgm:cxn modelId="{ED75AFD8-3241-49C9-AA03-9D97447775E4}" type="presParOf" srcId="{3B421E70-3506-4A01-B354-6F35DA583FC6}" destId="{D9F6D7F1-913C-495F-9CAD-3A89B390C379}" srcOrd="1" destOrd="0" presId="urn:microsoft.com/office/officeart/2005/8/layout/hierarchy2"/>
    <dgm:cxn modelId="{62CF9905-BC23-45BC-8808-8222663043A5}" type="presParOf" srcId="{D9F6D7F1-913C-495F-9CAD-3A89B390C379}" destId="{BB5332B3-F066-4371-8E56-29AE73504A1D}" srcOrd="0" destOrd="0" presId="urn:microsoft.com/office/officeart/2005/8/layout/hierarchy2"/>
    <dgm:cxn modelId="{12744ABF-879E-4E7E-B202-70C66CD2E559}" type="presParOf" srcId="{D9F6D7F1-913C-495F-9CAD-3A89B390C379}" destId="{DEB84F4D-9631-447D-8D05-9A3A92FA0F8E}" srcOrd="1" destOrd="0" presId="urn:microsoft.com/office/officeart/2005/8/layout/hierarchy2"/>
    <dgm:cxn modelId="{FDB8630B-0CC7-4106-9D73-E708EAFD27D2}" type="presParOf" srcId="{A8254178-C8C1-4738-830D-630259D5843E}" destId="{C2075462-3CEF-4B78-8D64-D2F36340ED8C}" srcOrd="2" destOrd="0" presId="urn:microsoft.com/office/officeart/2005/8/layout/hierarchy2"/>
    <dgm:cxn modelId="{E4A4AB66-996E-4074-9F91-002A5098F672}" type="presParOf" srcId="{C2075462-3CEF-4B78-8D64-D2F36340ED8C}" destId="{1BC5B803-4D12-4260-9E33-79B79D395A3C}" srcOrd="0" destOrd="0" presId="urn:microsoft.com/office/officeart/2005/8/layout/hierarchy2"/>
    <dgm:cxn modelId="{109D1C16-B434-4489-918B-DE521AFE1D78}" type="presParOf" srcId="{A8254178-C8C1-4738-830D-630259D5843E}" destId="{ABDA1E7E-D87C-4DE3-9DD0-DD5C24B00794}" srcOrd="3" destOrd="0" presId="urn:microsoft.com/office/officeart/2005/8/layout/hierarchy2"/>
    <dgm:cxn modelId="{C8B679DF-E5FB-4B6C-AE73-D8B535C3734A}" type="presParOf" srcId="{ABDA1E7E-D87C-4DE3-9DD0-DD5C24B00794}" destId="{F553FCAF-DD4E-49DF-9EDB-8ACFF21E90C9}" srcOrd="0" destOrd="0" presId="urn:microsoft.com/office/officeart/2005/8/layout/hierarchy2"/>
    <dgm:cxn modelId="{60F9C9AF-30C6-459C-8E5E-6FF37C3985CD}" type="presParOf" srcId="{ABDA1E7E-D87C-4DE3-9DD0-DD5C24B00794}" destId="{39593D6B-7C36-44DB-B0B6-6F52C9043105}" srcOrd="1" destOrd="0" presId="urn:microsoft.com/office/officeart/2005/8/layout/hierarchy2"/>
    <dgm:cxn modelId="{87B77D81-326A-4981-84D9-DA166A3A1D4A}" type="presParOf" srcId="{39593D6B-7C36-44DB-B0B6-6F52C9043105}" destId="{C2AFCD28-2E8B-43DB-AA56-61C1FEBA00A6}" srcOrd="0" destOrd="0" presId="urn:microsoft.com/office/officeart/2005/8/layout/hierarchy2"/>
    <dgm:cxn modelId="{71C89646-2FA6-4026-9A2D-D171F072607A}" type="presParOf" srcId="{C2AFCD28-2E8B-43DB-AA56-61C1FEBA00A6}" destId="{41F3F399-43AB-42E4-A2F3-F9973354AC59}" srcOrd="0" destOrd="0" presId="urn:microsoft.com/office/officeart/2005/8/layout/hierarchy2"/>
    <dgm:cxn modelId="{0569251A-1FA6-430A-A848-E820A0179506}" type="presParOf" srcId="{39593D6B-7C36-44DB-B0B6-6F52C9043105}" destId="{5EC8C4A0-51EC-4A68-90A5-3414239306FB}" srcOrd="1" destOrd="0" presId="urn:microsoft.com/office/officeart/2005/8/layout/hierarchy2"/>
    <dgm:cxn modelId="{BFD230A2-A6BB-45C8-9C64-31C4D8E19DF9}" type="presParOf" srcId="{5EC8C4A0-51EC-4A68-90A5-3414239306FB}" destId="{180845A1-73BC-48F1-8DB7-4EE7D9A83042}" srcOrd="0" destOrd="0" presId="urn:microsoft.com/office/officeart/2005/8/layout/hierarchy2"/>
    <dgm:cxn modelId="{D92FE492-9EB8-432D-B09C-05389867E802}" type="presParOf" srcId="{5EC8C4A0-51EC-4A68-90A5-3414239306FB}" destId="{6DB7EDE3-72B2-497C-B059-FEF6D6137271}" srcOrd="1" destOrd="0" presId="urn:microsoft.com/office/officeart/2005/8/layout/hierarchy2"/>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de-DE"/>
          </a:p>
        </p:txBody>
      </p:sp>
      <p:sp>
        <p:nvSpPr>
          <p:cNvPr id="430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de-DE"/>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30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Click to edit Master text styles</a:t>
            </a:r>
          </a:p>
          <a:p>
            <a:pPr lvl="1"/>
            <a:r>
              <a:rPr lang="de-DE" noProof="0" smtClean="0"/>
              <a:t>Second level</a:t>
            </a:r>
          </a:p>
          <a:p>
            <a:pPr lvl="2"/>
            <a:r>
              <a:rPr lang="de-DE" noProof="0" smtClean="0"/>
              <a:t>Third level</a:t>
            </a:r>
          </a:p>
          <a:p>
            <a:pPr lvl="3"/>
            <a:r>
              <a:rPr lang="de-DE" noProof="0" smtClean="0"/>
              <a:t>Fourth level</a:t>
            </a:r>
          </a:p>
          <a:p>
            <a:pPr lvl="4"/>
            <a:r>
              <a:rPr lang="de-DE" noProof="0" smtClean="0"/>
              <a:t>Fifth level</a:t>
            </a:r>
          </a:p>
        </p:txBody>
      </p:sp>
      <p:sp>
        <p:nvSpPr>
          <p:cNvPr id="430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de-DE"/>
          </a:p>
        </p:txBody>
      </p:sp>
      <p:sp>
        <p:nvSpPr>
          <p:cNvPr id="430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329BA43C-5041-4673-BBF6-998826A5E12D}" type="slidenum">
              <a:rPr lang="de-DE"/>
              <a:pPr>
                <a:defRPr/>
              </a:pPr>
              <a:t>‹#›</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1 - Θέση εικόνας διαφάνειας"/>
          <p:cNvSpPr>
            <a:spLocks noGrp="1" noRot="1" noChangeAspect="1"/>
          </p:cNvSpPr>
          <p:nvPr>
            <p:ph type="sldImg"/>
          </p:nvPr>
        </p:nvSpPr>
        <p:spPr>
          <a:ln/>
        </p:spPr>
      </p:sp>
      <p:sp>
        <p:nvSpPr>
          <p:cNvPr id="18434" name="2 - Θέση σημειώσεων"/>
          <p:cNvSpPr>
            <a:spLocks noGrp="1"/>
          </p:cNvSpPr>
          <p:nvPr>
            <p:ph type="body" idx="1"/>
          </p:nvPr>
        </p:nvSpPr>
        <p:spPr>
          <a:noFill/>
          <a:ln/>
        </p:spPr>
        <p:txBody>
          <a:bodyPr/>
          <a:lstStyle/>
          <a:p>
            <a:endParaRPr lang="el-GR" smtClean="0"/>
          </a:p>
        </p:txBody>
      </p:sp>
      <p:sp>
        <p:nvSpPr>
          <p:cNvPr id="18435" name="3 - Θέση αριθμού διαφάνειας"/>
          <p:cNvSpPr>
            <a:spLocks noGrp="1"/>
          </p:cNvSpPr>
          <p:nvPr>
            <p:ph type="sldNum" sz="quarter" idx="5"/>
          </p:nvPr>
        </p:nvSpPr>
        <p:spPr>
          <a:noFill/>
        </p:spPr>
        <p:txBody>
          <a:bodyPr/>
          <a:lstStyle/>
          <a:p>
            <a:fld id="{3BC35B07-7034-40E5-A873-11D2C97098DE}" type="slidenum">
              <a:rPr lang="de-DE" smtClean="0"/>
              <a:pPr/>
              <a:t>4</a:t>
            </a:fld>
            <a:endParaRPr lang="de-D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1 - Θέση εικόνας διαφάνειας"/>
          <p:cNvSpPr>
            <a:spLocks noGrp="1" noRot="1" noChangeAspect="1" noTextEdit="1"/>
          </p:cNvSpPr>
          <p:nvPr>
            <p:ph type="sldImg"/>
          </p:nvPr>
        </p:nvSpPr>
        <p:spPr>
          <a:ln/>
        </p:spPr>
      </p:sp>
      <p:sp>
        <p:nvSpPr>
          <p:cNvPr id="49154" name="2 - Θέση σημειώσεων"/>
          <p:cNvSpPr>
            <a:spLocks noGrp="1"/>
          </p:cNvSpPr>
          <p:nvPr>
            <p:ph type="body" idx="1"/>
          </p:nvPr>
        </p:nvSpPr>
        <p:spPr>
          <a:noFill/>
          <a:ln/>
        </p:spPr>
        <p:txBody>
          <a:bodyPr/>
          <a:lstStyle/>
          <a:p>
            <a:r>
              <a:rPr lang="el-GR" smtClean="0"/>
              <a:t>Το Επαγγελματικό Λύκειο προσφέρει δύο κύκλους σπουδών, οι οποίοι ανήκουν στο τυπικό εκπαιδευτικό σύστημα:</a:t>
            </a:r>
          </a:p>
          <a:p>
            <a:r>
              <a:rPr lang="el-GR" smtClean="0"/>
              <a:t>Περιλαμβάνει Μαθητεία με εκπαίδευση στο χώρο εργασίας, Μάθημα Ειδικότητας και Προπαρασκευαστικά Μαθήματα Πιστοποίησης στη σχολική μονάδα αντίστοιχα. Την ευθύνη υλοποίησης της τάξης μαθητείας, της τοποθέτησης σε χώρους εργασίας των φοιτούντων, καθώς και όλα τα σχετικά με αυτήν έχει το ΕΠΑ.Λ. και ο Ο.Α.Ε.Δ..</a:t>
            </a:r>
          </a:p>
        </p:txBody>
      </p:sp>
      <p:sp>
        <p:nvSpPr>
          <p:cNvPr id="49155" name="3 - Θέση αριθμού διαφάνειας"/>
          <p:cNvSpPr>
            <a:spLocks noGrp="1"/>
          </p:cNvSpPr>
          <p:nvPr>
            <p:ph type="sldNum" sz="quarter" idx="5"/>
          </p:nvPr>
        </p:nvSpPr>
        <p:spPr>
          <a:noFill/>
        </p:spPr>
        <p:txBody>
          <a:bodyPr/>
          <a:lstStyle/>
          <a:p>
            <a:fld id="{B6ACB793-6E7F-4795-9E7D-50924243C09D}" type="slidenum">
              <a:rPr lang="de-DE" smtClean="0"/>
              <a:pPr/>
              <a:t>33</a:t>
            </a:fld>
            <a:endParaRPr lang="de-D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1 - Θέση εικόνας διαφάνειας"/>
          <p:cNvSpPr>
            <a:spLocks noGrp="1" noRot="1" noChangeAspect="1" noTextEdit="1"/>
          </p:cNvSpPr>
          <p:nvPr>
            <p:ph type="sldImg"/>
          </p:nvPr>
        </p:nvSpPr>
        <p:spPr>
          <a:ln/>
        </p:spPr>
      </p:sp>
      <p:sp>
        <p:nvSpPr>
          <p:cNvPr id="52226" name="2 - Θέση σημειώσεων"/>
          <p:cNvSpPr>
            <a:spLocks noGrp="1"/>
          </p:cNvSpPr>
          <p:nvPr>
            <p:ph type="body" idx="1"/>
          </p:nvPr>
        </p:nvSpPr>
        <p:spPr>
          <a:noFill/>
          <a:ln/>
        </p:spPr>
        <p:txBody>
          <a:bodyPr/>
          <a:lstStyle/>
          <a:p>
            <a:pPr eaLnBrk="1" hangingPunct="1">
              <a:spcBef>
                <a:spcPts val="800"/>
              </a:spcBef>
              <a:buFont typeface="Wingdings" pitchFamily="2" charset="2"/>
              <a:buNone/>
            </a:pPr>
            <a:r>
              <a:rPr lang="el-GR" smtClean="0"/>
              <a:t>Υπάρχουν μαθήματα Ομάδων Προσανατολισμού που χωρίζονται σε Τομείς και Ειδικότητες.</a:t>
            </a:r>
          </a:p>
          <a:p>
            <a:pPr eaLnBrk="1" hangingPunct="1">
              <a:spcBef>
                <a:spcPts val="400"/>
              </a:spcBef>
              <a:buFont typeface="Wingdings" pitchFamily="2" charset="2"/>
              <a:buNone/>
            </a:pPr>
            <a:r>
              <a:rPr lang="el-GR" smtClean="0"/>
              <a:t>Οι </a:t>
            </a:r>
            <a:r>
              <a:rPr lang="el-GR" b="1" smtClean="0"/>
              <a:t>Ομάδες</a:t>
            </a:r>
            <a:r>
              <a:rPr lang="el-GR" smtClean="0"/>
              <a:t> </a:t>
            </a:r>
            <a:r>
              <a:rPr lang="el-GR" b="1" smtClean="0"/>
              <a:t>Προσανατολισμού</a:t>
            </a:r>
            <a:r>
              <a:rPr lang="el-GR" smtClean="0"/>
              <a:t> μαθημάτων είναι:</a:t>
            </a:r>
          </a:p>
          <a:p>
            <a:pPr eaLnBrk="1" hangingPunct="1">
              <a:spcBef>
                <a:spcPts val="400"/>
              </a:spcBef>
              <a:buFont typeface="Wingdings" pitchFamily="2" charset="2"/>
              <a:buNone/>
            </a:pPr>
            <a:r>
              <a:rPr lang="el-GR" smtClean="0"/>
              <a:t>1. </a:t>
            </a:r>
            <a:r>
              <a:rPr lang="el-GR" b="1" smtClean="0"/>
              <a:t>Τεχνολογικών Εφαρμογών</a:t>
            </a:r>
          </a:p>
          <a:p>
            <a:pPr eaLnBrk="1" hangingPunct="1">
              <a:spcBef>
                <a:spcPts val="400"/>
              </a:spcBef>
              <a:buFont typeface="Wingdings" pitchFamily="2" charset="2"/>
              <a:buNone/>
            </a:pPr>
            <a:r>
              <a:rPr lang="el-GR" smtClean="0"/>
              <a:t>2. </a:t>
            </a:r>
            <a:r>
              <a:rPr lang="el-GR" b="1" smtClean="0"/>
              <a:t>Διοίκησης και Οικονομίας</a:t>
            </a:r>
          </a:p>
          <a:p>
            <a:pPr eaLnBrk="1" hangingPunct="1">
              <a:spcBef>
                <a:spcPts val="400"/>
              </a:spcBef>
              <a:buFont typeface="Wingdings" pitchFamily="2" charset="2"/>
              <a:buNone/>
            </a:pPr>
            <a:r>
              <a:rPr lang="el-GR" smtClean="0"/>
              <a:t>3. </a:t>
            </a:r>
            <a:r>
              <a:rPr lang="el-GR" b="1" smtClean="0"/>
              <a:t>Γεωπονίας, Τεχνολογίας Τροφίμων και Διατροφής</a:t>
            </a:r>
            <a:r>
              <a:rPr lang="el-GR" smtClean="0"/>
              <a:t> και</a:t>
            </a:r>
          </a:p>
          <a:p>
            <a:pPr eaLnBrk="1" hangingPunct="1">
              <a:spcBef>
                <a:spcPts val="400"/>
              </a:spcBef>
              <a:buFont typeface="Wingdings" pitchFamily="2" charset="2"/>
              <a:buNone/>
            </a:pPr>
            <a:r>
              <a:rPr lang="el-GR" smtClean="0"/>
              <a:t>4. </a:t>
            </a:r>
            <a:r>
              <a:rPr lang="el-GR" b="1" smtClean="0"/>
              <a:t>Ναυτιλιακών Επαγγελμάτων</a:t>
            </a:r>
            <a:endParaRPr lang="de-DE" b="1" smtClean="0"/>
          </a:p>
          <a:p>
            <a:endParaRPr lang="el-GR" smtClean="0"/>
          </a:p>
        </p:txBody>
      </p:sp>
      <p:sp>
        <p:nvSpPr>
          <p:cNvPr id="52227" name="3 - Θέση αριθμού διαφάνειας"/>
          <p:cNvSpPr>
            <a:spLocks noGrp="1"/>
          </p:cNvSpPr>
          <p:nvPr>
            <p:ph type="sldNum" sz="quarter" idx="5"/>
          </p:nvPr>
        </p:nvSpPr>
        <p:spPr>
          <a:noFill/>
        </p:spPr>
        <p:txBody>
          <a:bodyPr/>
          <a:lstStyle/>
          <a:p>
            <a:fld id="{0595929D-840A-4B18-987A-6C348A45B944}" type="slidenum">
              <a:rPr lang="de-DE" smtClean="0"/>
              <a:pPr/>
              <a:t>35</a:t>
            </a:fld>
            <a:endParaRPr 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1 - Θέση εικόνας διαφάνειας"/>
          <p:cNvSpPr>
            <a:spLocks noGrp="1" noRot="1" noChangeAspect="1" noTextEdit="1"/>
          </p:cNvSpPr>
          <p:nvPr>
            <p:ph type="sldImg"/>
          </p:nvPr>
        </p:nvSpPr>
        <p:spPr>
          <a:ln/>
        </p:spPr>
      </p:sp>
      <p:sp>
        <p:nvSpPr>
          <p:cNvPr id="54274" name="2 - Θέση σημειώσεων"/>
          <p:cNvSpPr>
            <a:spLocks noGrp="1"/>
          </p:cNvSpPr>
          <p:nvPr>
            <p:ph type="body" idx="1"/>
          </p:nvPr>
        </p:nvSpPr>
        <p:spPr>
          <a:noFill/>
          <a:ln/>
        </p:spPr>
        <p:txBody>
          <a:bodyPr/>
          <a:lstStyle/>
          <a:p>
            <a:pPr eaLnBrk="1" hangingPunct="1">
              <a:spcBef>
                <a:spcPts val="800"/>
              </a:spcBef>
              <a:buFont typeface="Wingdings" pitchFamily="2" charset="2"/>
              <a:buNone/>
            </a:pPr>
            <a:r>
              <a:rPr lang="el-GR" smtClean="0"/>
              <a:t>Υπάρχουν μαθήματα Ομάδων Προσανατολισμού που χωρίζονται σε Τομείς και Ειδικότητες.</a:t>
            </a:r>
          </a:p>
          <a:p>
            <a:pPr eaLnBrk="1" hangingPunct="1">
              <a:spcBef>
                <a:spcPts val="400"/>
              </a:spcBef>
              <a:buFont typeface="Wingdings" pitchFamily="2" charset="2"/>
              <a:buNone/>
            </a:pPr>
            <a:r>
              <a:rPr lang="el-GR" smtClean="0"/>
              <a:t>Οι </a:t>
            </a:r>
            <a:r>
              <a:rPr lang="el-GR" b="1" smtClean="0"/>
              <a:t>Ομάδες</a:t>
            </a:r>
            <a:r>
              <a:rPr lang="el-GR" smtClean="0"/>
              <a:t> </a:t>
            </a:r>
            <a:r>
              <a:rPr lang="el-GR" b="1" smtClean="0"/>
              <a:t>Προσανατολισμού</a:t>
            </a:r>
            <a:r>
              <a:rPr lang="el-GR" smtClean="0"/>
              <a:t> μαθημάτων είναι:</a:t>
            </a:r>
          </a:p>
          <a:p>
            <a:pPr eaLnBrk="1" hangingPunct="1">
              <a:spcBef>
                <a:spcPts val="400"/>
              </a:spcBef>
              <a:buFont typeface="Wingdings" pitchFamily="2" charset="2"/>
              <a:buNone/>
            </a:pPr>
            <a:r>
              <a:rPr lang="el-GR" smtClean="0"/>
              <a:t>1. </a:t>
            </a:r>
            <a:r>
              <a:rPr lang="el-GR" b="1" smtClean="0"/>
              <a:t>Τεχνολογικών Εφαρμογών</a:t>
            </a:r>
          </a:p>
          <a:p>
            <a:pPr eaLnBrk="1" hangingPunct="1">
              <a:spcBef>
                <a:spcPts val="400"/>
              </a:spcBef>
              <a:buFont typeface="Wingdings" pitchFamily="2" charset="2"/>
              <a:buNone/>
            </a:pPr>
            <a:r>
              <a:rPr lang="el-GR" smtClean="0"/>
              <a:t>2. </a:t>
            </a:r>
            <a:r>
              <a:rPr lang="el-GR" b="1" smtClean="0"/>
              <a:t>Διοίκησης και Οικονομίας</a:t>
            </a:r>
          </a:p>
          <a:p>
            <a:pPr eaLnBrk="1" hangingPunct="1">
              <a:spcBef>
                <a:spcPts val="400"/>
              </a:spcBef>
              <a:buFont typeface="Wingdings" pitchFamily="2" charset="2"/>
              <a:buNone/>
            </a:pPr>
            <a:r>
              <a:rPr lang="el-GR" smtClean="0"/>
              <a:t>3. </a:t>
            </a:r>
            <a:r>
              <a:rPr lang="el-GR" b="1" smtClean="0"/>
              <a:t>Γεωπονίας, Τεχνολογίας Τροφίμων και Διατροφής</a:t>
            </a:r>
            <a:r>
              <a:rPr lang="el-GR" smtClean="0"/>
              <a:t> και</a:t>
            </a:r>
          </a:p>
          <a:p>
            <a:pPr eaLnBrk="1" hangingPunct="1">
              <a:spcBef>
                <a:spcPts val="400"/>
              </a:spcBef>
              <a:buFont typeface="Wingdings" pitchFamily="2" charset="2"/>
              <a:buNone/>
            </a:pPr>
            <a:r>
              <a:rPr lang="el-GR" smtClean="0"/>
              <a:t>4. </a:t>
            </a:r>
            <a:r>
              <a:rPr lang="el-GR" b="1" smtClean="0"/>
              <a:t>Ναυτιλιακών Επαγγελμάτων</a:t>
            </a:r>
            <a:endParaRPr lang="de-DE" b="1" smtClean="0"/>
          </a:p>
          <a:p>
            <a:endParaRPr lang="el-GR" smtClean="0"/>
          </a:p>
        </p:txBody>
      </p:sp>
      <p:sp>
        <p:nvSpPr>
          <p:cNvPr id="54275" name="3 - Θέση αριθμού διαφάνειας"/>
          <p:cNvSpPr>
            <a:spLocks noGrp="1"/>
          </p:cNvSpPr>
          <p:nvPr>
            <p:ph type="sldNum" sz="quarter" idx="5"/>
          </p:nvPr>
        </p:nvSpPr>
        <p:spPr>
          <a:noFill/>
        </p:spPr>
        <p:txBody>
          <a:bodyPr/>
          <a:lstStyle/>
          <a:p>
            <a:fld id="{7C99BE91-FD80-4011-86BA-2FA2BF13E322}" type="slidenum">
              <a:rPr lang="de-DE" smtClean="0"/>
              <a:pPr/>
              <a:t>36</a:t>
            </a:fld>
            <a:endParaRPr lang="de-D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1 - Θέση εικόνας διαφάνειας"/>
          <p:cNvSpPr>
            <a:spLocks noGrp="1" noRot="1" noChangeAspect="1" noTextEdit="1"/>
          </p:cNvSpPr>
          <p:nvPr>
            <p:ph type="sldImg"/>
          </p:nvPr>
        </p:nvSpPr>
        <p:spPr>
          <a:ln/>
        </p:spPr>
      </p:sp>
      <p:sp>
        <p:nvSpPr>
          <p:cNvPr id="3" name="2 - Θέση σημειώσεων"/>
          <p:cNvSpPr>
            <a:spLocks noGrp="1"/>
          </p:cNvSpPr>
          <p:nvPr>
            <p:ph type="body" idx="1"/>
          </p:nvPr>
        </p:nvSpPr>
        <p:spPr/>
        <p:txBody>
          <a:bodyPr>
            <a:normAutofit/>
          </a:bodyPr>
          <a:lstStyle/>
          <a:p>
            <a:pPr algn="just" eaLnBrk="1" hangingPunct="1">
              <a:spcBef>
                <a:spcPts val="1200"/>
              </a:spcBef>
              <a:buFont typeface="Wingdings" pitchFamily="2" charset="2"/>
              <a:buNone/>
              <a:defRPr/>
            </a:pPr>
            <a:r>
              <a:rPr lang="el-GR" b="1" dirty="0" smtClean="0">
                <a:solidFill>
                  <a:schemeClr val="bg1">
                    <a:lumMod val="50000"/>
                  </a:schemeClr>
                </a:solidFill>
              </a:rPr>
              <a:t>Απαραίτητη </a:t>
            </a:r>
            <a:r>
              <a:rPr lang="el-GR" dirty="0" smtClean="0">
                <a:solidFill>
                  <a:schemeClr val="bg1">
                    <a:lumMod val="50000"/>
                  </a:schemeClr>
                </a:solidFill>
              </a:rPr>
              <a:t>προϋπόθεση για την </a:t>
            </a:r>
            <a:r>
              <a:rPr lang="el-GR" b="1" u="sng" dirty="0" smtClean="0">
                <a:solidFill>
                  <a:schemeClr val="bg1">
                    <a:lumMod val="50000"/>
                  </a:schemeClr>
                </a:solidFill>
              </a:rPr>
              <a:t>προαγωγή</a:t>
            </a:r>
            <a:r>
              <a:rPr lang="el-GR" dirty="0" smtClean="0">
                <a:solidFill>
                  <a:schemeClr val="bg1">
                    <a:lumMod val="50000"/>
                  </a:schemeClr>
                </a:solidFill>
              </a:rPr>
              <a:t> του μαθητή αποτελεί η επίτευξη </a:t>
            </a:r>
            <a:r>
              <a:rPr lang="el-GR" b="1" u="sng" dirty="0" smtClean="0">
                <a:solidFill>
                  <a:schemeClr val="bg1">
                    <a:lumMod val="50000"/>
                  </a:schemeClr>
                </a:solidFill>
              </a:rPr>
              <a:t>γενικού βαθμού ίσου ή ανώτερου του 10</a:t>
            </a:r>
            <a:r>
              <a:rPr lang="el-GR" dirty="0" smtClean="0">
                <a:solidFill>
                  <a:schemeClr val="bg1">
                    <a:lumMod val="50000"/>
                  </a:schemeClr>
                </a:solidFill>
              </a:rPr>
              <a:t>. </a:t>
            </a:r>
          </a:p>
          <a:p>
            <a:pPr algn="just" eaLnBrk="1" hangingPunct="1">
              <a:spcBef>
                <a:spcPts val="1200"/>
              </a:spcBef>
              <a:defRPr/>
            </a:pPr>
            <a:r>
              <a:rPr lang="el-GR" dirty="0" smtClean="0">
                <a:solidFill>
                  <a:schemeClr val="bg1">
                    <a:lumMod val="50000"/>
                  </a:schemeClr>
                </a:solidFill>
              </a:rPr>
              <a:t>Όταν ο μαθητής </a:t>
            </a:r>
            <a:r>
              <a:rPr lang="el-GR" b="1" dirty="0" smtClean="0">
                <a:solidFill>
                  <a:schemeClr val="bg1">
                    <a:lumMod val="50000"/>
                  </a:schemeClr>
                </a:solidFill>
              </a:rPr>
              <a:t>δεν επιτυγχάνει</a:t>
            </a:r>
            <a:r>
              <a:rPr lang="el-GR" dirty="0" smtClean="0">
                <a:solidFill>
                  <a:schemeClr val="bg1">
                    <a:lumMod val="50000"/>
                  </a:schemeClr>
                </a:solidFill>
              </a:rPr>
              <a:t> τον βασικό μέσο όρο (</a:t>
            </a:r>
            <a:r>
              <a:rPr lang="el-GR" b="1" dirty="0" smtClean="0">
                <a:solidFill>
                  <a:schemeClr val="bg1">
                    <a:lumMod val="50000"/>
                  </a:schemeClr>
                </a:solidFill>
              </a:rPr>
              <a:t>το 10</a:t>
            </a:r>
            <a:r>
              <a:rPr lang="el-GR" dirty="0" smtClean="0">
                <a:solidFill>
                  <a:schemeClr val="bg1">
                    <a:lumMod val="50000"/>
                  </a:schemeClr>
                </a:solidFill>
              </a:rPr>
              <a:t>) και έχει βαθμολογία </a:t>
            </a:r>
            <a:r>
              <a:rPr lang="el-GR" b="1" u="sng" dirty="0" smtClean="0">
                <a:solidFill>
                  <a:schemeClr val="bg1">
                    <a:lumMod val="50000"/>
                  </a:schemeClr>
                </a:solidFill>
              </a:rPr>
              <a:t>μέχρι και σε 2 μαθήματα κάτω του 10</a:t>
            </a:r>
            <a:r>
              <a:rPr lang="el-GR" b="1" dirty="0" smtClean="0">
                <a:solidFill>
                  <a:schemeClr val="bg1">
                    <a:lumMod val="50000"/>
                  </a:schemeClr>
                </a:solidFill>
              </a:rPr>
              <a:t> </a:t>
            </a:r>
            <a:r>
              <a:rPr lang="el-GR" b="1" u="sng" dirty="0" smtClean="0">
                <a:solidFill>
                  <a:schemeClr val="bg1">
                    <a:lumMod val="50000"/>
                  </a:schemeClr>
                </a:solidFill>
              </a:rPr>
              <a:t>παραπέμπεται</a:t>
            </a:r>
            <a:r>
              <a:rPr lang="el-GR" dirty="0" smtClean="0">
                <a:solidFill>
                  <a:schemeClr val="bg1">
                    <a:lumMod val="50000"/>
                  </a:schemeClr>
                </a:solidFill>
              </a:rPr>
              <a:t> σε εξέταση το Σεπτέμβριο, οπότε αναλόγως με τα αποτελέσματα προάγεται ή απολύεται.</a:t>
            </a:r>
          </a:p>
          <a:p>
            <a:pPr algn="just" eaLnBrk="1" hangingPunct="1">
              <a:spcBef>
                <a:spcPts val="1200"/>
              </a:spcBef>
              <a:defRPr/>
            </a:pPr>
            <a:r>
              <a:rPr lang="el-GR" dirty="0" smtClean="0">
                <a:solidFill>
                  <a:schemeClr val="bg1">
                    <a:lumMod val="50000"/>
                  </a:schemeClr>
                </a:solidFill>
              </a:rPr>
              <a:t>Όταν μαθητής </a:t>
            </a:r>
            <a:r>
              <a:rPr lang="el-GR" b="1" dirty="0" smtClean="0">
                <a:solidFill>
                  <a:schemeClr val="bg1">
                    <a:lumMod val="50000"/>
                  </a:schemeClr>
                </a:solidFill>
              </a:rPr>
              <a:t>δεν πληροί</a:t>
            </a:r>
            <a:r>
              <a:rPr lang="el-GR" dirty="0" smtClean="0">
                <a:solidFill>
                  <a:schemeClr val="bg1">
                    <a:lumMod val="50000"/>
                  </a:schemeClr>
                </a:solidFill>
              </a:rPr>
              <a:t> την προϋπόθεση του ανωτέρου εδαφίου </a:t>
            </a:r>
            <a:r>
              <a:rPr lang="el-GR" b="1" u="sng" dirty="0" smtClean="0">
                <a:solidFill>
                  <a:schemeClr val="bg1">
                    <a:lumMod val="50000"/>
                  </a:schemeClr>
                </a:solidFill>
              </a:rPr>
              <a:t>επαναλαμβάνει</a:t>
            </a:r>
            <a:r>
              <a:rPr lang="el-GR" dirty="0" smtClean="0">
                <a:solidFill>
                  <a:schemeClr val="bg1">
                    <a:lumMod val="50000"/>
                  </a:schemeClr>
                </a:solidFill>
              </a:rPr>
              <a:t> την φοίτηση.</a:t>
            </a:r>
          </a:p>
          <a:p>
            <a:pPr algn="just" eaLnBrk="1" hangingPunct="1">
              <a:spcBef>
                <a:spcPts val="1200"/>
              </a:spcBef>
              <a:buFont typeface="Wingdings" pitchFamily="2" charset="2"/>
              <a:buNone/>
              <a:defRPr/>
            </a:pPr>
            <a:r>
              <a:rPr lang="el-GR" dirty="0" smtClean="0">
                <a:solidFill>
                  <a:schemeClr val="bg1">
                    <a:lumMod val="50000"/>
                  </a:schemeClr>
                </a:solidFill>
              </a:rPr>
              <a:t>(Ισχύει για όλες τις τάξεις του δευτεροβάθμιου κύκλου)</a:t>
            </a:r>
            <a:endParaRPr lang="de-DE" dirty="0" smtClean="0">
              <a:solidFill>
                <a:schemeClr val="bg1">
                  <a:lumMod val="50000"/>
                </a:schemeClr>
              </a:solidFill>
            </a:endParaRPr>
          </a:p>
          <a:p>
            <a:pPr>
              <a:defRPr/>
            </a:pPr>
            <a:endParaRPr lang="el-GR" dirty="0"/>
          </a:p>
        </p:txBody>
      </p:sp>
      <p:sp>
        <p:nvSpPr>
          <p:cNvPr id="56323" name="3 - Θέση αριθμού διαφάνειας"/>
          <p:cNvSpPr>
            <a:spLocks noGrp="1"/>
          </p:cNvSpPr>
          <p:nvPr>
            <p:ph type="sldNum" sz="quarter" idx="5"/>
          </p:nvPr>
        </p:nvSpPr>
        <p:spPr>
          <a:noFill/>
        </p:spPr>
        <p:txBody>
          <a:bodyPr/>
          <a:lstStyle/>
          <a:p>
            <a:fld id="{14B9BB7C-05A0-4D22-ACFE-8CA1C6DCA2F2}" type="slidenum">
              <a:rPr lang="de-DE" smtClean="0"/>
              <a:pPr/>
              <a:t>37</a:t>
            </a:fld>
            <a:endParaRPr lang="de-D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1 - Θέση εικόνας διαφάνειας"/>
          <p:cNvSpPr>
            <a:spLocks noGrp="1" noRot="1" noChangeAspect="1" noTextEdit="1"/>
          </p:cNvSpPr>
          <p:nvPr>
            <p:ph type="sldImg"/>
          </p:nvPr>
        </p:nvSpPr>
        <p:spPr>
          <a:ln/>
        </p:spPr>
      </p:sp>
      <p:sp>
        <p:nvSpPr>
          <p:cNvPr id="63490" name="2 - Θέση σημειώσεων"/>
          <p:cNvSpPr>
            <a:spLocks noGrp="1"/>
          </p:cNvSpPr>
          <p:nvPr>
            <p:ph type="body" idx="1"/>
          </p:nvPr>
        </p:nvSpPr>
        <p:spPr>
          <a:noFill/>
          <a:ln/>
        </p:spPr>
        <p:txBody>
          <a:bodyPr/>
          <a:lstStyle/>
          <a:p>
            <a:r>
              <a:rPr lang="el-GR" smtClean="0"/>
              <a:t>Τα μαθήματα ανά ειδικότητα και Ομάδα Προσανατολισμού θα καθοριστούν με Υ.Α. εντός του τρέχοντος σχολικού έτους.</a:t>
            </a:r>
            <a:endParaRPr lang="de-DE" smtClean="0"/>
          </a:p>
          <a:p>
            <a:endParaRPr lang="el-GR" smtClean="0"/>
          </a:p>
        </p:txBody>
      </p:sp>
      <p:sp>
        <p:nvSpPr>
          <p:cNvPr id="63491" name="3 - Θέση αριθμού διαφάνειας"/>
          <p:cNvSpPr>
            <a:spLocks noGrp="1"/>
          </p:cNvSpPr>
          <p:nvPr>
            <p:ph type="sldNum" sz="quarter" idx="5"/>
          </p:nvPr>
        </p:nvSpPr>
        <p:spPr>
          <a:noFill/>
        </p:spPr>
        <p:txBody>
          <a:bodyPr/>
          <a:lstStyle/>
          <a:p>
            <a:fld id="{4774985A-C10A-47ED-BF5A-601B2B1C91E9}" type="slidenum">
              <a:rPr lang="de-DE" smtClean="0"/>
              <a:pPr/>
              <a:t>43</a:t>
            </a:fld>
            <a:endParaRPr lang="de-D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21186" name="Rectangle 2"/>
          <p:cNvSpPr>
            <a:spLocks noGrp="1" noChangeArrowheads="1"/>
          </p:cNvSpPr>
          <p:nvPr>
            <p:ph type="ctrTitle" sz="quarter"/>
          </p:nvPr>
        </p:nvSpPr>
        <p:spPr>
          <a:xfrm>
            <a:off x="685800" y="1676400"/>
            <a:ext cx="7772400" cy="1828800"/>
          </a:xfrm>
        </p:spPr>
        <p:txBody>
          <a:bodyPr/>
          <a:lstStyle>
            <a:lvl1pPr>
              <a:defRPr/>
            </a:lvl1pPr>
          </a:lstStyle>
          <a:p>
            <a:r>
              <a:rPr lang="de-DE"/>
              <a:t>Click to edit Master title style</a:t>
            </a:r>
          </a:p>
        </p:txBody>
      </p:sp>
      <p:sp>
        <p:nvSpPr>
          <p:cNvPr id="221187"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de-DE"/>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r>
              <a:rPr lang="de-DE"/>
              <a:t>Σχ. Σύμβουλοι Ν. Δωδεκανήσου</a:t>
            </a:r>
          </a:p>
        </p:txBody>
      </p:sp>
      <p:sp>
        <p:nvSpPr>
          <p:cNvPr id="6" name="Rectangle 6"/>
          <p:cNvSpPr>
            <a:spLocks noGrp="1" noChangeArrowheads="1"/>
          </p:cNvSpPr>
          <p:nvPr>
            <p:ph type="sldNum" sz="quarter" idx="12"/>
          </p:nvPr>
        </p:nvSpPr>
        <p:spPr>
          <a:ln/>
        </p:spPr>
        <p:txBody>
          <a:bodyPr/>
          <a:lstStyle>
            <a:lvl1pPr>
              <a:defRPr/>
            </a:lvl1pPr>
          </a:lstStyle>
          <a:p>
            <a:pPr>
              <a:defRPr/>
            </a:pPr>
            <a:fld id="{D9E503F2-D72E-4BAE-A5BB-E3436EA805F2}" type="slidenum">
              <a:rPr lang="de-DE"/>
              <a:pPr>
                <a:defRPr/>
              </a:pPr>
              <a:t>‹#›</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r>
              <a:rPr lang="de-DE"/>
              <a:t>Σχ. Σύμβουλοι Ν. Δωδεκανήσου</a:t>
            </a:r>
          </a:p>
        </p:txBody>
      </p:sp>
      <p:sp>
        <p:nvSpPr>
          <p:cNvPr id="6" name="Rectangle 6"/>
          <p:cNvSpPr>
            <a:spLocks noGrp="1" noChangeArrowheads="1"/>
          </p:cNvSpPr>
          <p:nvPr>
            <p:ph type="sldNum" sz="quarter" idx="12"/>
          </p:nvPr>
        </p:nvSpPr>
        <p:spPr>
          <a:ln/>
        </p:spPr>
        <p:txBody>
          <a:bodyPr/>
          <a:lstStyle>
            <a:lvl1pPr>
              <a:defRPr/>
            </a:lvl1pPr>
          </a:lstStyle>
          <a:p>
            <a:pPr>
              <a:defRPr/>
            </a:pPr>
            <a:fld id="{708F06F3-D0E8-48AC-8B85-F93B3713C6C9}" type="slidenum">
              <a:rPr lang="de-DE"/>
              <a:pPr>
                <a:defRPr/>
              </a:pPr>
              <a:t>‹#›</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381000"/>
            <a:ext cx="2057400" cy="5715000"/>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381000"/>
            <a:ext cx="6019800" cy="5715000"/>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r>
              <a:rPr lang="de-DE"/>
              <a:t>Σχ. Σύμβουλοι Ν. Δωδεκανήσου</a:t>
            </a:r>
          </a:p>
        </p:txBody>
      </p:sp>
      <p:sp>
        <p:nvSpPr>
          <p:cNvPr id="6" name="Rectangle 6"/>
          <p:cNvSpPr>
            <a:spLocks noGrp="1" noChangeArrowheads="1"/>
          </p:cNvSpPr>
          <p:nvPr>
            <p:ph type="sldNum" sz="quarter" idx="12"/>
          </p:nvPr>
        </p:nvSpPr>
        <p:spPr>
          <a:ln/>
        </p:spPr>
        <p:txBody>
          <a:bodyPr/>
          <a:lstStyle>
            <a:lvl1pPr>
              <a:defRPr/>
            </a:lvl1pPr>
          </a:lstStyle>
          <a:p>
            <a:pPr>
              <a:defRPr/>
            </a:pPr>
            <a:fld id="{12C49853-EBF1-4A3B-B38A-0C8476A110DA}" type="slidenum">
              <a:rPr lang="de-DE"/>
              <a:pPr>
                <a:defRPr/>
              </a:pPr>
              <a:t>‹#›</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r>
              <a:rPr lang="de-DE"/>
              <a:t>Σχ. Σύμβουλοι Ν. Δωδεκανήσου</a:t>
            </a:r>
          </a:p>
        </p:txBody>
      </p:sp>
      <p:sp>
        <p:nvSpPr>
          <p:cNvPr id="6" name="Rectangle 6"/>
          <p:cNvSpPr>
            <a:spLocks noGrp="1" noChangeArrowheads="1"/>
          </p:cNvSpPr>
          <p:nvPr>
            <p:ph type="sldNum" sz="quarter" idx="12"/>
          </p:nvPr>
        </p:nvSpPr>
        <p:spPr>
          <a:ln/>
        </p:spPr>
        <p:txBody>
          <a:bodyPr/>
          <a:lstStyle>
            <a:lvl1pPr>
              <a:defRPr/>
            </a:lvl1pPr>
          </a:lstStyle>
          <a:p>
            <a:pPr>
              <a:defRPr/>
            </a:pPr>
            <a:fld id="{5F9A7401-F848-4796-85AC-92D524D057E9}" type="slidenum">
              <a:rPr lang="de-DE"/>
              <a:pPr>
                <a:defRPr/>
              </a:pPr>
              <a:t>‹#›</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l-GR" smtClean="0"/>
              <a:t>Kλικ για επεξεργασία των στυλ του υποδείγματος</a:t>
            </a: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r>
              <a:rPr lang="de-DE"/>
              <a:t>Σχ. Σύμβουλοι Ν. Δωδεκανήσου</a:t>
            </a:r>
          </a:p>
        </p:txBody>
      </p:sp>
      <p:sp>
        <p:nvSpPr>
          <p:cNvPr id="6" name="Rectangle 6"/>
          <p:cNvSpPr>
            <a:spLocks noGrp="1" noChangeArrowheads="1"/>
          </p:cNvSpPr>
          <p:nvPr>
            <p:ph type="sldNum" sz="quarter" idx="12"/>
          </p:nvPr>
        </p:nvSpPr>
        <p:spPr>
          <a:ln/>
        </p:spPr>
        <p:txBody>
          <a:bodyPr/>
          <a:lstStyle>
            <a:lvl1pPr>
              <a:defRPr/>
            </a:lvl1pPr>
          </a:lstStyle>
          <a:p>
            <a:pPr>
              <a:defRPr/>
            </a:pPr>
            <a:fld id="{8B12355F-D603-42C9-B52E-FBBC6AE19BC4}" type="slidenum">
              <a:rPr lang="de-DE"/>
              <a:pPr>
                <a:defRPr/>
              </a:pPr>
              <a:t>‹#›</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r>
              <a:rPr lang="de-DE"/>
              <a:t>Σχ. Σύμβουλοι Ν. Δωδεκανήσου</a:t>
            </a:r>
          </a:p>
        </p:txBody>
      </p:sp>
      <p:sp>
        <p:nvSpPr>
          <p:cNvPr id="7" name="Rectangle 6"/>
          <p:cNvSpPr>
            <a:spLocks noGrp="1" noChangeArrowheads="1"/>
          </p:cNvSpPr>
          <p:nvPr>
            <p:ph type="sldNum" sz="quarter" idx="12"/>
          </p:nvPr>
        </p:nvSpPr>
        <p:spPr>
          <a:ln/>
        </p:spPr>
        <p:txBody>
          <a:bodyPr/>
          <a:lstStyle>
            <a:lvl1pPr>
              <a:defRPr/>
            </a:lvl1pPr>
          </a:lstStyle>
          <a:p>
            <a:pPr>
              <a:defRPr/>
            </a:pPr>
            <a:fld id="{3C04044B-38B3-4854-8FFC-5AA85C6A044E}" type="slidenum">
              <a:rPr lang="de-DE"/>
              <a:pPr>
                <a:defRPr/>
              </a:pPr>
              <a:t>‹#›</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1143000"/>
          </a:xfrm>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Rectangle 4"/>
          <p:cNvSpPr>
            <a:spLocks noGrp="1" noChangeArrowheads="1"/>
          </p:cNvSpPr>
          <p:nvPr>
            <p:ph type="dt" sz="half" idx="10"/>
          </p:nvPr>
        </p:nvSpPr>
        <p:spPr>
          <a:ln/>
        </p:spPr>
        <p:txBody>
          <a:bodyPr/>
          <a:lstStyle>
            <a:lvl1pPr>
              <a:defRPr/>
            </a:lvl1pPr>
          </a:lstStyle>
          <a:p>
            <a:pPr>
              <a:defRPr/>
            </a:pPr>
            <a:endParaRPr lang="de-DE"/>
          </a:p>
        </p:txBody>
      </p:sp>
      <p:sp>
        <p:nvSpPr>
          <p:cNvPr id="8" name="Rectangle 5"/>
          <p:cNvSpPr>
            <a:spLocks noGrp="1" noChangeArrowheads="1"/>
          </p:cNvSpPr>
          <p:nvPr>
            <p:ph type="ftr" sz="quarter" idx="11"/>
          </p:nvPr>
        </p:nvSpPr>
        <p:spPr>
          <a:ln/>
        </p:spPr>
        <p:txBody>
          <a:bodyPr/>
          <a:lstStyle>
            <a:lvl1pPr>
              <a:defRPr/>
            </a:lvl1pPr>
          </a:lstStyle>
          <a:p>
            <a:pPr>
              <a:defRPr/>
            </a:pPr>
            <a:r>
              <a:rPr lang="de-DE"/>
              <a:t>Σχ. Σύμβουλοι Ν. Δωδεκανήσου</a:t>
            </a:r>
          </a:p>
        </p:txBody>
      </p:sp>
      <p:sp>
        <p:nvSpPr>
          <p:cNvPr id="9" name="Rectangle 6"/>
          <p:cNvSpPr>
            <a:spLocks noGrp="1" noChangeArrowheads="1"/>
          </p:cNvSpPr>
          <p:nvPr>
            <p:ph type="sldNum" sz="quarter" idx="12"/>
          </p:nvPr>
        </p:nvSpPr>
        <p:spPr>
          <a:ln/>
        </p:spPr>
        <p:txBody>
          <a:bodyPr/>
          <a:lstStyle>
            <a:lvl1pPr>
              <a:defRPr/>
            </a:lvl1pPr>
          </a:lstStyle>
          <a:p>
            <a:pPr>
              <a:defRPr/>
            </a:pPr>
            <a:fld id="{259BEC3A-F714-4FB8-AAED-44BA39CD8688}" type="slidenum">
              <a:rPr lang="de-DE"/>
              <a:pPr>
                <a:defRPr/>
              </a:pPr>
              <a:t>‹#›</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Rectangle 4"/>
          <p:cNvSpPr>
            <a:spLocks noGrp="1" noChangeArrowheads="1"/>
          </p:cNvSpPr>
          <p:nvPr>
            <p:ph type="dt" sz="half" idx="10"/>
          </p:nvPr>
        </p:nvSpPr>
        <p:spPr>
          <a:ln/>
        </p:spPr>
        <p:txBody>
          <a:bodyPr/>
          <a:lstStyle>
            <a:lvl1pPr>
              <a:defRPr/>
            </a:lvl1pPr>
          </a:lstStyle>
          <a:p>
            <a:pPr>
              <a:defRPr/>
            </a:pPr>
            <a:endParaRPr lang="de-DE"/>
          </a:p>
        </p:txBody>
      </p:sp>
      <p:sp>
        <p:nvSpPr>
          <p:cNvPr id="4" name="Rectangle 5"/>
          <p:cNvSpPr>
            <a:spLocks noGrp="1" noChangeArrowheads="1"/>
          </p:cNvSpPr>
          <p:nvPr>
            <p:ph type="ftr" sz="quarter" idx="11"/>
          </p:nvPr>
        </p:nvSpPr>
        <p:spPr>
          <a:ln/>
        </p:spPr>
        <p:txBody>
          <a:bodyPr/>
          <a:lstStyle>
            <a:lvl1pPr>
              <a:defRPr/>
            </a:lvl1pPr>
          </a:lstStyle>
          <a:p>
            <a:pPr>
              <a:defRPr/>
            </a:pPr>
            <a:r>
              <a:rPr lang="de-DE"/>
              <a:t>Σχ. Σύμβουλοι Ν. Δωδεκανήσου</a:t>
            </a:r>
          </a:p>
        </p:txBody>
      </p:sp>
      <p:sp>
        <p:nvSpPr>
          <p:cNvPr id="5" name="Rectangle 6"/>
          <p:cNvSpPr>
            <a:spLocks noGrp="1" noChangeArrowheads="1"/>
          </p:cNvSpPr>
          <p:nvPr>
            <p:ph type="sldNum" sz="quarter" idx="12"/>
          </p:nvPr>
        </p:nvSpPr>
        <p:spPr>
          <a:ln/>
        </p:spPr>
        <p:txBody>
          <a:bodyPr/>
          <a:lstStyle>
            <a:lvl1pPr>
              <a:defRPr/>
            </a:lvl1pPr>
          </a:lstStyle>
          <a:p>
            <a:pPr>
              <a:defRPr/>
            </a:pPr>
            <a:fld id="{26F2F27E-4380-47EE-A25D-0604F53DC5CF}" type="slidenum">
              <a:rPr lang="de-DE"/>
              <a:pPr>
                <a:defRPr/>
              </a:pPr>
              <a:t>‹#›</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a:p>
        </p:txBody>
      </p:sp>
      <p:sp>
        <p:nvSpPr>
          <p:cNvPr id="3" name="Rectangle 5"/>
          <p:cNvSpPr>
            <a:spLocks noGrp="1" noChangeArrowheads="1"/>
          </p:cNvSpPr>
          <p:nvPr>
            <p:ph type="ftr" sz="quarter" idx="11"/>
          </p:nvPr>
        </p:nvSpPr>
        <p:spPr>
          <a:ln/>
        </p:spPr>
        <p:txBody>
          <a:bodyPr/>
          <a:lstStyle>
            <a:lvl1pPr>
              <a:defRPr/>
            </a:lvl1pPr>
          </a:lstStyle>
          <a:p>
            <a:pPr>
              <a:defRPr/>
            </a:pPr>
            <a:r>
              <a:rPr lang="de-DE"/>
              <a:t>Σχ. Σύμβουλοι Ν. Δωδεκανήσου</a:t>
            </a:r>
          </a:p>
        </p:txBody>
      </p:sp>
      <p:sp>
        <p:nvSpPr>
          <p:cNvPr id="4" name="Rectangle 6"/>
          <p:cNvSpPr>
            <a:spLocks noGrp="1" noChangeArrowheads="1"/>
          </p:cNvSpPr>
          <p:nvPr>
            <p:ph type="sldNum" sz="quarter" idx="12"/>
          </p:nvPr>
        </p:nvSpPr>
        <p:spPr>
          <a:ln/>
        </p:spPr>
        <p:txBody>
          <a:bodyPr/>
          <a:lstStyle>
            <a:lvl1pPr>
              <a:defRPr/>
            </a:lvl1pPr>
          </a:lstStyle>
          <a:p>
            <a:pPr>
              <a:defRPr/>
            </a:pPr>
            <a:fld id="{E9AA33D4-E796-454E-96B0-13D01CC52A91}" type="slidenum">
              <a:rPr lang="de-DE"/>
              <a:pPr>
                <a:defRPr/>
              </a:pPr>
              <a:t>‹#›</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r>
              <a:rPr lang="de-DE"/>
              <a:t>Σχ. Σύμβουλοι Ν. Δωδεκανήσου</a:t>
            </a:r>
          </a:p>
        </p:txBody>
      </p:sp>
      <p:sp>
        <p:nvSpPr>
          <p:cNvPr id="7" name="Rectangle 6"/>
          <p:cNvSpPr>
            <a:spLocks noGrp="1" noChangeArrowheads="1"/>
          </p:cNvSpPr>
          <p:nvPr>
            <p:ph type="sldNum" sz="quarter" idx="12"/>
          </p:nvPr>
        </p:nvSpPr>
        <p:spPr>
          <a:ln/>
        </p:spPr>
        <p:txBody>
          <a:bodyPr/>
          <a:lstStyle>
            <a:lvl1pPr>
              <a:defRPr/>
            </a:lvl1pPr>
          </a:lstStyle>
          <a:p>
            <a:pPr>
              <a:defRPr/>
            </a:pPr>
            <a:fld id="{0E342D7C-D460-4A33-9C4D-AF62252A8D8A}" type="slidenum">
              <a:rPr lang="de-DE"/>
              <a:pPr>
                <a:defRPr/>
              </a:pPr>
              <a:t>‹#›</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smtClean="0"/>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r>
              <a:rPr lang="de-DE"/>
              <a:t>Σχ. Σύμβουλοι Ν. Δωδεκανήσου</a:t>
            </a:r>
          </a:p>
        </p:txBody>
      </p:sp>
      <p:sp>
        <p:nvSpPr>
          <p:cNvPr id="7" name="Rectangle 6"/>
          <p:cNvSpPr>
            <a:spLocks noGrp="1" noChangeArrowheads="1"/>
          </p:cNvSpPr>
          <p:nvPr>
            <p:ph type="sldNum" sz="quarter" idx="12"/>
          </p:nvPr>
        </p:nvSpPr>
        <p:spPr>
          <a:ln/>
        </p:spPr>
        <p:txBody>
          <a:bodyPr/>
          <a:lstStyle>
            <a:lvl1pPr>
              <a:defRPr/>
            </a:lvl1pPr>
          </a:lstStyle>
          <a:p>
            <a:pPr>
              <a:defRPr/>
            </a:pPr>
            <a:fld id="{7F0B62C1-8520-4150-B0E8-F570A672071D}" type="slidenum">
              <a:rPr lang="de-DE"/>
              <a:pPr>
                <a:defRPr/>
              </a:pPr>
              <a:t>‹#›</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de-DE" smtClean="0"/>
              <a:t>Click to edit Master title style</a:t>
            </a:r>
          </a:p>
        </p:txBody>
      </p:sp>
      <p:sp>
        <p:nvSpPr>
          <p:cNvPr id="220163"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smtClean="0"/>
              <a:t>Click to edit Master text styles</a:t>
            </a:r>
          </a:p>
          <a:p>
            <a:pPr lvl="1"/>
            <a:r>
              <a:rPr lang="de-DE" smtClean="0"/>
              <a:t>Second level</a:t>
            </a:r>
          </a:p>
          <a:p>
            <a:pPr lvl="2"/>
            <a:r>
              <a:rPr lang="de-DE" smtClean="0"/>
              <a:t>Third level</a:t>
            </a:r>
          </a:p>
          <a:p>
            <a:pPr lvl="3"/>
            <a:r>
              <a:rPr lang="de-DE" smtClean="0"/>
              <a:t>Fourth level</a:t>
            </a:r>
          </a:p>
          <a:p>
            <a:pPr lvl="4"/>
            <a:r>
              <a:rPr lang="de-DE" smtClean="0"/>
              <a:t>Fifth level</a:t>
            </a:r>
          </a:p>
        </p:txBody>
      </p:sp>
      <p:sp>
        <p:nvSpPr>
          <p:cNvPr id="2201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charset="0"/>
              </a:defRPr>
            </a:lvl1pPr>
          </a:lstStyle>
          <a:p>
            <a:pPr>
              <a:defRPr/>
            </a:pPr>
            <a:endParaRPr lang="de-DE"/>
          </a:p>
        </p:txBody>
      </p:sp>
      <p:sp>
        <p:nvSpPr>
          <p:cNvPr id="2201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charset="0"/>
              </a:defRPr>
            </a:lvl1pPr>
          </a:lstStyle>
          <a:p>
            <a:pPr>
              <a:defRPr/>
            </a:pPr>
            <a:r>
              <a:rPr lang="de-DE"/>
              <a:t>Σχ. Σύμβουλοι Ν. Δωδεκανήσου</a:t>
            </a:r>
          </a:p>
        </p:txBody>
      </p:sp>
      <p:sp>
        <p:nvSpPr>
          <p:cNvPr id="2201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charset="0"/>
              </a:defRPr>
            </a:lvl1pPr>
          </a:lstStyle>
          <a:p>
            <a:pPr>
              <a:defRPr/>
            </a:pPr>
            <a:fld id="{9FD93DD8-249A-4747-97FB-074A4605BB04}" type="slidenum">
              <a:rPr lang="de-DE"/>
              <a:pPr>
                <a:defRPr/>
              </a:pPr>
              <a:t>‹#›</a:t>
            </a:fld>
            <a:endParaRPr lang="de-DE"/>
          </a:p>
        </p:txBody>
      </p:sp>
    </p:spTree>
  </p:cSld>
  <p:clrMap bg1="dk2" tx1="lt1" bg2="dk1" tx2="lt2" accent1="accent1" accent2="accent2" accent3="accent3" accent4="accent4" accent5="accent5" accent6="accent6" hlink="hlink" folHlink="folHlink"/>
  <p:sldLayoutIdLst>
    <p:sldLayoutId id="2147483798" r:id="rId1"/>
    <p:sldLayoutId id="2147483797" r:id="rId2"/>
    <p:sldLayoutId id="2147483796" r:id="rId3"/>
    <p:sldLayoutId id="2147483795" r:id="rId4"/>
    <p:sldLayoutId id="2147483794" r:id="rId5"/>
    <p:sldLayoutId id="2147483793" r:id="rId6"/>
    <p:sldLayoutId id="2147483792" r:id="rId7"/>
    <p:sldLayoutId id="2147483791" r:id="rId8"/>
    <p:sldLayoutId id="2147483790" r:id="rId9"/>
    <p:sldLayoutId id="2147483789" r:id="rId10"/>
    <p:sldLayoutId id="2147483788" r:id="rId11"/>
  </p:sldLayoutIdLst>
  <p:hf hd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4.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diagramData" Target="../diagrams/data13.xml"/><Relationship Id="rId13" Type="http://schemas.openxmlformats.org/officeDocument/2006/relationships/diagramData" Target="../diagrams/data14.xml"/><Relationship Id="rId3" Type="http://schemas.openxmlformats.org/officeDocument/2006/relationships/diagramData" Target="../diagrams/data12.xml"/><Relationship Id="rId7" Type="http://schemas.microsoft.com/office/2007/relationships/diagramDrawing" Target="../diagrams/drawing12.xml"/><Relationship Id="rId12" Type="http://schemas.microsoft.com/office/2007/relationships/diagramDrawing" Target="../diagrams/drawing13.xml"/><Relationship Id="rId17" Type="http://schemas.microsoft.com/office/2007/relationships/diagramDrawing" Target="../diagrams/drawing14.xml"/><Relationship Id="rId2" Type="http://schemas.openxmlformats.org/officeDocument/2006/relationships/notesSlide" Target="../notesSlides/notesSlide5.xml"/><Relationship Id="rId16" Type="http://schemas.openxmlformats.org/officeDocument/2006/relationships/diagramColors" Target="../diagrams/colors14.xml"/><Relationship Id="rId1" Type="http://schemas.openxmlformats.org/officeDocument/2006/relationships/slideLayout" Target="../slideLayouts/slideLayout2.xml"/><Relationship Id="rId6" Type="http://schemas.openxmlformats.org/officeDocument/2006/relationships/diagramColors" Target="../diagrams/colors12.xml"/><Relationship Id="rId11" Type="http://schemas.openxmlformats.org/officeDocument/2006/relationships/diagramColors" Target="../diagrams/colors13.xml"/><Relationship Id="rId5" Type="http://schemas.openxmlformats.org/officeDocument/2006/relationships/diagramQuickStyle" Target="../diagrams/quickStyle12.xml"/><Relationship Id="rId15" Type="http://schemas.openxmlformats.org/officeDocument/2006/relationships/diagramQuickStyle" Target="../diagrams/quickStyle14.xml"/><Relationship Id="rId10" Type="http://schemas.openxmlformats.org/officeDocument/2006/relationships/diagramQuickStyle" Target="../diagrams/quickStyle13.xml"/><Relationship Id="rId4" Type="http://schemas.openxmlformats.org/officeDocument/2006/relationships/diagramLayout" Target="../diagrams/layout12.xml"/><Relationship Id="rId9" Type="http://schemas.openxmlformats.org/officeDocument/2006/relationships/diagramLayout" Target="../diagrams/layout13.xml"/><Relationship Id="rId14" Type="http://schemas.openxmlformats.org/officeDocument/2006/relationships/diagramLayout" Target="../diagrams/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diagramLayout" Target="../diagrams/layout15.xml"/><Relationship Id="rId7" Type="http://schemas.openxmlformats.org/officeDocument/2006/relationships/image" Target="../media/image7.jpe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11" Type="http://schemas.openxmlformats.org/officeDocument/2006/relationships/image" Target="../media/image11.jpeg"/><Relationship Id="rId5" Type="http://schemas.openxmlformats.org/officeDocument/2006/relationships/diagramColors" Target="../diagrams/colors15.xml"/><Relationship Id="rId10" Type="http://schemas.openxmlformats.org/officeDocument/2006/relationships/image" Target="../media/image10.jpeg"/><Relationship Id="rId4" Type="http://schemas.openxmlformats.org/officeDocument/2006/relationships/diagramQuickStyle" Target="../diagrams/quickStyle15.xml"/><Relationship Id="rId9" Type="http://schemas.openxmlformats.org/officeDocument/2006/relationships/image" Target="../media/image9.jpeg"/></Relationships>
</file>

<file path=ppt/slides/_rels/slide4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Layout" Target="../diagrams/layout16.xml"/><Relationship Id="rId7" Type="http://schemas.openxmlformats.org/officeDocument/2006/relationships/image" Target="../media/image4.pn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11" Type="http://schemas.openxmlformats.org/officeDocument/2006/relationships/image" Target="../media/image9.jpeg"/><Relationship Id="rId5" Type="http://schemas.openxmlformats.org/officeDocument/2006/relationships/diagramColors" Target="../diagrams/colors16.xml"/><Relationship Id="rId10" Type="http://schemas.openxmlformats.org/officeDocument/2006/relationships/image" Target="../media/image7.jpeg"/><Relationship Id="rId4" Type="http://schemas.openxmlformats.org/officeDocument/2006/relationships/diagramQuickStyle" Target="../diagrams/quickStyle16.xml"/><Relationship Id="rId9" Type="http://schemas.openxmlformats.org/officeDocument/2006/relationships/image" Target="../media/image8.jpeg"/></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4213" y="549275"/>
            <a:ext cx="7772400" cy="1871663"/>
          </a:xfrm>
        </p:spPr>
        <p:txBody>
          <a:bodyPr/>
          <a:lstStyle/>
          <a:p>
            <a:pPr eaLnBrk="1" hangingPunct="1">
              <a:defRPr/>
            </a:pPr>
            <a:r>
              <a:rPr lang="en-US" sz="2800" b="1" dirty="0" smtClean="0">
                <a:solidFill>
                  <a:schemeClr val="tx1"/>
                </a:solidFill>
              </a:rPr>
              <a:t>T</a:t>
            </a:r>
            <a:r>
              <a:rPr lang="el-GR" sz="2800" b="1" dirty="0" smtClean="0">
                <a:solidFill>
                  <a:schemeClr val="tx1"/>
                </a:solidFill>
              </a:rPr>
              <a:t>ο Νέο Γενικό Λύκειο και ΕΠΑ.Λ.</a:t>
            </a:r>
            <a:r>
              <a:rPr lang="en-US" sz="2800" b="1" dirty="0" smtClean="0">
                <a:solidFill>
                  <a:schemeClr val="tx1"/>
                </a:solidFill>
              </a:rPr>
              <a:t> </a:t>
            </a:r>
            <a:r>
              <a:rPr lang="el-GR" sz="2800" b="1" dirty="0" smtClean="0">
                <a:solidFill>
                  <a:schemeClr val="tx1"/>
                </a:solidFill>
              </a:rPr>
              <a:t/>
            </a:r>
            <a:br>
              <a:rPr lang="el-GR" sz="2800" b="1" dirty="0" smtClean="0">
                <a:solidFill>
                  <a:schemeClr val="tx1"/>
                </a:solidFill>
              </a:rPr>
            </a:br>
            <a:r>
              <a:rPr lang="el-GR" sz="2800" b="1" dirty="0" smtClean="0">
                <a:solidFill>
                  <a:schemeClr val="tx1"/>
                </a:solidFill>
              </a:rPr>
              <a:t>Σύμφωνα με το νόμο 4186/ 17-9-2013</a:t>
            </a:r>
            <a:endParaRPr lang="de-DE" sz="2800" b="1" dirty="0" smtClean="0">
              <a:solidFill>
                <a:schemeClr val="tx1"/>
              </a:solidFill>
            </a:endParaRPr>
          </a:p>
        </p:txBody>
      </p:sp>
      <p:sp>
        <p:nvSpPr>
          <p:cNvPr id="2051" name="Rectangle 3"/>
          <p:cNvSpPr>
            <a:spLocks noGrp="1" noChangeArrowheads="1"/>
          </p:cNvSpPr>
          <p:nvPr>
            <p:ph type="subTitle" idx="1"/>
          </p:nvPr>
        </p:nvSpPr>
        <p:spPr>
          <a:xfrm>
            <a:off x="1331913" y="4724400"/>
            <a:ext cx="6400800" cy="1681163"/>
          </a:xfrm>
        </p:spPr>
        <p:txBody>
          <a:bodyPr/>
          <a:lstStyle/>
          <a:p>
            <a:pPr eaLnBrk="1" hangingPunct="1">
              <a:defRPr/>
            </a:pPr>
            <a:r>
              <a:rPr lang="el-GR" sz="2800" dirty="0" smtClean="0"/>
              <a:t>Παρουσίαση του νέου Νόμου για τα ΓΕ.Λ. και ΕΠΑ.Λ.</a:t>
            </a:r>
            <a:br>
              <a:rPr lang="el-GR" sz="2800" dirty="0" smtClean="0"/>
            </a:br>
            <a:r>
              <a:rPr lang="el-GR" sz="2800" dirty="0" smtClean="0"/>
              <a:t>Μια πρώτη προσέγγιση</a:t>
            </a:r>
            <a:endParaRPr lang="de-DE" sz="2800" dirty="0" smtClean="0"/>
          </a:p>
        </p:txBody>
      </p:sp>
      <p:sp>
        <p:nvSpPr>
          <p:cNvPr id="7" name="6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pic>
        <p:nvPicPr>
          <p:cNvPr id="14340" name="Picture 5" descr="C:\Documents and Settings\Administrator\Επιφάνεια εργασίας\neo_lykeio_2013\a_lykeioy\epal\school-kids1.GIF"/>
          <p:cNvPicPr>
            <a:picLocks noChangeAspect="1" noChangeArrowheads="1"/>
          </p:cNvPicPr>
          <p:nvPr/>
        </p:nvPicPr>
        <p:blipFill>
          <a:blip r:embed="rId2"/>
          <a:srcRect/>
          <a:stretch>
            <a:fillRect/>
          </a:stretch>
        </p:blipFill>
        <p:spPr bwMode="auto">
          <a:xfrm>
            <a:off x="2232025" y="2276475"/>
            <a:ext cx="4679950" cy="2305050"/>
          </a:xfrm>
          <a:prstGeom prst="rect">
            <a:avLst/>
          </a:prstGeom>
          <a:noFill/>
          <a:ln w="9525">
            <a:noFill/>
            <a:miter lim="800000"/>
            <a:headEnd/>
            <a:tailEnd/>
          </a:ln>
        </p:spPr>
      </p:pic>
      <p:sp>
        <p:nvSpPr>
          <p:cNvPr id="9" name="8 - Ορθογώνιο"/>
          <p:cNvSpPr/>
          <p:nvPr/>
        </p:nvSpPr>
        <p:spPr>
          <a:xfrm>
            <a:off x="2555875" y="3573463"/>
            <a:ext cx="360363" cy="2873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b="1" dirty="0">
                <a:solidFill>
                  <a:srgbClr val="FF0000"/>
                </a:solidFill>
                <a:effectLst>
                  <a:outerShdw blurRad="38100" dist="38100" dir="2700000" algn="tl">
                    <a:srgbClr val="000000">
                      <a:alpha val="43137"/>
                    </a:srgbClr>
                  </a:outerShdw>
                </a:effectLst>
                <a:latin typeface="Comic Sans MS" pitchFamily="66" charset="0"/>
              </a:rPr>
              <a:t>Λ</a:t>
            </a:r>
            <a:endParaRPr lang="el-GR" b="1" dirty="0">
              <a:solidFill>
                <a:srgbClr val="FF0000"/>
              </a:solidFill>
              <a:effectLst>
                <a:outerShdw blurRad="38100" dist="38100" dir="2700000" algn="tl">
                  <a:srgbClr val="000000">
                    <a:alpha val="43137"/>
                  </a:srgbClr>
                </a:outerShdw>
              </a:effectLst>
              <a:latin typeface="Comic Sans MS" pitchFamily="66" charset="0"/>
            </a:endParaRPr>
          </a:p>
        </p:txBody>
      </p:sp>
      <p:sp>
        <p:nvSpPr>
          <p:cNvPr id="10" name="9 - Ορθογώνιο"/>
          <p:cNvSpPr/>
          <p:nvPr/>
        </p:nvSpPr>
        <p:spPr>
          <a:xfrm>
            <a:off x="3348038" y="2565400"/>
            <a:ext cx="360362" cy="2873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b="1" dirty="0">
                <a:solidFill>
                  <a:srgbClr val="FF0000"/>
                </a:solidFill>
                <a:effectLst>
                  <a:outerShdw blurRad="38100" dist="38100" dir="2700000" algn="tl">
                    <a:srgbClr val="000000">
                      <a:alpha val="43137"/>
                    </a:srgbClr>
                  </a:outerShdw>
                </a:effectLst>
                <a:latin typeface="Comic Sans MS" pitchFamily="66" charset="0"/>
              </a:rPr>
              <a:t>Υ</a:t>
            </a:r>
            <a:endParaRPr lang="el-GR" b="1" dirty="0">
              <a:solidFill>
                <a:srgbClr val="FF0000"/>
              </a:solidFill>
              <a:effectLst>
                <a:outerShdw blurRad="38100" dist="38100" dir="2700000" algn="tl">
                  <a:srgbClr val="000000">
                    <a:alpha val="43137"/>
                  </a:srgbClr>
                </a:outerShdw>
              </a:effectLst>
              <a:latin typeface="Comic Sans MS" pitchFamily="66" charset="0"/>
            </a:endParaRPr>
          </a:p>
        </p:txBody>
      </p:sp>
      <p:sp>
        <p:nvSpPr>
          <p:cNvPr id="11" name="10 - Ορθογώνιο"/>
          <p:cNvSpPr/>
          <p:nvPr/>
        </p:nvSpPr>
        <p:spPr>
          <a:xfrm>
            <a:off x="4140200" y="3860800"/>
            <a:ext cx="360363" cy="2889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b="1" dirty="0">
                <a:solidFill>
                  <a:srgbClr val="FF0000"/>
                </a:solidFill>
                <a:effectLst>
                  <a:outerShdw blurRad="38100" dist="38100" dir="2700000" algn="tl">
                    <a:srgbClr val="000000">
                      <a:alpha val="43137"/>
                    </a:srgbClr>
                  </a:outerShdw>
                </a:effectLst>
                <a:latin typeface="Comic Sans MS" pitchFamily="66" charset="0"/>
              </a:rPr>
              <a:t>Κ</a:t>
            </a:r>
            <a:endParaRPr lang="el-GR" b="1" dirty="0">
              <a:solidFill>
                <a:srgbClr val="FF0000"/>
              </a:solidFill>
              <a:effectLst>
                <a:outerShdw blurRad="38100" dist="38100" dir="2700000" algn="tl">
                  <a:srgbClr val="000000">
                    <a:alpha val="43137"/>
                  </a:srgbClr>
                </a:outerShdw>
              </a:effectLst>
              <a:latin typeface="Comic Sans MS" pitchFamily="66" charset="0"/>
            </a:endParaRPr>
          </a:p>
        </p:txBody>
      </p:sp>
      <p:sp>
        <p:nvSpPr>
          <p:cNvPr id="12" name="11 - Ορθογώνιο"/>
          <p:cNvSpPr/>
          <p:nvPr/>
        </p:nvSpPr>
        <p:spPr>
          <a:xfrm>
            <a:off x="4787900" y="3357563"/>
            <a:ext cx="360363" cy="2873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b="1" dirty="0">
                <a:solidFill>
                  <a:srgbClr val="FF0000"/>
                </a:solidFill>
                <a:effectLst>
                  <a:outerShdw blurRad="38100" dist="38100" dir="2700000" algn="tl">
                    <a:srgbClr val="000000">
                      <a:alpha val="43137"/>
                    </a:srgbClr>
                  </a:outerShdw>
                </a:effectLst>
                <a:latin typeface="Comic Sans MS" pitchFamily="66" charset="0"/>
              </a:rPr>
              <a:t>Ε</a:t>
            </a:r>
            <a:endParaRPr lang="el-GR" b="1" dirty="0">
              <a:solidFill>
                <a:srgbClr val="FF0000"/>
              </a:solidFill>
              <a:effectLst>
                <a:outerShdw blurRad="38100" dist="38100" dir="2700000" algn="tl">
                  <a:srgbClr val="000000">
                    <a:alpha val="43137"/>
                  </a:srgbClr>
                </a:outerShdw>
              </a:effectLst>
              <a:latin typeface="Comic Sans MS" pitchFamily="66" charset="0"/>
            </a:endParaRPr>
          </a:p>
        </p:txBody>
      </p:sp>
      <p:sp>
        <p:nvSpPr>
          <p:cNvPr id="13" name="12 - Ορθογώνιο"/>
          <p:cNvSpPr/>
          <p:nvPr/>
        </p:nvSpPr>
        <p:spPr>
          <a:xfrm>
            <a:off x="5364163" y="4076700"/>
            <a:ext cx="360362" cy="2889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b="1" dirty="0">
                <a:solidFill>
                  <a:srgbClr val="FF0000"/>
                </a:solidFill>
                <a:effectLst>
                  <a:outerShdw blurRad="38100" dist="38100" dir="2700000" algn="tl">
                    <a:srgbClr val="000000">
                      <a:alpha val="43137"/>
                    </a:srgbClr>
                  </a:outerShdw>
                </a:effectLst>
                <a:latin typeface="Comic Sans MS" pitchFamily="66" charset="0"/>
              </a:rPr>
              <a:t>Ι</a:t>
            </a:r>
            <a:endParaRPr lang="el-GR" b="1" dirty="0">
              <a:solidFill>
                <a:srgbClr val="FF0000"/>
              </a:solidFill>
              <a:effectLst>
                <a:outerShdw blurRad="38100" dist="38100" dir="2700000" algn="tl">
                  <a:srgbClr val="000000">
                    <a:alpha val="43137"/>
                  </a:srgbClr>
                </a:outerShdw>
              </a:effectLst>
              <a:latin typeface="Comic Sans MS" pitchFamily="66" charset="0"/>
            </a:endParaRPr>
          </a:p>
        </p:txBody>
      </p:sp>
      <p:sp>
        <p:nvSpPr>
          <p:cNvPr id="14" name="13 - Ορθογώνιο"/>
          <p:cNvSpPr/>
          <p:nvPr/>
        </p:nvSpPr>
        <p:spPr>
          <a:xfrm>
            <a:off x="6156325" y="3429000"/>
            <a:ext cx="360363" cy="2873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b="1" dirty="0">
                <a:solidFill>
                  <a:srgbClr val="FF0000"/>
                </a:solidFill>
                <a:effectLst>
                  <a:outerShdw blurRad="38100" dist="38100" dir="2700000" algn="tl">
                    <a:srgbClr val="000000">
                      <a:alpha val="43137"/>
                    </a:srgbClr>
                  </a:outerShdw>
                </a:effectLst>
                <a:latin typeface="Comic Sans MS" pitchFamily="66" charset="0"/>
              </a:rPr>
              <a:t>Ο</a:t>
            </a:r>
            <a:endParaRPr lang="el-GR" b="1" dirty="0">
              <a:solidFill>
                <a:srgbClr val="FF0000"/>
              </a:solidFill>
              <a:effectLst>
                <a:outerShdw blurRad="38100" dist="38100" dir="2700000" algn="tl">
                  <a:srgbClr val="000000">
                    <a:alpha val="43137"/>
                  </a:srgbClr>
                </a:outerShdw>
              </a:effectLst>
              <a:latin typeface="Comic Sans MS" pitchFamily="66"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6" name="5 - Θέση αριθμού διαφάνειας"/>
          <p:cNvSpPr>
            <a:spLocks noGrp="1"/>
          </p:cNvSpPr>
          <p:nvPr>
            <p:ph type="sldNum" sz="quarter" idx="12"/>
          </p:nvPr>
        </p:nvSpPr>
        <p:spPr/>
        <p:txBody>
          <a:bodyPr/>
          <a:lstStyle/>
          <a:p>
            <a:pPr>
              <a:defRPr/>
            </a:pPr>
            <a:fld id="{0C611BD7-BBB4-4F00-9E2A-31778DC26CC4}" type="slidenum">
              <a:rPr lang="de-DE"/>
              <a:pPr>
                <a:defRPr/>
              </a:pPr>
              <a:t>10</a:t>
            </a:fld>
            <a:endParaRPr lang="de-DE"/>
          </a:p>
        </p:txBody>
      </p:sp>
      <p:graphicFrame>
        <p:nvGraphicFramePr>
          <p:cNvPr id="9" name="8 - Θέση περιεχομένου"/>
          <p:cNvGraphicFramePr>
            <a:graphicFrameLocks noGrp="1"/>
          </p:cNvGraphicFramePr>
          <p:nvPr>
            <p:ph idx="1"/>
          </p:nvPr>
        </p:nvGraphicFramePr>
        <p:xfrm>
          <a:off x="0" y="188640"/>
          <a:ext cx="9144000" cy="6408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graphicEl>
                                              <a:dgm id="{12E116EA-C806-41AE-909A-8F581EE79BC8}"/>
                                            </p:graphicEl>
                                          </p:spTgt>
                                        </p:tgtEl>
                                        <p:attrNameLst>
                                          <p:attrName>style.visibility</p:attrName>
                                        </p:attrNameLst>
                                      </p:cBhvr>
                                      <p:to>
                                        <p:strVal val="visible"/>
                                      </p:to>
                                    </p:set>
                                    <p:animEffect transition="in" filter="fade">
                                      <p:cBhvr>
                                        <p:cTn id="7" dur="1000"/>
                                        <p:tgtEl>
                                          <p:spTgt spid="9">
                                            <p:graphicEl>
                                              <a:dgm id="{12E116EA-C806-41AE-909A-8F581EE79BC8}"/>
                                            </p:graphic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9">
                                            <p:graphicEl>
                                              <a:dgm id="{92606D9B-E082-4EE6-96C4-96CE67404251}"/>
                                            </p:graphicEl>
                                          </p:spTgt>
                                        </p:tgtEl>
                                        <p:attrNameLst>
                                          <p:attrName>style.visibility</p:attrName>
                                        </p:attrNameLst>
                                      </p:cBhvr>
                                      <p:to>
                                        <p:strVal val="visible"/>
                                      </p:to>
                                    </p:set>
                                    <p:animEffect transition="in" filter="fade">
                                      <p:cBhvr>
                                        <p:cTn id="11" dur="1000"/>
                                        <p:tgtEl>
                                          <p:spTgt spid="9">
                                            <p:graphicEl>
                                              <a:dgm id="{92606D9B-E082-4EE6-96C4-96CE67404251}"/>
                                            </p:graphic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9">
                                            <p:graphicEl>
                                              <a:dgm id="{C108679D-02F3-4899-83FE-93B72FA40775}"/>
                                            </p:graphicEl>
                                          </p:spTgt>
                                        </p:tgtEl>
                                        <p:attrNameLst>
                                          <p:attrName>style.visibility</p:attrName>
                                        </p:attrNameLst>
                                      </p:cBhvr>
                                      <p:to>
                                        <p:strVal val="visible"/>
                                      </p:to>
                                    </p:set>
                                    <p:animEffect transition="in" filter="fade">
                                      <p:cBhvr>
                                        <p:cTn id="15" dur="1000"/>
                                        <p:tgtEl>
                                          <p:spTgt spid="9">
                                            <p:graphicEl>
                                              <a:dgm id="{C108679D-02F3-4899-83FE-93B72FA40775}"/>
                                            </p:graphic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9">
                                            <p:graphicEl>
                                              <a:dgm id="{06E88762-05A4-4824-9946-053E0A0D3164}"/>
                                            </p:graphicEl>
                                          </p:spTgt>
                                        </p:tgtEl>
                                        <p:attrNameLst>
                                          <p:attrName>style.visibility</p:attrName>
                                        </p:attrNameLst>
                                      </p:cBhvr>
                                      <p:to>
                                        <p:strVal val="visible"/>
                                      </p:to>
                                    </p:set>
                                    <p:animEffect transition="in" filter="fade">
                                      <p:cBhvr>
                                        <p:cTn id="19" dur="1000"/>
                                        <p:tgtEl>
                                          <p:spTgt spid="9">
                                            <p:graphicEl>
                                              <a:dgm id="{06E88762-05A4-4824-9946-053E0A0D3164}"/>
                                            </p:graphic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9">
                                            <p:graphicEl>
                                              <a:dgm id="{A0F7B2EA-C582-40FB-9E6D-A0A2C07110B0}"/>
                                            </p:graphicEl>
                                          </p:spTgt>
                                        </p:tgtEl>
                                        <p:attrNameLst>
                                          <p:attrName>style.visibility</p:attrName>
                                        </p:attrNameLst>
                                      </p:cBhvr>
                                      <p:to>
                                        <p:strVal val="visible"/>
                                      </p:to>
                                    </p:set>
                                    <p:animEffect transition="in" filter="fade">
                                      <p:cBhvr>
                                        <p:cTn id="23" dur="1000"/>
                                        <p:tgtEl>
                                          <p:spTgt spid="9">
                                            <p:graphicEl>
                                              <a:dgm id="{A0F7B2EA-C582-40FB-9E6D-A0A2C07110B0}"/>
                                            </p:graphic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9">
                                            <p:graphicEl>
                                              <a:dgm id="{B5CE2831-A1B8-4243-97E6-079032926635}"/>
                                            </p:graphicEl>
                                          </p:spTgt>
                                        </p:tgtEl>
                                        <p:attrNameLst>
                                          <p:attrName>style.visibility</p:attrName>
                                        </p:attrNameLst>
                                      </p:cBhvr>
                                      <p:to>
                                        <p:strVal val="visible"/>
                                      </p:to>
                                    </p:set>
                                    <p:animEffect transition="in" filter="fade">
                                      <p:cBhvr>
                                        <p:cTn id="27" dur="1000"/>
                                        <p:tgtEl>
                                          <p:spTgt spid="9">
                                            <p:graphicEl>
                                              <a:dgm id="{B5CE2831-A1B8-4243-97E6-079032926635}"/>
                                            </p:graphicEl>
                                          </p:spTgt>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9">
                                            <p:graphicEl>
                                              <a:dgm id="{79693928-2FBD-4980-9F76-56A4CBE64B68}"/>
                                            </p:graphicEl>
                                          </p:spTgt>
                                        </p:tgtEl>
                                        <p:attrNameLst>
                                          <p:attrName>style.visibility</p:attrName>
                                        </p:attrNameLst>
                                      </p:cBhvr>
                                      <p:to>
                                        <p:strVal val="visible"/>
                                      </p:to>
                                    </p:set>
                                    <p:animEffect transition="in" filter="fade">
                                      <p:cBhvr>
                                        <p:cTn id="31" dur="1000"/>
                                        <p:tgtEl>
                                          <p:spTgt spid="9">
                                            <p:graphicEl>
                                              <a:dgm id="{79693928-2FBD-4980-9F76-56A4CBE64B68}"/>
                                            </p:graphicEl>
                                          </p:spTgt>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9">
                                            <p:graphicEl>
                                              <a:dgm id="{010AE754-329D-4A81-A387-065029E041B2}"/>
                                            </p:graphicEl>
                                          </p:spTgt>
                                        </p:tgtEl>
                                        <p:attrNameLst>
                                          <p:attrName>style.visibility</p:attrName>
                                        </p:attrNameLst>
                                      </p:cBhvr>
                                      <p:to>
                                        <p:strVal val="visible"/>
                                      </p:to>
                                    </p:set>
                                    <p:animEffect transition="in" filter="fade">
                                      <p:cBhvr>
                                        <p:cTn id="35" dur="1000"/>
                                        <p:tgtEl>
                                          <p:spTgt spid="9">
                                            <p:graphicEl>
                                              <a:dgm id="{010AE754-329D-4A81-A387-065029E041B2}"/>
                                            </p:graphicEl>
                                          </p:spTgt>
                                        </p:tgtEl>
                                      </p:cBhvr>
                                    </p:animEffect>
                                  </p:childTnLst>
                                </p:cTn>
                              </p:par>
                            </p:childTnLst>
                          </p:cTn>
                        </p:par>
                        <p:par>
                          <p:cTn id="36" fill="hold">
                            <p:stCondLst>
                              <p:cond delay="8000"/>
                            </p:stCondLst>
                            <p:childTnLst>
                              <p:par>
                                <p:cTn id="37" presetID="10" presetClass="entr" presetSubtype="0" fill="hold" grpId="0" nodeType="afterEffect">
                                  <p:stCondLst>
                                    <p:cond delay="0"/>
                                  </p:stCondLst>
                                  <p:childTnLst>
                                    <p:set>
                                      <p:cBhvr>
                                        <p:cTn id="38" dur="1" fill="hold">
                                          <p:stCondLst>
                                            <p:cond delay="0"/>
                                          </p:stCondLst>
                                        </p:cTn>
                                        <p:tgtEl>
                                          <p:spTgt spid="9">
                                            <p:graphicEl>
                                              <a:dgm id="{91865DEA-5A46-45A0-A703-464D413CE971}"/>
                                            </p:graphicEl>
                                          </p:spTgt>
                                        </p:tgtEl>
                                        <p:attrNameLst>
                                          <p:attrName>style.visibility</p:attrName>
                                        </p:attrNameLst>
                                      </p:cBhvr>
                                      <p:to>
                                        <p:strVal val="visible"/>
                                      </p:to>
                                    </p:set>
                                    <p:animEffect transition="in" filter="fade">
                                      <p:cBhvr>
                                        <p:cTn id="39" dur="1000"/>
                                        <p:tgtEl>
                                          <p:spTgt spid="9">
                                            <p:graphicEl>
                                              <a:dgm id="{91865DEA-5A46-45A0-A703-464D413CE971}"/>
                                            </p:graphicEl>
                                          </p:spTgt>
                                        </p:tgtEl>
                                      </p:cBhvr>
                                    </p:animEffect>
                                  </p:childTnLst>
                                </p:cTn>
                              </p:par>
                            </p:childTnLst>
                          </p:cTn>
                        </p:par>
                        <p:par>
                          <p:cTn id="40" fill="hold">
                            <p:stCondLst>
                              <p:cond delay="9000"/>
                            </p:stCondLst>
                            <p:childTnLst>
                              <p:par>
                                <p:cTn id="41" presetID="10" presetClass="entr" presetSubtype="0" fill="hold" grpId="0" nodeType="afterEffect">
                                  <p:stCondLst>
                                    <p:cond delay="0"/>
                                  </p:stCondLst>
                                  <p:childTnLst>
                                    <p:set>
                                      <p:cBhvr>
                                        <p:cTn id="42" dur="1" fill="hold">
                                          <p:stCondLst>
                                            <p:cond delay="0"/>
                                          </p:stCondLst>
                                        </p:cTn>
                                        <p:tgtEl>
                                          <p:spTgt spid="9">
                                            <p:graphicEl>
                                              <a:dgm id="{E3CBAEE9-B3EF-4849-850C-C6F5A49BC2E7}"/>
                                            </p:graphicEl>
                                          </p:spTgt>
                                        </p:tgtEl>
                                        <p:attrNameLst>
                                          <p:attrName>style.visibility</p:attrName>
                                        </p:attrNameLst>
                                      </p:cBhvr>
                                      <p:to>
                                        <p:strVal val="visible"/>
                                      </p:to>
                                    </p:set>
                                    <p:animEffect transition="in" filter="fade">
                                      <p:cBhvr>
                                        <p:cTn id="43" dur="1000"/>
                                        <p:tgtEl>
                                          <p:spTgt spid="9">
                                            <p:graphicEl>
                                              <a:dgm id="{E3CBAEE9-B3EF-4849-850C-C6F5A49BC2E7}"/>
                                            </p:graphicEl>
                                          </p:spTgt>
                                        </p:tgtEl>
                                      </p:cBhvr>
                                    </p:animEffect>
                                  </p:childTnLst>
                                </p:cTn>
                              </p:par>
                            </p:childTnLst>
                          </p:cTn>
                        </p:par>
                        <p:par>
                          <p:cTn id="44" fill="hold">
                            <p:stCondLst>
                              <p:cond delay="10000"/>
                            </p:stCondLst>
                            <p:childTnLst>
                              <p:par>
                                <p:cTn id="45" presetID="10" presetClass="entr" presetSubtype="0" fill="hold" grpId="0" nodeType="afterEffect">
                                  <p:stCondLst>
                                    <p:cond delay="0"/>
                                  </p:stCondLst>
                                  <p:childTnLst>
                                    <p:set>
                                      <p:cBhvr>
                                        <p:cTn id="46" dur="1" fill="hold">
                                          <p:stCondLst>
                                            <p:cond delay="0"/>
                                          </p:stCondLst>
                                        </p:cTn>
                                        <p:tgtEl>
                                          <p:spTgt spid="9">
                                            <p:graphicEl>
                                              <a:dgm id="{452888CB-2AB4-4E26-BFDF-798C52B3BDAE}"/>
                                            </p:graphicEl>
                                          </p:spTgt>
                                        </p:tgtEl>
                                        <p:attrNameLst>
                                          <p:attrName>style.visibility</p:attrName>
                                        </p:attrNameLst>
                                      </p:cBhvr>
                                      <p:to>
                                        <p:strVal val="visible"/>
                                      </p:to>
                                    </p:set>
                                    <p:animEffect transition="in" filter="fade">
                                      <p:cBhvr>
                                        <p:cTn id="47" dur="1000"/>
                                        <p:tgtEl>
                                          <p:spTgt spid="9">
                                            <p:graphicEl>
                                              <a:dgm id="{452888CB-2AB4-4E26-BFDF-798C52B3BDA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7170" name="Rectangle 2"/>
          <p:cNvSpPr>
            <a:spLocks noGrp="1" noChangeArrowheads="1"/>
          </p:cNvSpPr>
          <p:nvPr>
            <p:ph type="title"/>
          </p:nvPr>
        </p:nvSpPr>
        <p:spPr>
          <a:xfrm>
            <a:off x="468313" y="0"/>
            <a:ext cx="8229600" cy="692150"/>
          </a:xfrm>
        </p:spPr>
        <p:txBody>
          <a:bodyPr/>
          <a:lstStyle/>
          <a:p>
            <a:pPr eaLnBrk="1" hangingPunct="1">
              <a:defRPr/>
            </a:pPr>
            <a:r>
              <a:rPr lang="el-GR" sz="2400" b="1" dirty="0" smtClean="0">
                <a:solidFill>
                  <a:schemeClr val="tx1"/>
                </a:solidFill>
              </a:rPr>
              <a:t>Βαθμολογία 1/2</a:t>
            </a:r>
            <a:endParaRPr lang="de-DE" sz="2400" b="1" dirty="0" smtClean="0">
              <a:solidFill>
                <a:schemeClr val="tx1"/>
              </a:solidFill>
            </a:endParaRPr>
          </a:p>
        </p:txBody>
      </p:sp>
      <p:sp>
        <p:nvSpPr>
          <p:cNvPr id="7171" name="Rectangle 3"/>
          <p:cNvSpPr>
            <a:spLocks noGrp="1" noChangeArrowheads="1"/>
          </p:cNvSpPr>
          <p:nvPr>
            <p:ph type="body" idx="1"/>
          </p:nvPr>
        </p:nvSpPr>
        <p:spPr>
          <a:xfrm>
            <a:off x="0" y="836613"/>
            <a:ext cx="8893175" cy="5688012"/>
          </a:xfrm>
        </p:spPr>
        <p:txBody>
          <a:bodyPr/>
          <a:lstStyle/>
          <a:p>
            <a:pPr marL="268288" indent="0" eaLnBrk="1" hangingPunct="1">
              <a:spcBef>
                <a:spcPts val="0"/>
              </a:spcBef>
              <a:buFont typeface="Wingdings" pitchFamily="2" charset="2"/>
              <a:buNone/>
              <a:defRPr/>
            </a:pPr>
            <a:r>
              <a:rPr lang="el-GR" sz="2000" dirty="0" smtClean="0"/>
              <a:t>Για τη βαθμολογία κάθε μαθήματος ισχύουν:</a:t>
            </a:r>
          </a:p>
          <a:p>
            <a:pPr marL="0" indent="0" eaLnBrk="1" hangingPunct="1">
              <a:spcBef>
                <a:spcPts val="0"/>
              </a:spcBef>
              <a:buFont typeface="Wingdings" pitchFamily="2" charset="2"/>
              <a:buNone/>
              <a:defRPr/>
            </a:pPr>
            <a:endParaRPr lang="el-GR" sz="2400" dirty="0" smtClean="0"/>
          </a:p>
          <a:p>
            <a:pPr marL="450850" indent="-182563" algn="just" eaLnBrk="1" hangingPunct="1">
              <a:spcBef>
                <a:spcPts val="400"/>
              </a:spcBef>
              <a:tabLst>
                <a:tab pos="450850" algn="l"/>
              </a:tabLst>
              <a:defRPr/>
            </a:pPr>
            <a:r>
              <a:rPr lang="el-GR" sz="2400" dirty="0" smtClean="0"/>
              <a:t>Ο Μέσος όρος (Μ.Ο.) κάθε μαθήματος ορίζεται «κατά τις ισχύουσες διατάξεις», δηλαδή όπως μέχρι τώρα ίσχυε.</a:t>
            </a:r>
          </a:p>
          <a:p>
            <a:pPr marL="268288" indent="0" algn="just" eaLnBrk="1" hangingPunct="1">
              <a:spcBef>
                <a:spcPts val="400"/>
              </a:spcBef>
              <a:buFont typeface="Wingdings" pitchFamily="2" charset="2"/>
              <a:buNone/>
              <a:tabLst>
                <a:tab pos="177800" algn="l"/>
              </a:tabLst>
              <a:defRPr/>
            </a:pPr>
            <a:r>
              <a:rPr lang="el-GR" sz="2000" dirty="0" smtClean="0"/>
              <a:t>	</a:t>
            </a:r>
            <a:endParaRPr lang="el-GR" sz="1000" dirty="0" smtClean="0"/>
          </a:p>
          <a:p>
            <a:pPr marL="268288" indent="0" algn="just" eaLnBrk="1" hangingPunct="1">
              <a:spcBef>
                <a:spcPts val="400"/>
              </a:spcBef>
              <a:tabLst>
                <a:tab pos="450850" algn="l"/>
              </a:tabLst>
              <a:defRPr/>
            </a:pPr>
            <a:r>
              <a:rPr lang="el-GR" sz="2000" dirty="0" smtClean="0"/>
              <a:t> </a:t>
            </a:r>
            <a:r>
              <a:rPr lang="el-GR" sz="2400" dirty="0" smtClean="0"/>
              <a:t>Ο Γενικός </a:t>
            </a:r>
            <a:r>
              <a:rPr lang="el-GR" sz="2400" b="1" dirty="0" smtClean="0"/>
              <a:t>Βαθμός Προαγωγής</a:t>
            </a:r>
            <a:r>
              <a:rPr lang="el-GR" sz="2400" dirty="0" smtClean="0"/>
              <a:t> (</a:t>
            </a:r>
            <a:r>
              <a:rPr lang="el-GR" sz="2400" b="1" dirty="0" smtClean="0"/>
              <a:t>Β.Π.</a:t>
            </a:r>
            <a:r>
              <a:rPr lang="el-GR" sz="2400" dirty="0" smtClean="0"/>
              <a:t>) «αποτελεί το πηλίκο </a:t>
            </a:r>
            <a:r>
              <a:rPr lang="en-US" sz="2400" dirty="0" smtClean="0"/>
              <a:t>	</a:t>
            </a:r>
            <a:r>
              <a:rPr lang="el-GR" sz="2400" dirty="0" smtClean="0"/>
              <a:t>της</a:t>
            </a:r>
            <a:r>
              <a:rPr lang="en-US" sz="2400" dirty="0" smtClean="0"/>
              <a:t> </a:t>
            </a:r>
            <a:r>
              <a:rPr lang="el-GR" sz="2400" dirty="0" smtClean="0"/>
              <a:t>διαίρεσης δια του συνόλου των διδασκομένων </a:t>
            </a:r>
            <a:r>
              <a:rPr lang="en-US" sz="2400" dirty="0" smtClean="0"/>
              <a:t>	</a:t>
            </a:r>
            <a:r>
              <a:rPr lang="el-GR" sz="2400" b="1" dirty="0" smtClean="0"/>
              <a:t>μαθημάτων</a:t>
            </a:r>
            <a:r>
              <a:rPr lang="el-GR" sz="2400" dirty="0" smtClean="0"/>
              <a:t> του αθροίσματος των Μ.Ο. προφορικής και 	γραπτής, εφόσον αυτά 	εξετάζονται 	γραπτώς, επίδοσης του 	μαθητή σε κάθε μάθημα».</a:t>
            </a:r>
          </a:p>
          <a:p>
            <a:pPr marL="268288" indent="0" algn="just" eaLnBrk="1" hangingPunct="1">
              <a:spcBef>
                <a:spcPts val="400"/>
              </a:spcBef>
              <a:buFont typeface="Wingdings" pitchFamily="2" charset="2"/>
              <a:buNone/>
              <a:tabLst>
                <a:tab pos="182563" algn="l"/>
              </a:tabLst>
              <a:defRPr/>
            </a:pPr>
            <a:endParaRPr lang="el-GR" sz="2400" dirty="0" smtClean="0"/>
          </a:p>
          <a:p>
            <a:pPr marL="268288" indent="0" algn="just" eaLnBrk="1" hangingPunct="1">
              <a:spcBef>
                <a:spcPts val="400"/>
              </a:spcBef>
              <a:tabLst>
                <a:tab pos="450850" algn="l"/>
              </a:tabLst>
              <a:defRPr/>
            </a:pPr>
            <a:r>
              <a:rPr lang="el-GR" sz="2000" dirty="0" smtClean="0"/>
              <a:t> </a:t>
            </a:r>
            <a:r>
              <a:rPr lang="el-GR" sz="2400" dirty="0" smtClean="0"/>
              <a:t>Όλοι οι Μ.Ο. είναι με </a:t>
            </a:r>
            <a:r>
              <a:rPr lang="el-GR" sz="2400" b="1" dirty="0" smtClean="0"/>
              <a:t>προσέγγιση δεκάτου</a:t>
            </a:r>
            <a:r>
              <a:rPr lang="el-GR" sz="2400" dirty="0" smtClean="0"/>
              <a:t>.</a:t>
            </a:r>
            <a:endParaRPr lang="de-DE" sz="2400" dirty="0" smtClean="0"/>
          </a:p>
        </p:txBody>
      </p:sp>
      <p:sp>
        <p:nvSpPr>
          <p:cNvPr id="6" name="5 - Θέση αριθμού διαφάνειας"/>
          <p:cNvSpPr>
            <a:spLocks noGrp="1"/>
          </p:cNvSpPr>
          <p:nvPr>
            <p:ph type="sldNum" sz="quarter" idx="12"/>
          </p:nvPr>
        </p:nvSpPr>
        <p:spPr/>
        <p:txBody>
          <a:bodyPr/>
          <a:lstStyle/>
          <a:p>
            <a:pPr>
              <a:defRPr/>
            </a:pPr>
            <a:fld id="{BDCCE77A-9DD2-4338-83C7-C3013345A805}" type="slidenum">
              <a:rPr lang="de-DE"/>
              <a:pPr>
                <a:defRPr/>
              </a:pPr>
              <a:t>11</a:t>
            </a:fld>
            <a:endParaRPr lang="de-DE"/>
          </a:p>
        </p:txBody>
      </p:sp>
      <p:graphicFrame>
        <p:nvGraphicFramePr>
          <p:cNvPr id="8" name="7 - Διάγραμμα"/>
          <p:cNvGraphicFramePr/>
          <p:nvPr/>
        </p:nvGraphicFramePr>
        <p:xfrm>
          <a:off x="180000" y="548680"/>
          <a:ext cx="8784976" cy="6008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8 - Στρογγυλεμένο ορθογώνιο"/>
          <p:cNvSpPr/>
          <p:nvPr/>
        </p:nvSpPr>
        <p:spPr>
          <a:xfrm>
            <a:off x="323850" y="4652963"/>
            <a:ext cx="8280400" cy="1439862"/>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dirty="0"/>
          </a:p>
          <a:p>
            <a:pPr algn="ctr">
              <a:defRPr/>
            </a:pPr>
            <a:endParaRPr lang="el-GR" dirty="0"/>
          </a:p>
        </p:txBody>
      </p:sp>
      <p:sp>
        <p:nvSpPr>
          <p:cNvPr id="25607"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l-GR"/>
          </a:p>
        </p:txBody>
      </p:sp>
      <p:pic>
        <p:nvPicPr>
          <p:cNvPr id="1025" name="Picture 1"/>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2411413" y="4868863"/>
            <a:ext cx="4321175" cy="1209675"/>
          </a:xfrm>
          <a:prstGeom prst="rect">
            <a:avLst/>
          </a:prstGeom>
          <a:noFill/>
          <a:ln w="9525">
            <a:noFill/>
            <a:miter lim="800000"/>
            <a:headEnd/>
            <a:tailEnd/>
          </a:ln>
        </p:spPr>
      </p:pic>
      <p:sp>
        <p:nvSpPr>
          <p:cNvPr id="25609" name="Rectangle 3"/>
          <p:cNvSpPr>
            <a:spLocks noChangeArrowheads="1"/>
          </p:cNvSpPr>
          <p:nvPr/>
        </p:nvSpPr>
        <p:spPr bwMode="auto">
          <a:xfrm>
            <a:off x="0" y="1381125"/>
            <a:ext cx="9144000" cy="0"/>
          </a:xfrm>
          <a:prstGeom prst="rect">
            <a:avLst/>
          </a:prstGeom>
          <a:noFill/>
          <a:ln w="9525">
            <a:noFill/>
            <a:miter lim="800000"/>
            <a:headEnd/>
            <a:tailEnd/>
          </a:ln>
        </p:spPr>
        <p:txBody>
          <a:bodyPr wrap="none" anchor="ctr">
            <a:spAutoFit/>
          </a:bodyPr>
          <a:lstStyle/>
          <a:p>
            <a:endParaRPr lang="el-GR">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fade">
                                      <p:cBhvr>
                                        <p:cTn id="7" dur="1000"/>
                                        <p:tgtEl>
                                          <p:spTgt spid="7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171">
                                            <p:txEl>
                                              <p:pRg st="2" end="2"/>
                                            </p:txEl>
                                          </p:spTgt>
                                        </p:tgtEl>
                                        <p:attrNameLst>
                                          <p:attrName>style.visibility</p:attrName>
                                        </p:attrNameLst>
                                      </p:cBhvr>
                                      <p:to>
                                        <p:strVal val="visible"/>
                                      </p:to>
                                    </p:set>
                                    <p:animEffect transition="in" filter="fade">
                                      <p:cBhvr>
                                        <p:cTn id="12" dur="500"/>
                                        <p:tgtEl>
                                          <p:spTgt spid="717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1" nodeType="clickEffect">
                                  <p:stCondLst>
                                    <p:cond delay="0"/>
                                  </p:stCondLst>
                                  <p:childTnLst>
                                    <p:animEffect transition="out" filter="fade">
                                      <p:cBhvr>
                                        <p:cTn id="21" dur="500"/>
                                        <p:tgtEl>
                                          <p:spTgt spid="8"/>
                                        </p:tgtEl>
                                      </p:cBhvr>
                                    </p:animEffect>
                                    <p:set>
                                      <p:cBhvr>
                                        <p:cTn id="22" dur="1" fill="hold">
                                          <p:stCondLst>
                                            <p:cond delay="499"/>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171">
                                            <p:txEl>
                                              <p:pRg st="4" end="4"/>
                                            </p:txEl>
                                          </p:spTgt>
                                        </p:tgtEl>
                                        <p:attrNameLst>
                                          <p:attrName>style.visibility</p:attrName>
                                        </p:attrNameLst>
                                      </p:cBhvr>
                                      <p:to>
                                        <p:strVal val="visible"/>
                                      </p:to>
                                    </p:set>
                                    <p:animEffect transition="in" filter="fade">
                                      <p:cBhvr>
                                        <p:cTn id="27" dur="500"/>
                                        <p:tgtEl>
                                          <p:spTgt spid="717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par>
                                <p:cTn id="33" presetID="10" presetClass="entr" presetSubtype="0" fill="hold" nodeType="withEffect">
                                  <p:stCondLst>
                                    <p:cond delay="0"/>
                                  </p:stCondLst>
                                  <p:childTnLst>
                                    <p:set>
                                      <p:cBhvr>
                                        <p:cTn id="34" dur="1" fill="hold">
                                          <p:stCondLst>
                                            <p:cond delay="0"/>
                                          </p:stCondLst>
                                        </p:cTn>
                                        <p:tgtEl>
                                          <p:spTgt spid="1025"/>
                                        </p:tgtEl>
                                        <p:attrNameLst>
                                          <p:attrName>style.visibility</p:attrName>
                                        </p:attrNameLst>
                                      </p:cBhvr>
                                      <p:to>
                                        <p:strVal val="visible"/>
                                      </p:to>
                                    </p:set>
                                    <p:animEffect transition="in" filter="fade">
                                      <p:cBhvr>
                                        <p:cTn id="35" dur="500"/>
                                        <p:tgtEl>
                                          <p:spTgt spid="102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grpId="1" nodeType="clickEffect">
                                  <p:stCondLst>
                                    <p:cond delay="0"/>
                                  </p:stCondLst>
                                  <p:childTnLst>
                                    <p:animEffect transition="out" filter="fade">
                                      <p:cBhvr>
                                        <p:cTn id="39" dur="500"/>
                                        <p:tgtEl>
                                          <p:spTgt spid="9"/>
                                        </p:tgtEl>
                                      </p:cBhvr>
                                    </p:animEffect>
                                    <p:set>
                                      <p:cBhvr>
                                        <p:cTn id="40" dur="1" fill="hold">
                                          <p:stCondLst>
                                            <p:cond delay="499"/>
                                          </p:stCondLst>
                                        </p:cTn>
                                        <p:tgtEl>
                                          <p:spTgt spid="9"/>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1025"/>
                                        </p:tgtEl>
                                      </p:cBhvr>
                                    </p:animEffect>
                                    <p:set>
                                      <p:cBhvr>
                                        <p:cTn id="43" dur="1" fill="hold">
                                          <p:stCondLst>
                                            <p:cond delay="499"/>
                                          </p:stCondLst>
                                        </p:cTn>
                                        <p:tgtEl>
                                          <p:spTgt spid="1025"/>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7171">
                                            <p:txEl>
                                              <p:pRg st="6" end="6"/>
                                            </p:txEl>
                                          </p:spTgt>
                                        </p:tgtEl>
                                        <p:attrNameLst>
                                          <p:attrName>style.visibility</p:attrName>
                                        </p:attrNameLst>
                                      </p:cBhvr>
                                      <p:to>
                                        <p:strVal val="visible"/>
                                      </p:to>
                                    </p:set>
                                    <p:animEffect transition="in" filter="fade">
                                      <p:cBhvr>
                                        <p:cTn id="48" dur="500"/>
                                        <p:tgtEl>
                                          <p:spTgt spid="717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Graphic spid="8" grpId="1">
        <p:bldAsOne/>
      </p:bldGraphic>
      <p:bldP spid="9" grpId="0" animBg="1"/>
      <p:bldP spid="9"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66562" name="Rectangle 2"/>
          <p:cNvSpPr>
            <a:spLocks noGrp="1" noChangeArrowheads="1"/>
          </p:cNvSpPr>
          <p:nvPr>
            <p:ph type="title"/>
          </p:nvPr>
        </p:nvSpPr>
        <p:spPr>
          <a:xfrm>
            <a:off x="468313" y="0"/>
            <a:ext cx="8229600" cy="1052513"/>
          </a:xfrm>
        </p:spPr>
        <p:txBody>
          <a:bodyPr/>
          <a:lstStyle/>
          <a:p>
            <a:pPr eaLnBrk="1" hangingPunct="1">
              <a:defRPr/>
            </a:pPr>
            <a:r>
              <a:rPr lang="el-GR" sz="2400" b="1" dirty="0" smtClean="0">
                <a:solidFill>
                  <a:schemeClr val="tx1"/>
                </a:solidFill>
              </a:rPr>
              <a:t>Βαθμολογία 2/2</a:t>
            </a:r>
            <a:br>
              <a:rPr lang="el-GR" sz="2400" b="1" dirty="0" smtClean="0">
                <a:solidFill>
                  <a:schemeClr val="tx1"/>
                </a:solidFill>
              </a:rPr>
            </a:br>
            <a:r>
              <a:rPr lang="el-GR" sz="1800" dirty="0" smtClean="0">
                <a:solidFill>
                  <a:schemeClr val="tx1"/>
                </a:solidFill>
              </a:rPr>
              <a:t>Χρήσιμες παρατηρήσεις</a:t>
            </a:r>
            <a:endParaRPr lang="de-DE" sz="1800" dirty="0" smtClean="0">
              <a:solidFill>
                <a:schemeClr val="tx1"/>
              </a:solidFill>
            </a:endParaRPr>
          </a:p>
        </p:txBody>
      </p:sp>
      <p:sp>
        <p:nvSpPr>
          <p:cNvPr id="66563" name="Rectangle 3"/>
          <p:cNvSpPr>
            <a:spLocks noGrp="1" noChangeArrowheads="1"/>
          </p:cNvSpPr>
          <p:nvPr>
            <p:ph type="body" idx="1"/>
          </p:nvPr>
        </p:nvSpPr>
        <p:spPr>
          <a:xfrm>
            <a:off x="179388" y="1052513"/>
            <a:ext cx="8713787" cy="5113337"/>
          </a:xfrm>
        </p:spPr>
        <p:txBody>
          <a:bodyPr/>
          <a:lstStyle/>
          <a:p>
            <a:pPr marL="0" indent="0" algn="just" eaLnBrk="1" hangingPunct="1">
              <a:spcBef>
                <a:spcPts val="0"/>
              </a:spcBef>
              <a:tabLst>
                <a:tab pos="266700" algn="l"/>
              </a:tabLst>
              <a:defRPr/>
            </a:pPr>
            <a:r>
              <a:rPr lang="el-GR" sz="2400" dirty="0" smtClean="0"/>
              <a:t> Στο Γενικό Βαθμό (Βαθμός Προαγωγής) </a:t>
            </a:r>
            <a:r>
              <a:rPr lang="el-GR" sz="2400" b="1" dirty="0" smtClean="0"/>
              <a:t>συμμετέχουν</a:t>
            </a:r>
            <a:r>
              <a:rPr lang="el-GR" sz="2400" dirty="0" smtClean="0"/>
              <a:t> 	</a:t>
            </a:r>
            <a:r>
              <a:rPr lang="el-GR" sz="2400" b="1" dirty="0" smtClean="0"/>
              <a:t>ισότιμα όλα</a:t>
            </a:r>
            <a:r>
              <a:rPr lang="el-GR" sz="2400" dirty="0" smtClean="0"/>
              <a:t> τα διδασκόμενα μαθήματα (εξεταζόμενα 	γραπτώς και μη). </a:t>
            </a:r>
          </a:p>
          <a:p>
            <a:pPr marL="0" indent="0" algn="just" eaLnBrk="1" hangingPunct="1">
              <a:spcBef>
                <a:spcPts val="0"/>
              </a:spcBef>
              <a:buFont typeface="Wingdings" pitchFamily="2" charset="2"/>
              <a:buNone/>
              <a:tabLst>
                <a:tab pos="266700" algn="l"/>
              </a:tabLst>
              <a:defRPr/>
            </a:pPr>
            <a:r>
              <a:rPr lang="el-GR" sz="2400" dirty="0" smtClean="0"/>
              <a:t>	Δηλαδή συμμετέχει και ο βαθμός της 	</a:t>
            </a:r>
            <a:r>
              <a:rPr lang="el-GR" sz="2400" b="1" dirty="0" smtClean="0"/>
              <a:t>Φυσικής Αγωγής</a:t>
            </a:r>
            <a:r>
              <a:rPr lang="el-GR" sz="2400" dirty="0" smtClean="0"/>
              <a:t> και 	της </a:t>
            </a:r>
            <a:r>
              <a:rPr lang="el-GR" sz="2400" b="1" dirty="0" smtClean="0"/>
              <a:t>Ερευνητικής εργασίας</a:t>
            </a:r>
            <a:r>
              <a:rPr lang="el-GR" sz="2400" dirty="0" smtClean="0"/>
              <a:t> (ο Μ.Ο των οποίων βγαίνει 	από την προφορική βαθμολογία των δύο τετραμήνων).</a:t>
            </a:r>
          </a:p>
          <a:p>
            <a:pPr marL="0" indent="0" eaLnBrk="1" hangingPunct="1">
              <a:spcBef>
                <a:spcPts val="0"/>
              </a:spcBef>
              <a:buFont typeface="Wingdings" pitchFamily="2" charset="2"/>
              <a:buNone/>
              <a:tabLst>
                <a:tab pos="266700" algn="l"/>
              </a:tabLst>
              <a:defRPr/>
            </a:pPr>
            <a:endParaRPr lang="el-GR" sz="1000" dirty="0" smtClean="0"/>
          </a:p>
          <a:p>
            <a:pPr marL="0" indent="0" algn="just" eaLnBrk="1" hangingPunct="1">
              <a:spcBef>
                <a:spcPts val="0"/>
              </a:spcBef>
              <a:tabLst>
                <a:tab pos="266700" algn="l"/>
              </a:tabLst>
              <a:defRPr/>
            </a:pPr>
            <a:r>
              <a:rPr lang="el-GR" sz="2400" dirty="0" smtClean="0"/>
              <a:t> Πρώτα βγαίνει ο τελικός βαθμός των μαθημάτων με κλάδους 	και μετά ο Βαθμός Προαγωγής (Β.Π.). </a:t>
            </a:r>
          </a:p>
          <a:p>
            <a:pPr marL="0" indent="0" algn="just" eaLnBrk="1" hangingPunct="1">
              <a:spcBef>
                <a:spcPts val="0"/>
              </a:spcBef>
              <a:buFont typeface="Wingdings" pitchFamily="2" charset="2"/>
              <a:buNone/>
              <a:tabLst>
                <a:tab pos="266700" algn="l"/>
              </a:tabLst>
              <a:defRPr/>
            </a:pPr>
            <a:endParaRPr lang="el-GR" sz="2400" dirty="0" smtClean="0"/>
          </a:p>
        </p:txBody>
      </p:sp>
      <p:sp>
        <p:nvSpPr>
          <p:cNvPr id="6" name="5 - Θέση αριθμού διαφάνειας"/>
          <p:cNvSpPr>
            <a:spLocks noGrp="1"/>
          </p:cNvSpPr>
          <p:nvPr>
            <p:ph type="sldNum" sz="quarter" idx="12"/>
          </p:nvPr>
        </p:nvSpPr>
        <p:spPr/>
        <p:txBody>
          <a:bodyPr/>
          <a:lstStyle/>
          <a:p>
            <a:pPr>
              <a:defRPr/>
            </a:pPr>
            <a:fld id="{3354E2C0-D040-4BE3-ADE5-8623C2FDAE9E}" type="slidenum">
              <a:rPr lang="de-DE"/>
              <a:pPr>
                <a:defRPr/>
              </a:pPr>
              <a:t>12</a:t>
            </a:fld>
            <a:endParaRPr lang="de-DE"/>
          </a:p>
        </p:txBody>
      </p:sp>
      <p:sp>
        <p:nvSpPr>
          <p:cNvPr id="7" name="6 - Ορθογώνιο"/>
          <p:cNvSpPr/>
          <p:nvPr/>
        </p:nvSpPr>
        <p:spPr>
          <a:xfrm>
            <a:off x="179388" y="4365625"/>
            <a:ext cx="8785225" cy="19431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spcBef>
                <a:spcPts val="0"/>
              </a:spcBef>
              <a:buFont typeface="Wingdings" pitchFamily="2" charset="2"/>
              <a:buNone/>
              <a:tabLst>
                <a:tab pos="266700" algn="l"/>
              </a:tabLst>
              <a:defRPr/>
            </a:pPr>
            <a:r>
              <a:rPr lang="el-GR" sz="2400" b="1" dirty="0">
                <a:solidFill>
                  <a:srgbClr val="FF0000"/>
                </a:solidFill>
              </a:rPr>
              <a:t>Προσοχή:</a:t>
            </a:r>
            <a:r>
              <a:rPr lang="el-GR" sz="2400" dirty="0">
                <a:solidFill>
                  <a:srgbClr val="FF0000"/>
                </a:solidFill>
              </a:rPr>
              <a:t> </a:t>
            </a:r>
            <a:r>
              <a:rPr lang="el-GR" sz="2400" dirty="0">
                <a:solidFill>
                  <a:schemeClr val="bg1">
                    <a:lumMod val="50000"/>
                  </a:schemeClr>
                </a:solidFill>
              </a:rPr>
              <a:t>Έχει αλλάξει ο τρόπος υπολογισμού σε σχέση με το</a:t>
            </a:r>
          </a:p>
          <a:p>
            <a:pPr algn="just">
              <a:spcBef>
                <a:spcPts val="0"/>
              </a:spcBef>
              <a:buFont typeface="Wingdings" pitchFamily="2" charset="2"/>
              <a:buNone/>
              <a:tabLst>
                <a:tab pos="266700" algn="l"/>
              </a:tabLst>
              <a:defRPr/>
            </a:pPr>
            <a:r>
              <a:rPr lang="el-GR" sz="2400" dirty="0">
                <a:solidFill>
                  <a:schemeClr val="bg1">
                    <a:lumMod val="50000"/>
                  </a:schemeClr>
                </a:solidFill>
              </a:rPr>
              <a:t>παρελθόν και αναφορικά με τα μαθήματα με κλάδους.</a:t>
            </a:r>
          </a:p>
          <a:p>
            <a:pPr algn="just">
              <a:spcBef>
                <a:spcPts val="0"/>
              </a:spcBef>
              <a:buFont typeface="Wingdings" pitchFamily="2" charset="2"/>
              <a:buNone/>
              <a:tabLst>
                <a:tab pos="266700" algn="l"/>
              </a:tabLst>
              <a:defRPr/>
            </a:pPr>
            <a:r>
              <a:rPr lang="el-GR" sz="2400" dirty="0">
                <a:solidFill>
                  <a:schemeClr val="bg1">
                    <a:lumMod val="50000"/>
                  </a:schemeClr>
                </a:solidFill>
              </a:rPr>
              <a:t>Τα μαθήματα είναι </a:t>
            </a:r>
            <a:r>
              <a:rPr lang="el-GR" sz="2400" b="1" dirty="0">
                <a:solidFill>
                  <a:schemeClr val="bg1">
                    <a:lumMod val="50000"/>
                  </a:schemeClr>
                </a:solidFill>
              </a:rPr>
              <a:t>10</a:t>
            </a:r>
            <a:r>
              <a:rPr lang="el-GR" sz="2400" dirty="0">
                <a:solidFill>
                  <a:schemeClr val="bg1">
                    <a:lumMod val="50000"/>
                  </a:schemeClr>
                </a:solidFill>
              </a:rPr>
              <a:t>, τα διδακτέα αντικείμενα είναι </a:t>
            </a:r>
            <a:r>
              <a:rPr lang="el-GR" sz="2400" b="1" dirty="0">
                <a:solidFill>
                  <a:schemeClr val="bg1">
                    <a:lumMod val="50000"/>
                  </a:schemeClr>
                </a:solidFill>
              </a:rPr>
              <a:t>15</a:t>
            </a:r>
            <a:r>
              <a:rPr lang="el-GR" dirty="0">
                <a:solidFill>
                  <a:schemeClr val="bg1">
                    <a:lumMod val="50000"/>
                  </a:schemeClr>
                </a:solidFill>
              </a:rPr>
              <a:t>,</a:t>
            </a:r>
            <a:r>
              <a:rPr lang="el-GR" sz="2400" dirty="0">
                <a:solidFill>
                  <a:schemeClr val="bg1">
                    <a:lumMod val="50000"/>
                  </a:schemeClr>
                </a:solidFill>
              </a:rPr>
              <a:t> </a:t>
            </a:r>
            <a:r>
              <a:rPr lang="el-GR" sz="2400" u="sng" dirty="0">
                <a:solidFill>
                  <a:schemeClr val="bg1">
                    <a:lumMod val="50000"/>
                  </a:schemeClr>
                </a:solidFill>
              </a:rPr>
              <a:t>ο Μ.Ο. βγαίνει από τα </a:t>
            </a:r>
            <a:r>
              <a:rPr lang="el-GR" sz="2400" b="1" u="sng" dirty="0">
                <a:solidFill>
                  <a:schemeClr val="bg1">
                    <a:lumMod val="50000"/>
                  </a:schemeClr>
                </a:solidFill>
              </a:rPr>
              <a:t>10</a:t>
            </a:r>
            <a:r>
              <a:rPr lang="el-GR" sz="2400" u="sng" dirty="0">
                <a:solidFill>
                  <a:schemeClr val="bg1">
                    <a:lumMod val="50000"/>
                  </a:schemeClr>
                </a:solidFill>
              </a:rPr>
              <a:t> μαθήματα</a:t>
            </a:r>
            <a:r>
              <a:rPr lang="el-GR" sz="2400" dirty="0">
                <a:solidFill>
                  <a:schemeClr val="bg1">
                    <a:lumMod val="50000"/>
                  </a:schemeClr>
                </a:solidFill>
              </a:rPr>
              <a:t>. </a:t>
            </a:r>
            <a:endParaRPr lang="de-DE" sz="2400" dirty="0">
              <a:solidFill>
                <a:schemeClr val="bg1">
                  <a:lumMod val="50000"/>
                </a:schemeClr>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animEffect transition="in" filter="fade">
                                      <p:cBhvr>
                                        <p:cTn id="7" dur="1000"/>
                                        <p:tgtEl>
                                          <p:spTgt spid="6656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6563">
                                            <p:txEl>
                                              <p:pRg st="1" end="1"/>
                                            </p:txEl>
                                          </p:spTgt>
                                        </p:tgtEl>
                                        <p:attrNameLst>
                                          <p:attrName>style.visibility</p:attrName>
                                        </p:attrNameLst>
                                      </p:cBhvr>
                                      <p:to>
                                        <p:strVal val="visible"/>
                                      </p:to>
                                    </p:set>
                                    <p:animEffect transition="in" filter="fade">
                                      <p:cBhvr>
                                        <p:cTn id="10" dur="1000"/>
                                        <p:tgtEl>
                                          <p:spTgt spid="6656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6563">
                                            <p:txEl>
                                              <p:pRg st="3" end="3"/>
                                            </p:txEl>
                                          </p:spTgt>
                                        </p:tgtEl>
                                        <p:attrNameLst>
                                          <p:attrName>style.visibility</p:attrName>
                                        </p:attrNameLst>
                                      </p:cBhvr>
                                      <p:to>
                                        <p:strVal val="visible"/>
                                      </p:to>
                                    </p:set>
                                    <p:animEffect transition="in" filter="fade">
                                      <p:cBhvr>
                                        <p:cTn id="15" dur="1000"/>
                                        <p:tgtEl>
                                          <p:spTgt spid="6656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29698" name="Rectangle 2"/>
          <p:cNvSpPr>
            <a:spLocks noGrp="1" noChangeArrowheads="1"/>
          </p:cNvSpPr>
          <p:nvPr>
            <p:ph type="title"/>
          </p:nvPr>
        </p:nvSpPr>
        <p:spPr>
          <a:xfrm>
            <a:off x="0" y="0"/>
            <a:ext cx="9144000" cy="765175"/>
          </a:xfrm>
        </p:spPr>
        <p:txBody>
          <a:bodyPr/>
          <a:lstStyle/>
          <a:p>
            <a:pPr eaLnBrk="1" hangingPunct="1">
              <a:defRPr/>
            </a:pPr>
            <a:r>
              <a:rPr lang="el-GR" sz="2400" b="1" dirty="0" smtClean="0">
                <a:solidFill>
                  <a:schemeClr val="tx1"/>
                </a:solidFill>
              </a:rPr>
              <a:t>Παραδείγματα 1/2</a:t>
            </a:r>
            <a:endParaRPr lang="de-DE" sz="2400" b="1" dirty="0" smtClean="0">
              <a:solidFill>
                <a:schemeClr val="tx1"/>
              </a:solidFill>
            </a:endParaRPr>
          </a:p>
        </p:txBody>
      </p:sp>
      <p:sp>
        <p:nvSpPr>
          <p:cNvPr id="29699" name="Rectangle 3"/>
          <p:cNvSpPr>
            <a:spLocks noGrp="1" noChangeArrowheads="1"/>
          </p:cNvSpPr>
          <p:nvPr>
            <p:ph type="body" idx="1"/>
          </p:nvPr>
        </p:nvSpPr>
        <p:spPr>
          <a:xfrm>
            <a:off x="0" y="620713"/>
            <a:ext cx="9144000" cy="5761037"/>
          </a:xfrm>
        </p:spPr>
        <p:txBody>
          <a:bodyPr/>
          <a:lstStyle/>
          <a:p>
            <a:pPr marL="0" indent="0" algn="ctr" eaLnBrk="1" hangingPunct="1">
              <a:spcBef>
                <a:spcPts val="0"/>
              </a:spcBef>
              <a:buFont typeface="Wingdings" pitchFamily="2" charset="2"/>
              <a:buNone/>
              <a:defRPr/>
            </a:pPr>
            <a:r>
              <a:rPr lang="el-GR" sz="2400" b="1" dirty="0" smtClean="0"/>
              <a:t>Προαγωγή μαθητή</a:t>
            </a:r>
          </a:p>
          <a:p>
            <a:pPr marL="444500" indent="0" eaLnBrk="1" hangingPunct="1">
              <a:spcBef>
                <a:spcPts val="0"/>
              </a:spcBef>
              <a:buFont typeface="Wingdings" pitchFamily="2" charset="2"/>
              <a:buNone/>
              <a:defRPr/>
            </a:pPr>
            <a:endParaRPr lang="el-GR" sz="1000" b="1" dirty="0" smtClean="0"/>
          </a:p>
          <a:p>
            <a:pPr marL="0" indent="0" eaLnBrk="1" hangingPunct="1">
              <a:spcBef>
                <a:spcPts val="1800"/>
              </a:spcBef>
              <a:buFont typeface="Wingdings" pitchFamily="2" charset="2"/>
              <a:buNone/>
              <a:defRPr/>
            </a:pPr>
            <a:endParaRPr lang="el-GR" sz="1000" b="1" dirty="0" smtClean="0">
              <a:solidFill>
                <a:srgbClr val="FFFF00"/>
              </a:solidFill>
            </a:endParaRPr>
          </a:p>
          <a:p>
            <a:pPr marL="0" indent="0" eaLnBrk="1" hangingPunct="1">
              <a:spcBef>
                <a:spcPts val="1800"/>
              </a:spcBef>
              <a:buFont typeface="Wingdings" pitchFamily="2" charset="2"/>
              <a:buNone/>
              <a:defRPr/>
            </a:pPr>
            <a:endParaRPr lang="el-GR" sz="1000" b="1" dirty="0" smtClean="0">
              <a:solidFill>
                <a:srgbClr val="FFFF00"/>
              </a:solidFill>
            </a:endParaRPr>
          </a:p>
          <a:p>
            <a:pPr marL="0" indent="0" eaLnBrk="1" hangingPunct="1">
              <a:spcBef>
                <a:spcPts val="1800"/>
              </a:spcBef>
              <a:buFont typeface="Wingdings" pitchFamily="2" charset="2"/>
              <a:buNone/>
              <a:defRPr/>
            </a:pPr>
            <a:endParaRPr lang="el-GR" sz="2400" b="1" dirty="0" smtClean="0">
              <a:solidFill>
                <a:srgbClr val="FFFF00"/>
              </a:solidFill>
            </a:endParaRPr>
          </a:p>
          <a:p>
            <a:pPr marL="0" indent="0" eaLnBrk="1" hangingPunct="1">
              <a:spcBef>
                <a:spcPts val="1800"/>
              </a:spcBef>
              <a:buFont typeface="Wingdings" pitchFamily="2" charset="2"/>
              <a:buNone/>
              <a:defRPr/>
            </a:pPr>
            <a:endParaRPr lang="el-GR" sz="1000" b="1" dirty="0" smtClean="0">
              <a:solidFill>
                <a:srgbClr val="FFFF00"/>
              </a:solidFill>
            </a:endParaRPr>
          </a:p>
          <a:p>
            <a:pPr marL="0" indent="0" eaLnBrk="1" hangingPunct="1">
              <a:spcBef>
                <a:spcPts val="1800"/>
              </a:spcBef>
              <a:buFont typeface="Wingdings" pitchFamily="2" charset="2"/>
              <a:buNone/>
              <a:tabLst>
                <a:tab pos="85725" algn="l"/>
              </a:tabLst>
              <a:defRPr/>
            </a:pPr>
            <a:r>
              <a:rPr lang="el-GR" sz="2400" b="1" dirty="0" smtClean="0">
                <a:solidFill>
                  <a:srgbClr val="FFFF00"/>
                </a:solidFill>
              </a:rPr>
              <a:t>	</a:t>
            </a:r>
            <a:r>
              <a:rPr lang="el-GR" sz="2400" b="1" dirty="0" err="1" smtClean="0">
                <a:solidFill>
                  <a:srgbClr val="FFFF00"/>
                </a:solidFill>
              </a:rPr>
              <a:t>Αποτέλεσμα</a:t>
            </a:r>
            <a:r>
              <a:rPr lang="el-GR" sz="2400" dirty="0" err="1" smtClean="0">
                <a:solidFill>
                  <a:srgbClr val="FFFF00"/>
                </a:solidFill>
              </a:rPr>
              <a:t>:Παραπέμπεται</a:t>
            </a:r>
            <a:r>
              <a:rPr lang="el-GR" sz="2400" dirty="0" smtClean="0">
                <a:solidFill>
                  <a:srgbClr val="FFFF00"/>
                </a:solidFill>
              </a:rPr>
              <a:t> στα μαθήματα: </a:t>
            </a:r>
            <a:r>
              <a:rPr lang="el-GR" sz="2400" dirty="0" smtClean="0">
                <a:solidFill>
                  <a:srgbClr val="FF0000"/>
                </a:solidFill>
              </a:rPr>
              <a:t>Άλγεβρα, Γεωμετρία,  	Ιστορία.</a:t>
            </a:r>
            <a:r>
              <a:rPr lang="en-US" sz="2400" dirty="0" smtClean="0">
                <a:solidFill>
                  <a:srgbClr val="FF0000"/>
                </a:solidFill>
              </a:rPr>
              <a:t> </a:t>
            </a:r>
            <a:r>
              <a:rPr lang="en-US" sz="2400" dirty="0" smtClean="0"/>
              <a:t>(</a:t>
            </a:r>
            <a:r>
              <a:rPr lang="el-GR" sz="2400" b="1" dirty="0" smtClean="0"/>
              <a:t>πληροί την α, δεν πληροί τη β</a:t>
            </a:r>
            <a:r>
              <a:rPr lang="el-GR" sz="2400" dirty="0" smtClean="0"/>
              <a:t>)</a:t>
            </a:r>
          </a:p>
          <a:p>
            <a:pPr marL="0" indent="0" eaLnBrk="1" hangingPunct="1">
              <a:spcBef>
                <a:spcPts val="0"/>
              </a:spcBef>
              <a:buFont typeface="Wingdings" pitchFamily="2" charset="2"/>
              <a:buNone/>
              <a:tabLst>
                <a:tab pos="354013" algn="l"/>
              </a:tabLst>
              <a:defRPr/>
            </a:pPr>
            <a:endParaRPr lang="el-GR" sz="1000" dirty="0" smtClean="0">
              <a:solidFill>
                <a:srgbClr val="F44320"/>
              </a:solidFill>
            </a:endParaRPr>
          </a:p>
          <a:p>
            <a:pPr marL="0" indent="0" eaLnBrk="1" hangingPunct="1">
              <a:spcBef>
                <a:spcPts val="1800"/>
              </a:spcBef>
              <a:buFont typeface="Wingdings" pitchFamily="2" charset="2"/>
              <a:buNone/>
              <a:tabLst>
                <a:tab pos="354013" algn="l"/>
              </a:tabLst>
              <a:defRPr/>
            </a:pPr>
            <a:endParaRPr lang="el-GR" sz="2400" b="1" dirty="0" smtClean="0">
              <a:solidFill>
                <a:srgbClr val="FFFF00"/>
              </a:solidFill>
            </a:endParaRPr>
          </a:p>
          <a:p>
            <a:pPr marL="0" indent="0" eaLnBrk="1" hangingPunct="1">
              <a:spcBef>
                <a:spcPts val="1800"/>
              </a:spcBef>
              <a:buFont typeface="Wingdings" pitchFamily="2" charset="2"/>
              <a:buNone/>
              <a:tabLst>
                <a:tab pos="354013" algn="l"/>
              </a:tabLst>
              <a:defRPr/>
            </a:pPr>
            <a:endParaRPr lang="el-GR" sz="1000" b="1" dirty="0" smtClean="0">
              <a:solidFill>
                <a:srgbClr val="FFFF00"/>
              </a:solidFill>
            </a:endParaRPr>
          </a:p>
          <a:p>
            <a:pPr marL="0" indent="0" eaLnBrk="1" hangingPunct="1">
              <a:spcBef>
                <a:spcPts val="1800"/>
              </a:spcBef>
              <a:buFont typeface="Wingdings" pitchFamily="2" charset="2"/>
              <a:buNone/>
              <a:tabLst>
                <a:tab pos="354013" algn="l"/>
              </a:tabLst>
              <a:defRPr/>
            </a:pPr>
            <a:endParaRPr lang="el-GR" b="1" dirty="0" smtClean="0">
              <a:solidFill>
                <a:srgbClr val="FFFF00"/>
              </a:solidFill>
            </a:endParaRPr>
          </a:p>
          <a:p>
            <a:pPr marL="0" indent="0" eaLnBrk="1" hangingPunct="1">
              <a:spcBef>
                <a:spcPts val="1800"/>
              </a:spcBef>
              <a:buFont typeface="Wingdings" pitchFamily="2" charset="2"/>
              <a:buNone/>
              <a:tabLst>
                <a:tab pos="85725" algn="l"/>
              </a:tabLst>
              <a:defRPr/>
            </a:pPr>
            <a:r>
              <a:rPr lang="el-GR" sz="2400" b="1" dirty="0" smtClean="0">
                <a:solidFill>
                  <a:srgbClr val="FFFF00"/>
                </a:solidFill>
              </a:rPr>
              <a:t>	Αποτέλεσμα</a:t>
            </a:r>
            <a:r>
              <a:rPr lang="el-GR" sz="2400" dirty="0" smtClean="0">
                <a:solidFill>
                  <a:srgbClr val="FFFF00"/>
                </a:solidFill>
              </a:rPr>
              <a:t>: Παραπέμπεται στη </a:t>
            </a:r>
            <a:r>
              <a:rPr lang="el-GR" sz="2400" dirty="0" smtClean="0">
                <a:solidFill>
                  <a:srgbClr val="FF0000"/>
                </a:solidFill>
              </a:rPr>
              <a:t>Γεωμετρία. </a:t>
            </a:r>
            <a:r>
              <a:rPr lang="el-GR" sz="2400" b="1" dirty="0" smtClean="0"/>
              <a:t>(δεν πληροί τη β)</a:t>
            </a:r>
            <a:endParaRPr lang="de-DE" sz="2400" b="1" dirty="0" smtClean="0"/>
          </a:p>
        </p:txBody>
      </p:sp>
      <p:sp>
        <p:nvSpPr>
          <p:cNvPr id="6" name="5 - Θέση αριθμού διαφάνειας"/>
          <p:cNvSpPr>
            <a:spLocks noGrp="1"/>
          </p:cNvSpPr>
          <p:nvPr>
            <p:ph type="sldNum" sz="quarter" idx="12"/>
          </p:nvPr>
        </p:nvSpPr>
        <p:spPr/>
        <p:txBody>
          <a:bodyPr/>
          <a:lstStyle/>
          <a:p>
            <a:pPr>
              <a:defRPr/>
            </a:pPr>
            <a:fld id="{96FD2FE9-BAFA-4A82-8EAE-B3F1E35F6C43}" type="slidenum">
              <a:rPr lang="de-DE"/>
              <a:pPr>
                <a:defRPr/>
              </a:pPr>
              <a:t>13</a:t>
            </a:fld>
            <a:endParaRPr lang="de-DE" dirty="0"/>
          </a:p>
        </p:txBody>
      </p:sp>
      <p:sp>
        <p:nvSpPr>
          <p:cNvPr id="7" name="6 - Ορθογώνιο"/>
          <p:cNvSpPr/>
          <p:nvPr/>
        </p:nvSpPr>
        <p:spPr>
          <a:xfrm>
            <a:off x="395288" y="1125538"/>
            <a:ext cx="8497887" cy="19431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44500">
              <a:spcBef>
                <a:spcPts val="0"/>
              </a:spcBef>
              <a:buClr>
                <a:srgbClr val="00CCFF"/>
              </a:buClr>
              <a:buSzPct val="65000"/>
              <a:tabLst>
                <a:tab pos="2597150" algn="l"/>
              </a:tabLst>
              <a:defRPr/>
            </a:pPr>
            <a:r>
              <a:rPr lang="el-GR" sz="2400" kern="0" dirty="0">
                <a:solidFill>
                  <a:schemeClr val="bg1">
                    <a:lumMod val="50000"/>
                  </a:schemeClr>
                </a:solidFill>
                <a:effectLst>
                  <a:outerShdw blurRad="38100" dist="38100" dir="2700000" algn="tl">
                    <a:srgbClr val="000000"/>
                  </a:outerShdw>
                </a:effectLst>
              </a:rPr>
              <a:t>    </a:t>
            </a:r>
            <a:r>
              <a:rPr lang="el-GR" sz="2400" kern="0" dirty="0">
                <a:solidFill>
                  <a:schemeClr val="bg1">
                    <a:lumMod val="50000"/>
                  </a:schemeClr>
                </a:solidFill>
              </a:rPr>
              <a:t>Παράδειγμα: </a:t>
            </a:r>
            <a:r>
              <a:rPr lang="el-GR" sz="2400" b="1" kern="0" dirty="0">
                <a:solidFill>
                  <a:schemeClr val="bg1">
                    <a:lumMod val="50000"/>
                  </a:schemeClr>
                </a:solidFill>
              </a:rPr>
              <a:t>Γενικός βαθμός: </a:t>
            </a:r>
            <a:r>
              <a:rPr lang="el-GR" sz="2800" b="1" kern="0" dirty="0">
                <a:solidFill>
                  <a:srgbClr val="00B050"/>
                </a:solidFill>
                <a:effectLst>
                  <a:outerShdw blurRad="38100" dist="38100" dir="2700000" algn="tl">
                    <a:srgbClr val="000000"/>
                  </a:outerShdw>
                </a:effectLst>
              </a:rPr>
              <a:t>11</a:t>
            </a:r>
          </a:p>
          <a:p>
            <a:pPr marL="444500">
              <a:spcBef>
                <a:spcPts val="0"/>
              </a:spcBef>
              <a:buClr>
                <a:srgbClr val="00CCFF"/>
              </a:buClr>
              <a:buSzPct val="65000"/>
              <a:tabLst>
                <a:tab pos="2597150" algn="l"/>
                <a:tab pos="5376863" algn="l"/>
              </a:tabLst>
              <a:defRPr/>
            </a:pPr>
            <a:r>
              <a:rPr lang="el-GR" sz="2400" kern="0" dirty="0">
                <a:solidFill>
                  <a:srgbClr val="FFFFFF"/>
                </a:solidFill>
                <a:effectLst>
                  <a:outerShdw blurRad="38100" dist="38100" dir="2700000" algn="tl">
                    <a:srgbClr val="000000"/>
                  </a:outerShdw>
                </a:effectLst>
              </a:rPr>
              <a:t>                       </a:t>
            </a:r>
            <a:r>
              <a:rPr lang="el-GR" sz="2400" b="1" kern="0" dirty="0">
                <a:solidFill>
                  <a:schemeClr val="bg1">
                    <a:lumMod val="50000"/>
                  </a:schemeClr>
                </a:solidFill>
              </a:rPr>
              <a:t>Άλγεβρα: </a:t>
            </a:r>
            <a:r>
              <a:rPr lang="el-GR" sz="2400" kern="0" dirty="0">
                <a:solidFill>
                  <a:srgbClr val="FFFFFF"/>
                </a:solidFill>
                <a:effectLst>
                  <a:outerShdw blurRad="38100" dist="38100" dir="2700000" algn="tl">
                    <a:srgbClr val="000000"/>
                  </a:outerShdw>
                </a:effectLst>
              </a:rPr>
              <a:t>	</a:t>
            </a:r>
            <a:r>
              <a:rPr lang="el-GR" sz="2800" b="1" kern="0" dirty="0">
                <a:solidFill>
                  <a:srgbClr val="FF0000"/>
                </a:solidFill>
                <a:effectLst>
                  <a:outerShdw blurRad="38100" dist="38100" dir="2700000" algn="tl">
                    <a:srgbClr val="000000"/>
                  </a:outerShdw>
                </a:effectLst>
              </a:rPr>
              <a:t>9,5</a:t>
            </a:r>
          </a:p>
          <a:p>
            <a:pPr marL="444500">
              <a:spcBef>
                <a:spcPts val="0"/>
              </a:spcBef>
              <a:buClr>
                <a:srgbClr val="00CCFF"/>
              </a:buClr>
              <a:buSzPct val="65000"/>
              <a:tabLst>
                <a:tab pos="2597150" algn="l"/>
                <a:tab pos="5376863" algn="l"/>
              </a:tabLst>
              <a:defRPr/>
            </a:pPr>
            <a:r>
              <a:rPr lang="el-GR" sz="2400" kern="0" dirty="0">
                <a:solidFill>
                  <a:srgbClr val="FFFFFF"/>
                </a:solidFill>
                <a:effectLst>
                  <a:outerShdw blurRad="38100" dist="38100" dir="2700000" algn="tl">
                    <a:srgbClr val="000000"/>
                  </a:outerShdw>
                </a:effectLst>
              </a:rPr>
              <a:t>       	</a:t>
            </a:r>
            <a:r>
              <a:rPr lang="el-GR" sz="2400" b="1" kern="0" dirty="0">
                <a:solidFill>
                  <a:schemeClr val="bg1">
                    <a:lumMod val="50000"/>
                  </a:schemeClr>
                </a:solidFill>
              </a:rPr>
              <a:t>Γεωμετρία:</a:t>
            </a:r>
            <a:r>
              <a:rPr lang="el-GR" sz="2400" kern="0" dirty="0">
                <a:solidFill>
                  <a:srgbClr val="FFFFFF"/>
                </a:solidFill>
                <a:effectLst>
                  <a:outerShdw blurRad="38100" dist="38100" dir="2700000" algn="tl">
                    <a:srgbClr val="000000"/>
                  </a:outerShdw>
                </a:effectLst>
              </a:rPr>
              <a:t>	</a:t>
            </a:r>
            <a:r>
              <a:rPr lang="el-GR" sz="2800" b="1" kern="0" dirty="0">
                <a:solidFill>
                  <a:srgbClr val="FF0000"/>
                </a:solidFill>
                <a:effectLst>
                  <a:outerShdw blurRad="38100" dist="38100" dir="2700000" algn="tl">
                    <a:srgbClr val="000000"/>
                  </a:outerShdw>
                </a:effectLst>
              </a:rPr>
              <a:t>9</a:t>
            </a:r>
          </a:p>
          <a:p>
            <a:pPr marL="444500">
              <a:spcBef>
                <a:spcPts val="0"/>
              </a:spcBef>
              <a:buClr>
                <a:srgbClr val="00CCFF"/>
              </a:buClr>
              <a:buSzPct val="65000"/>
              <a:tabLst>
                <a:tab pos="2597150" algn="l"/>
                <a:tab pos="5376863" algn="l"/>
              </a:tabLst>
              <a:defRPr/>
            </a:pPr>
            <a:r>
              <a:rPr lang="el-GR" sz="2400" kern="0" dirty="0">
                <a:solidFill>
                  <a:srgbClr val="FFFFFF"/>
                </a:solidFill>
                <a:effectLst>
                  <a:outerShdw blurRad="38100" dist="38100" dir="2700000" algn="tl">
                    <a:srgbClr val="000000"/>
                  </a:outerShdw>
                </a:effectLst>
              </a:rPr>
              <a:t>       	</a:t>
            </a:r>
            <a:r>
              <a:rPr lang="el-GR" sz="2400" b="1" kern="0" dirty="0">
                <a:solidFill>
                  <a:schemeClr val="bg1">
                    <a:lumMod val="50000"/>
                  </a:schemeClr>
                </a:solidFill>
              </a:rPr>
              <a:t>Ιστορία: </a:t>
            </a:r>
            <a:r>
              <a:rPr lang="el-GR" sz="2400" kern="0" dirty="0">
                <a:solidFill>
                  <a:srgbClr val="FFFFFF"/>
                </a:solidFill>
                <a:effectLst>
                  <a:outerShdw blurRad="38100" dist="38100" dir="2700000" algn="tl">
                    <a:srgbClr val="000000"/>
                  </a:outerShdw>
                </a:effectLst>
              </a:rPr>
              <a:t>	</a:t>
            </a:r>
            <a:r>
              <a:rPr lang="el-GR" sz="2800" b="1" kern="0" dirty="0">
                <a:solidFill>
                  <a:srgbClr val="FF0000"/>
                </a:solidFill>
                <a:effectLst>
                  <a:outerShdw blurRad="38100" dist="38100" dir="2700000" algn="tl">
                    <a:srgbClr val="000000"/>
                  </a:outerShdw>
                </a:effectLst>
              </a:rPr>
              <a:t>7,8</a:t>
            </a:r>
          </a:p>
        </p:txBody>
      </p:sp>
      <p:sp>
        <p:nvSpPr>
          <p:cNvPr id="8" name="7 - Ορθογώνιο"/>
          <p:cNvSpPr/>
          <p:nvPr/>
        </p:nvSpPr>
        <p:spPr>
          <a:xfrm>
            <a:off x="395288" y="4005263"/>
            <a:ext cx="8497887" cy="180022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44500">
              <a:spcBef>
                <a:spcPts val="0"/>
              </a:spcBef>
              <a:buClr>
                <a:srgbClr val="00CCFF"/>
              </a:buClr>
              <a:buSzPct val="65000"/>
              <a:tabLst>
                <a:tab pos="3322638" algn="l"/>
                <a:tab pos="4840288" algn="l"/>
              </a:tabLst>
              <a:defRPr/>
            </a:pPr>
            <a:r>
              <a:rPr lang="el-GR" sz="2400" kern="0" dirty="0">
                <a:solidFill>
                  <a:schemeClr val="bg1">
                    <a:lumMod val="50000"/>
                  </a:schemeClr>
                </a:solidFill>
                <a:effectLst>
                  <a:outerShdw blurRad="38100" dist="38100" dir="2700000" algn="tl">
                    <a:srgbClr val="000000"/>
                  </a:outerShdw>
                </a:effectLst>
              </a:rPr>
              <a:t>    </a:t>
            </a:r>
            <a:r>
              <a:rPr lang="el-GR" sz="2400" kern="0" dirty="0">
                <a:solidFill>
                  <a:schemeClr val="bg1">
                    <a:lumMod val="50000"/>
                  </a:schemeClr>
                </a:solidFill>
              </a:rPr>
              <a:t>Παράδειγμα: </a:t>
            </a:r>
            <a:r>
              <a:rPr lang="el-GR" sz="2400" b="1" kern="0" dirty="0">
                <a:solidFill>
                  <a:schemeClr val="bg1">
                    <a:lumMod val="50000"/>
                  </a:schemeClr>
                </a:solidFill>
              </a:rPr>
              <a:t>Γενικός βαθμός: </a:t>
            </a:r>
            <a:r>
              <a:rPr lang="el-GR" sz="2800" b="1" kern="0" dirty="0">
                <a:solidFill>
                  <a:srgbClr val="00B050"/>
                </a:solidFill>
                <a:effectLst>
                  <a:outerShdw blurRad="38100" dist="38100" dir="2700000" algn="tl">
                    <a:srgbClr val="000000"/>
                  </a:outerShdw>
                </a:effectLst>
              </a:rPr>
              <a:t>13,5</a:t>
            </a:r>
          </a:p>
          <a:p>
            <a:pPr marL="444500">
              <a:spcBef>
                <a:spcPts val="0"/>
              </a:spcBef>
              <a:buClr>
                <a:srgbClr val="00CCFF"/>
              </a:buClr>
              <a:buSzPct val="65000"/>
              <a:tabLst>
                <a:tab pos="2597150" algn="l"/>
                <a:tab pos="5108575" algn="l"/>
              </a:tabLst>
              <a:defRPr/>
            </a:pPr>
            <a:r>
              <a:rPr lang="el-GR" sz="2400" kern="0" dirty="0">
                <a:solidFill>
                  <a:srgbClr val="FFFFFF"/>
                </a:solidFill>
                <a:effectLst>
                  <a:outerShdw blurRad="38100" dist="38100" dir="2700000" algn="tl">
                    <a:srgbClr val="000000"/>
                  </a:outerShdw>
                </a:effectLst>
              </a:rPr>
              <a:t>       	</a:t>
            </a:r>
            <a:r>
              <a:rPr lang="el-GR" sz="2400" b="1" kern="0" dirty="0">
                <a:solidFill>
                  <a:schemeClr val="bg1">
                    <a:lumMod val="50000"/>
                  </a:schemeClr>
                </a:solidFill>
              </a:rPr>
              <a:t>Άλγεβρα:	</a:t>
            </a:r>
            <a:r>
              <a:rPr lang="el-GR" sz="2800" b="1" kern="0" dirty="0">
                <a:solidFill>
                  <a:srgbClr val="00B050"/>
                </a:solidFill>
                <a:effectLst>
                  <a:outerShdw blurRad="38100" dist="38100" dir="2700000" algn="tl">
                    <a:srgbClr val="000000"/>
                  </a:outerShdw>
                </a:effectLst>
              </a:rPr>
              <a:t>13</a:t>
            </a:r>
          </a:p>
          <a:p>
            <a:pPr marL="444500">
              <a:spcBef>
                <a:spcPts val="0"/>
              </a:spcBef>
              <a:buClr>
                <a:srgbClr val="00CCFF"/>
              </a:buClr>
              <a:buSzPct val="65000"/>
              <a:tabLst>
                <a:tab pos="2597150" algn="l"/>
                <a:tab pos="3503613" algn="l"/>
                <a:tab pos="5376863" algn="l"/>
              </a:tabLst>
              <a:defRPr/>
            </a:pPr>
            <a:r>
              <a:rPr lang="el-GR" sz="2400" kern="0" dirty="0">
                <a:solidFill>
                  <a:srgbClr val="FFFFFF"/>
                </a:solidFill>
                <a:effectLst>
                  <a:outerShdw blurRad="38100" dist="38100" dir="2700000" algn="tl">
                    <a:srgbClr val="000000"/>
                  </a:outerShdw>
                </a:effectLst>
              </a:rPr>
              <a:t>      	</a:t>
            </a:r>
            <a:r>
              <a:rPr lang="el-GR" sz="2400" b="1" kern="0" dirty="0">
                <a:solidFill>
                  <a:schemeClr val="bg1">
                    <a:lumMod val="50000"/>
                  </a:schemeClr>
                </a:solidFill>
              </a:rPr>
              <a:t>Γεωμετρία:</a:t>
            </a:r>
            <a:r>
              <a:rPr lang="el-GR" sz="2400" kern="0" dirty="0">
                <a:solidFill>
                  <a:srgbClr val="FFFFFF"/>
                </a:solidFill>
                <a:effectLst>
                  <a:outerShdw blurRad="38100" dist="38100" dir="2700000" algn="tl">
                    <a:srgbClr val="000000"/>
                  </a:outerShdw>
                </a:effectLst>
              </a:rPr>
              <a:t>	</a:t>
            </a:r>
            <a:r>
              <a:rPr lang="el-GR" sz="2800" b="1" kern="0" dirty="0">
                <a:solidFill>
                  <a:srgbClr val="FF0000"/>
                </a:solidFill>
                <a:effectLst>
                  <a:outerShdw blurRad="38100" dist="38100" dir="2700000" algn="tl">
                    <a:srgbClr val="000000"/>
                  </a:outerShdw>
                </a:effectLst>
              </a:rPr>
              <a:t>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Effect transition="in" filter="fade">
                                      <p:cBhvr>
                                        <p:cTn id="7" dur="1000"/>
                                        <p:tgtEl>
                                          <p:spTgt spid="296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9699">
                                            <p:txEl>
                                              <p:pRg st="6" end="6"/>
                                            </p:txEl>
                                          </p:spTgt>
                                        </p:tgtEl>
                                        <p:attrNameLst>
                                          <p:attrName>style.visibility</p:attrName>
                                        </p:attrNameLst>
                                      </p:cBhvr>
                                      <p:to>
                                        <p:strVal val="visible"/>
                                      </p:to>
                                    </p:set>
                                    <p:animEffect transition="in" filter="fade">
                                      <p:cBhvr>
                                        <p:cTn id="17" dur="1000"/>
                                        <p:tgtEl>
                                          <p:spTgt spid="29699">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9699">
                                            <p:txEl>
                                              <p:pRg st="11" end="11"/>
                                            </p:txEl>
                                          </p:spTgt>
                                        </p:tgtEl>
                                        <p:attrNameLst>
                                          <p:attrName>style.visibility</p:attrName>
                                        </p:attrNameLst>
                                      </p:cBhvr>
                                      <p:to>
                                        <p:strVal val="visible"/>
                                      </p:to>
                                    </p:set>
                                    <p:animEffect transition="in" filter="fade">
                                      <p:cBhvr>
                                        <p:cTn id="27" dur="1000"/>
                                        <p:tgtEl>
                                          <p:spTgt spid="29699">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65538" name="Rectangle 2"/>
          <p:cNvSpPr>
            <a:spLocks noGrp="1" noChangeArrowheads="1"/>
          </p:cNvSpPr>
          <p:nvPr>
            <p:ph type="title"/>
          </p:nvPr>
        </p:nvSpPr>
        <p:spPr>
          <a:xfrm>
            <a:off x="0" y="0"/>
            <a:ext cx="9144000" cy="765175"/>
          </a:xfrm>
        </p:spPr>
        <p:txBody>
          <a:bodyPr/>
          <a:lstStyle/>
          <a:p>
            <a:pPr eaLnBrk="1" hangingPunct="1">
              <a:defRPr/>
            </a:pPr>
            <a:r>
              <a:rPr lang="el-GR" sz="2400" b="1" dirty="0" smtClean="0">
                <a:solidFill>
                  <a:schemeClr val="tx1"/>
                </a:solidFill>
              </a:rPr>
              <a:t>Παραδείγματα 2/2</a:t>
            </a:r>
            <a:endParaRPr lang="de-DE" sz="2400" b="1" dirty="0" smtClean="0">
              <a:solidFill>
                <a:schemeClr val="tx1"/>
              </a:solidFill>
            </a:endParaRPr>
          </a:p>
        </p:txBody>
      </p:sp>
      <p:sp>
        <p:nvSpPr>
          <p:cNvPr id="65539" name="Rectangle 3"/>
          <p:cNvSpPr>
            <a:spLocks noGrp="1" noChangeArrowheads="1"/>
          </p:cNvSpPr>
          <p:nvPr>
            <p:ph type="body" idx="1"/>
          </p:nvPr>
        </p:nvSpPr>
        <p:spPr>
          <a:xfrm>
            <a:off x="0" y="620713"/>
            <a:ext cx="9144000" cy="5832475"/>
          </a:xfrm>
        </p:spPr>
        <p:txBody>
          <a:bodyPr/>
          <a:lstStyle/>
          <a:p>
            <a:pPr marL="0" indent="0" algn="ctr" eaLnBrk="1" hangingPunct="1">
              <a:spcBef>
                <a:spcPts val="0"/>
              </a:spcBef>
              <a:buFont typeface="Wingdings" pitchFamily="2" charset="2"/>
              <a:buNone/>
              <a:defRPr/>
            </a:pPr>
            <a:r>
              <a:rPr lang="el-GR" sz="2400" b="1" dirty="0" smtClean="0"/>
              <a:t>Προαγωγή μαθητή</a:t>
            </a:r>
          </a:p>
          <a:p>
            <a:pPr marL="0" indent="0" eaLnBrk="1" hangingPunct="1">
              <a:spcBef>
                <a:spcPts val="0"/>
              </a:spcBef>
              <a:buFont typeface="Wingdings" pitchFamily="2" charset="2"/>
              <a:buNone/>
              <a:defRPr/>
            </a:pPr>
            <a:r>
              <a:rPr lang="el-GR" sz="2400" dirty="0" smtClean="0"/>
              <a:t> </a:t>
            </a:r>
            <a:endParaRPr lang="en-US" sz="2400" dirty="0" smtClean="0"/>
          </a:p>
          <a:p>
            <a:pPr marL="0" indent="0" eaLnBrk="1" hangingPunct="1">
              <a:spcBef>
                <a:spcPts val="0"/>
              </a:spcBef>
              <a:buFont typeface="Wingdings" pitchFamily="2" charset="2"/>
              <a:buNone/>
              <a:defRPr/>
            </a:pPr>
            <a:endParaRPr lang="el-GR" sz="2400" b="1" dirty="0" smtClean="0">
              <a:solidFill>
                <a:srgbClr val="FFFF00"/>
              </a:solidFill>
            </a:endParaRPr>
          </a:p>
          <a:p>
            <a:pPr marL="0" indent="0" eaLnBrk="1" hangingPunct="1">
              <a:spcBef>
                <a:spcPts val="0"/>
              </a:spcBef>
              <a:buFont typeface="Wingdings" pitchFamily="2" charset="2"/>
              <a:buNone/>
              <a:defRPr/>
            </a:pPr>
            <a:endParaRPr lang="el-GR" sz="2400" b="1" dirty="0" smtClean="0">
              <a:solidFill>
                <a:srgbClr val="FFFF00"/>
              </a:solidFill>
            </a:endParaRPr>
          </a:p>
          <a:p>
            <a:pPr marL="0" indent="0" eaLnBrk="1" hangingPunct="1">
              <a:spcBef>
                <a:spcPts val="0"/>
              </a:spcBef>
              <a:buFont typeface="Wingdings" pitchFamily="2" charset="2"/>
              <a:buNone/>
              <a:defRPr/>
            </a:pPr>
            <a:endParaRPr lang="el-GR" sz="2400" b="1" dirty="0" smtClean="0">
              <a:solidFill>
                <a:srgbClr val="FFFF00"/>
              </a:solidFill>
            </a:endParaRPr>
          </a:p>
          <a:p>
            <a:pPr marL="0" indent="0" eaLnBrk="1" hangingPunct="1">
              <a:spcBef>
                <a:spcPts val="0"/>
              </a:spcBef>
              <a:buFont typeface="Wingdings" pitchFamily="2" charset="2"/>
              <a:buNone/>
              <a:defRPr/>
            </a:pPr>
            <a:endParaRPr lang="el-GR" b="1" dirty="0" smtClean="0">
              <a:solidFill>
                <a:srgbClr val="FFFF00"/>
              </a:solidFill>
            </a:endParaRPr>
          </a:p>
          <a:p>
            <a:pPr marL="0" indent="0" eaLnBrk="1" hangingPunct="1">
              <a:spcBef>
                <a:spcPts val="0"/>
              </a:spcBef>
              <a:buFont typeface="Wingdings" pitchFamily="2" charset="2"/>
              <a:buNone/>
              <a:tabLst>
                <a:tab pos="182563" algn="l"/>
              </a:tabLst>
              <a:defRPr/>
            </a:pPr>
            <a:r>
              <a:rPr lang="el-GR" sz="2400" b="1" dirty="0" smtClean="0">
                <a:solidFill>
                  <a:srgbClr val="FFFF00"/>
                </a:solidFill>
              </a:rPr>
              <a:t>	Αποτέλεσμα</a:t>
            </a:r>
            <a:r>
              <a:rPr lang="el-GR" sz="2400" dirty="0" smtClean="0">
                <a:solidFill>
                  <a:srgbClr val="FFFF00"/>
                </a:solidFill>
              </a:rPr>
              <a:t>: Παραπέμπεται στην </a:t>
            </a:r>
            <a:r>
              <a:rPr lang="el-GR" sz="2400" dirty="0" smtClean="0">
                <a:solidFill>
                  <a:srgbClr val="FF0000"/>
                </a:solidFill>
              </a:rPr>
              <a:t>Άλγεβρα. </a:t>
            </a:r>
            <a:r>
              <a:rPr lang="el-GR" sz="2400" b="1" dirty="0" smtClean="0"/>
              <a:t>(δεν πληροί τη β)</a:t>
            </a:r>
          </a:p>
          <a:p>
            <a:pPr marL="0" indent="0" eaLnBrk="1" hangingPunct="1">
              <a:spcBef>
                <a:spcPts val="0"/>
              </a:spcBef>
              <a:buFont typeface="Wingdings" pitchFamily="2" charset="2"/>
              <a:buNone/>
              <a:tabLst>
                <a:tab pos="268288" algn="l"/>
              </a:tabLst>
              <a:defRPr/>
            </a:pPr>
            <a:endParaRPr lang="el-GR" sz="2400" dirty="0" smtClean="0">
              <a:solidFill>
                <a:srgbClr val="F44320"/>
              </a:solidFill>
            </a:endParaRPr>
          </a:p>
          <a:p>
            <a:pPr marL="0" indent="0" eaLnBrk="1" hangingPunct="1">
              <a:spcBef>
                <a:spcPts val="0"/>
              </a:spcBef>
              <a:buFont typeface="Wingdings" pitchFamily="2" charset="2"/>
              <a:buNone/>
              <a:tabLst>
                <a:tab pos="268288" algn="l"/>
              </a:tabLst>
              <a:defRPr/>
            </a:pPr>
            <a:endParaRPr lang="el-GR" sz="2400" dirty="0" smtClean="0">
              <a:solidFill>
                <a:srgbClr val="F44320"/>
              </a:solidFill>
            </a:endParaRPr>
          </a:p>
          <a:p>
            <a:pPr marL="0" indent="0" eaLnBrk="1" hangingPunct="1">
              <a:spcBef>
                <a:spcPts val="0"/>
              </a:spcBef>
              <a:buFont typeface="Wingdings" pitchFamily="2" charset="2"/>
              <a:buNone/>
              <a:tabLst>
                <a:tab pos="268288" algn="l"/>
              </a:tabLst>
              <a:defRPr/>
            </a:pPr>
            <a:endParaRPr lang="el-GR" sz="2400" dirty="0" smtClean="0">
              <a:solidFill>
                <a:srgbClr val="F44320"/>
              </a:solidFill>
            </a:endParaRPr>
          </a:p>
          <a:p>
            <a:pPr marL="0" indent="0" eaLnBrk="1" hangingPunct="1">
              <a:spcBef>
                <a:spcPts val="0"/>
              </a:spcBef>
              <a:buFont typeface="Wingdings" pitchFamily="2" charset="2"/>
              <a:buNone/>
              <a:tabLst>
                <a:tab pos="268288" algn="l"/>
              </a:tabLst>
              <a:defRPr/>
            </a:pPr>
            <a:endParaRPr lang="el-GR" sz="2400" dirty="0" smtClean="0">
              <a:solidFill>
                <a:srgbClr val="F44320"/>
              </a:solidFill>
            </a:endParaRPr>
          </a:p>
          <a:p>
            <a:pPr marL="0" indent="0" eaLnBrk="1" hangingPunct="1">
              <a:spcBef>
                <a:spcPts val="0"/>
              </a:spcBef>
              <a:buFont typeface="Wingdings" pitchFamily="2" charset="2"/>
              <a:buNone/>
              <a:tabLst>
                <a:tab pos="268288" algn="l"/>
              </a:tabLst>
              <a:defRPr/>
            </a:pPr>
            <a:endParaRPr lang="el-GR" sz="2400" dirty="0" smtClean="0">
              <a:solidFill>
                <a:srgbClr val="F44320"/>
              </a:solidFill>
            </a:endParaRPr>
          </a:p>
          <a:p>
            <a:pPr marL="533400" indent="0" eaLnBrk="1" hangingPunct="1">
              <a:spcBef>
                <a:spcPts val="0"/>
              </a:spcBef>
              <a:buFont typeface="Wingdings" pitchFamily="2" charset="2"/>
              <a:buNone/>
              <a:tabLst>
                <a:tab pos="268288" algn="l"/>
              </a:tabLst>
              <a:defRPr/>
            </a:pPr>
            <a:endParaRPr lang="en-US" sz="1800" dirty="0" smtClean="0">
              <a:solidFill>
                <a:srgbClr val="F44320"/>
              </a:solidFill>
            </a:endParaRPr>
          </a:p>
          <a:p>
            <a:pPr marL="0" indent="0" algn="just" eaLnBrk="1" hangingPunct="1">
              <a:spcBef>
                <a:spcPts val="0"/>
              </a:spcBef>
              <a:buFont typeface="Wingdings" pitchFamily="2" charset="2"/>
              <a:buNone/>
              <a:tabLst>
                <a:tab pos="182563" algn="l"/>
              </a:tabLst>
              <a:defRPr/>
            </a:pPr>
            <a:r>
              <a:rPr lang="el-GR" sz="2400" b="1" dirty="0" smtClean="0">
                <a:solidFill>
                  <a:srgbClr val="FFFF00"/>
                </a:solidFill>
              </a:rPr>
              <a:t>	Αποτέλεσμα</a:t>
            </a:r>
            <a:r>
              <a:rPr lang="el-GR" sz="2400" dirty="0" smtClean="0">
                <a:solidFill>
                  <a:srgbClr val="FFFF00"/>
                </a:solidFill>
              </a:rPr>
              <a:t>: </a:t>
            </a:r>
            <a:r>
              <a:rPr lang="el-GR" sz="2400" dirty="0" smtClean="0">
                <a:solidFill>
                  <a:srgbClr val="FF0000"/>
                </a:solidFill>
              </a:rPr>
              <a:t>Επαναλαμβάνει την τάξη </a:t>
            </a:r>
            <a:r>
              <a:rPr lang="el-GR" sz="2400" b="1" dirty="0" smtClean="0"/>
              <a:t>(δεν πληροί την α) 	</a:t>
            </a:r>
            <a:r>
              <a:rPr lang="el-GR" sz="2400" dirty="0" smtClean="0">
                <a:solidFill>
                  <a:srgbClr val="FFFF00"/>
                </a:solidFill>
              </a:rPr>
              <a:t>(Χρειάζεται επιπλέον διευκρίνιση)</a:t>
            </a:r>
            <a:endParaRPr lang="de-DE" sz="2400" dirty="0" smtClean="0">
              <a:solidFill>
                <a:srgbClr val="FFFF00"/>
              </a:solidFill>
            </a:endParaRPr>
          </a:p>
        </p:txBody>
      </p:sp>
      <p:sp>
        <p:nvSpPr>
          <p:cNvPr id="6" name="5 - Θέση αριθμού διαφάνειας"/>
          <p:cNvSpPr>
            <a:spLocks noGrp="1"/>
          </p:cNvSpPr>
          <p:nvPr>
            <p:ph type="sldNum" sz="quarter" idx="12"/>
          </p:nvPr>
        </p:nvSpPr>
        <p:spPr/>
        <p:txBody>
          <a:bodyPr/>
          <a:lstStyle/>
          <a:p>
            <a:pPr>
              <a:defRPr/>
            </a:pPr>
            <a:fld id="{A9D8F57E-4B21-43EC-8096-575DB57948E5}" type="slidenum">
              <a:rPr lang="de-DE"/>
              <a:pPr>
                <a:defRPr/>
              </a:pPr>
              <a:t>14</a:t>
            </a:fld>
            <a:endParaRPr lang="de-DE"/>
          </a:p>
        </p:txBody>
      </p:sp>
      <p:sp>
        <p:nvSpPr>
          <p:cNvPr id="7" name="6 - Ορθογώνιο"/>
          <p:cNvSpPr/>
          <p:nvPr/>
        </p:nvSpPr>
        <p:spPr>
          <a:xfrm>
            <a:off x="323850" y="1125538"/>
            <a:ext cx="8496300" cy="165735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444500">
              <a:spcBef>
                <a:spcPts val="0"/>
              </a:spcBef>
              <a:buClr>
                <a:srgbClr val="00CCFF"/>
              </a:buClr>
              <a:buSzPct val="65000"/>
              <a:defRPr/>
            </a:pPr>
            <a:r>
              <a:rPr lang="el-GR" sz="2400" kern="0" dirty="0">
                <a:solidFill>
                  <a:schemeClr val="bg1">
                    <a:lumMod val="50000"/>
                  </a:schemeClr>
                </a:solidFill>
                <a:effectLst>
                  <a:outerShdw blurRad="38100" dist="38100" dir="2700000" algn="tl">
                    <a:srgbClr val="000000"/>
                  </a:outerShdw>
                </a:effectLst>
              </a:rPr>
              <a:t>    </a:t>
            </a:r>
            <a:r>
              <a:rPr lang="el-GR" sz="2400" kern="0" dirty="0">
                <a:solidFill>
                  <a:schemeClr val="bg1">
                    <a:lumMod val="50000"/>
                  </a:schemeClr>
                </a:solidFill>
              </a:rPr>
              <a:t>Παράδειγμα: </a:t>
            </a:r>
            <a:r>
              <a:rPr lang="el-GR" sz="2400" b="1" kern="0" dirty="0">
                <a:solidFill>
                  <a:schemeClr val="bg1">
                    <a:lumMod val="50000"/>
                  </a:schemeClr>
                </a:solidFill>
              </a:rPr>
              <a:t>Γενικός βαθμός: </a:t>
            </a:r>
            <a:r>
              <a:rPr lang="el-GR" sz="2800" b="1" kern="0" dirty="0">
                <a:solidFill>
                  <a:srgbClr val="00B050"/>
                </a:solidFill>
                <a:effectLst>
                  <a:outerShdw blurRad="38100" dist="38100" dir="2700000" algn="tl">
                    <a:srgbClr val="000000"/>
                  </a:outerShdw>
                </a:effectLst>
              </a:rPr>
              <a:t>16</a:t>
            </a:r>
          </a:p>
          <a:p>
            <a:pPr marL="444500">
              <a:spcBef>
                <a:spcPts val="0"/>
              </a:spcBef>
              <a:buClr>
                <a:srgbClr val="00CCFF"/>
              </a:buClr>
              <a:buSzPct val="65000"/>
              <a:tabLst>
                <a:tab pos="1079500" algn="l"/>
                <a:tab pos="2597150" algn="l"/>
                <a:tab pos="5376863" algn="l"/>
              </a:tabLst>
              <a:defRPr/>
            </a:pPr>
            <a:r>
              <a:rPr lang="el-GR" sz="2400" kern="0" dirty="0">
                <a:solidFill>
                  <a:srgbClr val="FFFFFF"/>
                </a:solidFill>
                <a:effectLst>
                  <a:outerShdw blurRad="38100" dist="38100" dir="2700000" algn="tl">
                    <a:srgbClr val="000000"/>
                  </a:outerShdw>
                </a:effectLst>
              </a:rPr>
              <a:t>      		</a:t>
            </a:r>
            <a:r>
              <a:rPr lang="el-GR" sz="2400" b="1" kern="0" dirty="0">
                <a:solidFill>
                  <a:schemeClr val="bg1">
                    <a:lumMod val="50000"/>
                  </a:schemeClr>
                </a:solidFill>
              </a:rPr>
              <a:t>Άλγεβρα: </a:t>
            </a:r>
            <a:r>
              <a:rPr lang="el-GR" sz="2400" kern="0" dirty="0">
                <a:solidFill>
                  <a:srgbClr val="FFFFFF"/>
                </a:solidFill>
                <a:effectLst>
                  <a:outerShdw blurRad="38100" dist="38100" dir="2700000" algn="tl">
                    <a:srgbClr val="000000"/>
                  </a:outerShdw>
                </a:effectLst>
              </a:rPr>
              <a:t>	</a:t>
            </a:r>
            <a:r>
              <a:rPr lang="el-GR" sz="2800" b="1" kern="0" dirty="0">
                <a:solidFill>
                  <a:srgbClr val="FF0000"/>
                </a:solidFill>
                <a:effectLst>
                  <a:outerShdw blurRad="38100" dist="38100" dir="2700000" algn="tl">
                    <a:srgbClr val="000000"/>
                  </a:outerShdw>
                </a:effectLst>
              </a:rPr>
              <a:t>9,7</a:t>
            </a:r>
          </a:p>
          <a:p>
            <a:pPr marL="444500">
              <a:spcBef>
                <a:spcPts val="0"/>
              </a:spcBef>
              <a:buClr>
                <a:srgbClr val="00CCFF"/>
              </a:buClr>
              <a:buSzPct val="65000"/>
              <a:tabLst>
                <a:tab pos="1079500" algn="l"/>
                <a:tab pos="2597150" algn="l"/>
                <a:tab pos="5108575" algn="l"/>
              </a:tabLst>
              <a:defRPr/>
            </a:pPr>
            <a:r>
              <a:rPr lang="el-GR" sz="2400" kern="0" dirty="0">
                <a:solidFill>
                  <a:srgbClr val="FFFFFF"/>
                </a:solidFill>
                <a:effectLst>
                  <a:outerShdw blurRad="38100" dist="38100" dir="2700000" algn="tl">
                    <a:srgbClr val="000000"/>
                  </a:outerShdw>
                </a:effectLst>
              </a:rPr>
              <a:t>      		</a:t>
            </a:r>
            <a:r>
              <a:rPr lang="el-GR" sz="2400" b="1" kern="0" dirty="0">
                <a:solidFill>
                  <a:schemeClr val="bg1">
                    <a:lumMod val="50000"/>
                  </a:schemeClr>
                </a:solidFill>
              </a:rPr>
              <a:t>Γεωμετρία: </a:t>
            </a:r>
            <a:r>
              <a:rPr lang="el-GR" sz="2400" kern="0" dirty="0">
                <a:solidFill>
                  <a:srgbClr val="FFFFFF"/>
                </a:solidFill>
                <a:effectLst>
                  <a:outerShdw blurRad="38100" dist="38100" dir="2700000" algn="tl">
                    <a:srgbClr val="000000"/>
                  </a:outerShdw>
                </a:effectLst>
              </a:rPr>
              <a:t>	</a:t>
            </a:r>
            <a:r>
              <a:rPr lang="el-GR" sz="2800" b="1" kern="0" dirty="0">
                <a:solidFill>
                  <a:srgbClr val="00B050"/>
                </a:solidFill>
                <a:effectLst>
                  <a:outerShdw blurRad="38100" dist="38100" dir="2700000" algn="tl">
                    <a:srgbClr val="000000"/>
                  </a:outerShdw>
                </a:effectLst>
              </a:rPr>
              <a:t>14</a:t>
            </a:r>
          </a:p>
        </p:txBody>
      </p:sp>
      <p:sp>
        <p:nvSpPr>
          <p:cNvPr id="8" name="7 - Ορθογώνιο"/>
          <p:cNvSpPr/>
          <p:nvPr/>
        </p:nvSpPr>
        <p:spPr>
          <a:xfrm>
            <a:off x="250825" y="3573463"/>
            <a:ext cx="8497888" cy="1728787"/>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533400">
              <a:spcBef>
                <a:spcPts val="0"/>
              </a:spcBef>
              <a:buClr>
                <a:srgbClr val="00CCFF"/>
              </a:buClr>
              <a:buSzPct val="65000"/>
              <a:defRPr/>
            </a:pPr>
            <a:r>
              <a:rPr lang="el-GR" sz="2400" kern="0" dirty="0">
                <a:solidFill>
                  <a:schemeClr val="bg1">
                    <a:lumMod val="50000"/>
                  </a:schemeClr>
                </a:solidFill>
                <a:effectLst>
                  <a:outerShdw blurRad="38100" dist="38100" dir="2700000" algn="tl">
                    <a:srgbClr val="000000"/>
                  </a:outerShdw>
                </a:effectLst>
              </a:rPr>
              <a:t>    </a:t>
            </a:r>
            <a:r>
              <a:rPr lang="el-GR" sz="2400" kern="0" dirty="0">
                <a:solidFill>
                  <a:schemeClr val="bg1">
                    <a:lumMod val="50000"/>
                  </a:schemeClr>
                </a:solidFill>
              </a:rPr>
              <a:t>Παράδειγμα: </a:t>
            </a:r>
            <a:r>
              <a:rPr lang="el-GR" sz="2400" b="1" kern="0" dirty="0">
                <a:solidFill>
                  <a:schemeClr val="bg1">
                    <a:lumMod val="50000"/>
                  </a:schemeClr>
                </a:solidFill>
              </a:rPr>
              <a:t>Γενικός βαθμός: </a:t>
            </a:r>
            <a:r>
              <a:rPr lang="el-GR" sz="2800" b="1" kern="0" dirty="0">
                <a:solidFill>
                  <a:srgbClr val="FF0000"/>
                </a:solidFill>
                <a:effectLst>
                  <a:outerShdw blurRad="38100" dist="38100" dir="2700000" algn="tl">
                    <a:srgbClr val="000000"/>
                  </a:outerShdw>
                </a:effectLst>
              </a:rPr>
              <a:t>9,6</a:t>
            </a:r>
          </a:p>
          <a:p>
            <a:pPr marL="533400" algn="just">
              <a:spcBef>
                <a:spcPts val="600"/>
              </a:spcBef>
              <a:buClr>
                <a:srgbClr val="00CCFF"/>
              </a:buClr>
              <a:buSzPct val="65000"/>
              <a:tabLst>
                <a:tab pos="901700" algn="l"/>
              </a:tabLst>
              <a:defRPr/>
            </a:pPr>
            <a:r>
              <a:rPr lang="el-GR" sz="2400" kern="0" dirty="0">
                <a:solidFill>
                  <a:srgbClr val="FFFFFF"/>
                </a:solidFill>
                <a:effectLst>
                  <a:outerShdw blurRad="38100" dist="38100" dir="2700000" algn="tl">
                    <a:srgbClr val="000000"/>
                  </a:outerShdw>
                </a:effectLst>
              </a:rPr>
              <a:t>    </a:t>
            </a:r>
            <a:r>
              <a:rPr lang="el-GR" sz="2400" kern="0" dirty="0">
                <a:solidFill>
                  <a:schemeClr val="bg1">
                    <a:lumMod val="50000"/>
                  </a:schemeClr>
                </a:solidFill>
              </a:rPr>
              <a:t>Δεν υστερεί σε κανένα μάθημα (Ελληνική γλώσσα, 	Μαθηματικά </a:t>
            </a:r>
            <a:r>
              <a:rPr lang="el-GR" sz="2400" b="1" kern="0" dirty="0">
                <a:solidFill>
                  <a:schemeClr val="bg1">
                    <a:lumMod val="50000"/>
                  </a:schemeClr>
                </a:solidFill>
              </a:rPr>
              <a:t>&gt;10 </a:t>
            </a:r>
            <a:r>
              <a:rPr lang="el-GR" sz="2400" kern="0" dirty="0">
                <a:solidFill>
                  <a:schemeClr val="bg1">
                    <a:lumMod val="50000"/>
                  </a:schemeClr>
                </a:solidFill>
              </a:rPr>
              <a:t>και τα υπόλοιπα μαθήματα </a:t>
            </a:r>
            <a:r>
              <a:rPr lang="en-US" sz="2400" b="1" kern="0" dirty="0">
                <a:solidFill>
                  <a:schemeClr val="bg1">
                    <a:lumMod val="50000"/>
                  </a:schemeClr>
                </a:solidFill>
              </a:rPr>
              <a:t>&gt;08</a:t>
            </a:r>
            <a:r>
              <a:rPr lang="en-US" sz="2400" kern="0" dirty="0">
                <a:solidFill>
                  <a:schemeClr val="bg1">
                    <a:lumMod val="50000"/>
                  </a:schemeClr>
                </a:solidFill>
              </a:rPr>
              <a:t>)</a:t>
            </a:r>
            <a:r>
              <a:rPr lang="el-GR" sz="2400" kern="0" dirty="0">
                <a:solidFill>
                  <a:schemeClr val="bg1">
                    <a:lumMod val="50000"/>
                  </a:schemeClr>
                </a:solidFill>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5539">
                                            <p:txEl>
                                              <p:pRg st="6" end="6"/>
                                            </p:txEl>
                                          </p:spTgt>
                                        </p:tgtEl>
                                        <p:attrNameLst>
                                          <p:attrName>style.visibility</p:attrName>
                                        </p:attrNameLst>
                                      </p:cBhvr>
                                      <p:to>
                                        <p:strVal val="visible"/>
                                      </p:to>
                                    </p:set>
                                    <p:animEffect transition="in" filter="fade">
                                      <p:cBhvr>
                                        <p:cTn id="12" dur="1000"/>
                                        <p:tgtEl>
                                          <p:spTgt spid="65539">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5539">
                                            <p:txEl>
                                              <p:pRg st="13" end="13"/>
                                            </p:txEl>
                                          </p:spTgt>
                                        </p:tgtEl>
                                        <p:attrNameLst>
                                          <p:attrName>style.visibility</p:attrName>
                                        </p:attrNameLst>
                                      </p:cBhvr>
                                      <p:to>
                                        <p:strVal val="visible"/>
                                      </p:to>
                                    </p:set>
                                    <p:animEffect transition="in" filter="fade">
                                      <p:cBhvr>
                                        <p:cTn id="22" dur="1000"/>
                                        <p:tgtEl>
                                          <p:spTgt spid="65539">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333375"/>
          </a:xfrm>
        </p:spPr>
        <p:txBody>
          <a:bodyPr/>
          <a:lstStyle/>
          <a:p>
            <a:pPr>
              <a:defRPr/>
            </a:pPr>
            <a:r>
              <a:rPr lang="el-GR" sz="2400" dirty="0" smtClean="0">
                <a:solidFill>
                  <a:schemeClr val="tx1"/>
                </a:solidFill>
              </a:rPr>
              <a:t>Α’ Λυκείου Τελικά Αποτελέσματα Ιουνίου του μαθητή Χ</a:t>
            </a:r>
            <a:endParaRPr lang="el-GR" sz="2400" dirty="0">
              <a:solidFill>
                <a:schemeClr val="tx1"/>
              </a:solidFill>
            </a:endParaRPr>
          </a:p>
        </p:txBody>
      </p:sp>
      <p:sp>
        <p:nvSpPr>
          <p:cNvPr id="3" name="2 - Θέση υποσέλιδου"/>
          <p:cNvSpPr>
            <a:spLocks noGrp="1"/>
          </p:cNvSpPr>
          <p:nvPr>
            <p:ph type="ftr" sz="quarter" idx="11"/>
          </p:nvPr>
        </p:nvSpPr>
        <p:spPr>
          <a:xfrm>
            <a:off x="3132138" y="6381750"/>
            <a:ext cx="2895600" cy="476250"/>
          </a:xfrm>
        </p:spPr>
        <p:txBody>
          <a:bodyPr/>
          <a:lstStyle/>
          <a:p>
            <a:pPr>
              <a:defRPr/>
            </a:pPr>
            <a:r>
              <a:rPr lang="de-DE" dirty="0" err="1" smtClean="0"/>
              <a:t>Σχ</a:t>
            </a:r>
            <a:r>
              <a:rPr lang="de-DE" dirty="0" smtClean="0"/>
              <a:t>. </a:t>
            </a:r>
            <a:r>
              <a:rPr lang="de-DE" dirty="0" err="1" smtClean="0"/>
              <a:t>Σύμβουλοι</a:t>
            </a:r>
            <a:r>
              <a:rPr lang="de-DE" dirty="0" smtClean="0"/>
              <a:t> Ν. </a:t>
            </a:r>
            <a:r>
              <a:rPr lang="de-DE" dirty="0" err="1" smtClean="0"/>
              <a:t>Δωδεκανήσου</a:t>
            </a:r>
            <a:endParaRPr lang="de-DE" dirty="0"/>
          </a:p>
        </p:txBody>
      </p:sp>
      <p:sp>
        <p:nvSpPr>
          <p:cNvPr id="4" name="3 - Θέση αριθμού διαφάνειας"/>
          <p:cNvSpPr>
            <a:spLocks noGrp="1"/>
          </p:cNvSpPr>
          <p:nvPr>
            <p:ph type="sldNum" sz="quarter" idx="12"/>
          </p:nvPr>
        </p:nvSpPr>
        <p:spPr>
          <a:xfrm>
            <a:off x="7010400" y="6381750"/>
            <a:ext cx="2133600" cy="476250"/>
          </a:xfrm>
        </p:spPr>
        <p:txBody>
          <a:bodyPr/>
          <a:lstStyle/>
          <a:p>
            <a:pPr>
              <a:defRPr/>
            </a:pPr>
            <a:fld id="{D0C0CE34-4FA1-4043-8167-89B57B4AD2F7}" type="slidenum">
              <a:rPr lang="de-DE" smtClean="0"/>
              <a:pPr>
                <a:defRPr/>
              </a:pPr>
              <a:t>15</a:t>
            </a:fld>
            <a:endParaRPr lang="de-DE"/>
          </a:p>
        </p:txBody>
      </p:sp>
      <p:graphicFrame>
        <p:nvGraphicFramePr>
          <p:cNvPr id="6" name="5 - Πίνακας"/>
          <p:cNvGraphicFramePr>
            <a:graphicFrameLocks noGrp="1"/>
          </p:cNvGraphicFramePr>
          <p:nvPr/>
        </p:nvGraphicFramePr>
        <p:xfrm>
          <a:off x="250825" y="404813"/>
          <a:ext cx="8642350" cy="6192837"/>
        </p:xfrm>
        <a:graphic>
          <a:graphicData uri="http://schemas.openxmlformats.org/drawingml/2006/table">
            <a:tbl>
              <a:tblPr/>
              <a:tblGrid>
                <a:gridCol w="432048"/>
                <a:gridCol w="3601735"/>
                <a:gridCol w="787552"/>
                <a:gridCol w="787552"/>
                <a:gridCol w="1010691"/>
                <a:gridCol w="1010691"/>
                <a:gridCol w="1010691"/>
              </a:tblGrid>
              <a:tr h="554631">
                <a:tc>
                  <a:txBody>
                    <a:bodyPr/>
                    <a:lstStyle/>
                    <a:p>
                      <a:pPr algn="ctr">
                        <a:lnSpc>
                          <a:spcPct val="100000"/>
                        </a:lnSpc>
                        <a:spcAft>
                          <a:spcPts val="0"/>
                        </a:spcAft>
                      </a:pPr>
                      <a:r>
                        <a:rPr lang="el-GR" sz="1600" b="0" dirty="0">
                          <a:solidFill>
                            <a:srgbClr val="FFFFFF"/>
                          </a:solidFill>
                          <a:latin typeface="Tahoma"/>
                          <a:ea typeface="Calibri"/>
                          <a:cs typeface="Times New Roman"/>
                        </a:rPr>
                        <a:t>Α/Α</a:t>
                      </a:r>
                      <a:endParaRPr lang="el-GR" sz="1600" b="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100000"/>
                        </a:lnSpc>
                        <a:spcAft>
                          <a:spcPts val="0"/>
                        </a:spcAft>
                      </a:pPr>
                      <a:r>
                        <a:rPr lang="el-GR" sz="1800" b="0" dirty="0">
                          <a:solidFill>
                            <a:srgbClr val="FFFFFF"/>
                          </a:solidFill>
                          <a:latin typeface="Tahoma"/>
                          <a:ea typeface="Calibri"/>
                          <a:cs typeface="Times New Roman"/>
                        </a:rPr>
                        <a:t>Μάθημα</a:t>
                      </a:r>
                      <a:endParaRPr lang="el-GR" sz="1800" b="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100000"/>
                        </a:lnSpc>
                        <a:spcAft>
                          <a:spcPts val="0"/>
                        </a:spcAft>
                      </a:pPr>
                      <a:r>
                        <a:rPr lang="el-GR" sz="1800" b="0" dirty="0">
                          <a:solidFill>
                            <a:srgbClr val="FFFFFF"/>
                          </a:solidFill>
                          <a:effectLst>
                            <a:outerShdw blurRad="38100" dist="38100" dir="2700000" algn="tl">
                              <a:srgbClr val="000000">
                                <a:alpha val="43137"/>
                              </a:srgbClr>
                            </a:outerShdw>
                          </a:effectLst>
                          <a:latin typeface="Tahoma"/>
                          <a:ea typeface="Calibri"/>
                          <a:cs typeface="Times New Roman"/>
                        </a:rPr>
                        <a:t>Α’ </a:t>
                      </a:r>
                      <a:r>
                        <a:rPr lang="el-GR" sz="1800" b="0" dirty="0" err="1">
                          <a:solidFill>
                            <a:srgbClr val="FFFFFF"/>
                          </a:solidFill>
                          <a:effectLst>
                            <a:outerShdw blurRad="38100" dist="38100" dir="2700000" algn="tl">
                              <a:srgbClr val="000000">
                                <a:alpha val="43137"/>
                              </a:srgbClr>
                            </a:outerShdw>
                          </a:effectLst>
                          <a:latin typeface="Tahoma"/>
                          <a:ea typeface="Calibri"/>
                          <a:cs typeface="Times New Roman"/>
                        </a:rPr>
                        <a:t>τετρ</a:t>
                      </a:r>
                      <a:r>
                        <a:rPr lang="el-GR" sz="1800" b="0" dirty="0">
                          <a:solidFill>
                            <a:srgbClr val="FFFFFF"/>
                          </a:solidFill>
                          <a:effectLst>
                            <a:outerShdw blurRad="38100" dist="38100" dir="2700000" algn="tl">
                              <a:srgbClr val="000000">
                                <a:alpha val="43137"/>
                              </a:srgbClr>
                            </a:outerShdw>
                          </a:effectLst>
                          <a:latin typeface="Tahoma"/>
                          <a:ea typeface="Calibri"/>
                          <a:cs typeface="Times New Roman"/>
                        </a:rPr>
                        <a:t>.</a:t>
                      </a:r>
                      <a:endParaRPr lang="el-GR" sz="1800" b="0" dirty="0">
                        <a:effectLst>
                          <a:outerShdw blurRad="38100" dist="38100" dir="2700000" algn="tl">
                            <a:srgbClr val="000000">
                              <a:alpha val="43137"/>
                            </a:srgbClr>
                          </a:outerShdw>
                        </a:effectLst>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100000"/>
                        </a:lnSpc>
                        <a:spcAft>
                          <a:spcPts val="0"/>
                        </a:spcAft>
                      </a:pPr>
                      <a:r>
                        <a:rPr lang="el-GR" sz="1800" b="0" kern="1200" dirty="0">
                          <a:solidFill>
                            <a:srgbClr val="FFFFFF"/>
                          </a:solidFill>
                          <a:effectLst>
                            <a:outerShdw blurRad="38100" dist="38100" dir="2700000" algn="tl">
                              <a:srgbClr val="000000">
                                <a:alpha val="43137"/>
                              </a:srgbClr>
                            </a:outerShdw>
                          </a:effectLst>
                          <a:latin typeface="Tahoma"/>
                          <a:ea typeface="Calibri"/>
                          <a:cs typeface="Times New Roman"/>
                        </a:rPr>
                        <a:t>Β’ </a:t>
                      </a:r>
                      <a:r>
                        <a:rPr lang="el-GR" sz="1800" b="0" kern="1200" dirty="0" err="1">
                          <a:solidFill>
                            <a:srgbClr val="FFFFFF"/>
                          </a:solidFill>
                          <a:effectLst>
                            <a:outerShdw blurRad="38100" dist="38100" dir="2700000" algn="tl">
                              <a:srgbClr val="000000">
                                <a:alpha val="43137"/>
                              </a:srgbClr>
                            </a:outerShdw>
                          </a:effectLst>
                          <a:latin typeface="Tahoma"/>
                          <a:ea typeface="Calibri"/>
                          <a:cs typeface="Times New Roman"/>
                        </a:rPr>
                        <a:t>τετρ</a:t>
                      </a:r>
                      <a:r>
                        <a:rPr lang="el-GR" sz="1000" b="0" dirty="0">
                          <a:solidFill>
                            <a:srgbClr val="FFFFFF"/>
                          </a:solidFill>
                          <a:effectLst>
                            <a:outerShdw blurRad="38100" dist="38100" dir="2700000" algn="tl">
                              <a:srgbClr val="000000">
                                <a:alpha val="43137"/>
                              </a:srgbClr>
                            </a:outerShdw>
                          </a:effectLst>
                          <a:latin typeface="Tahoma"/>
                          <a:ea typeface="Calibri"/>
                          <a:cs typeface="Times New Roman"/>
                        </a:rPr>
                        <a:t>.</a:t>
                      </a:r>
                      <a:endParaRPr lang="el-GR" sz="600" b="0" dirty="0">
                        <a:effectLst>
                          <a:outerShdw blurRad="38100" dist="38100" dir="2700000" algn="tl">
                            <a:srgbClr val="000000">
                              <a:alpha val="43137"/>
                            </a:srgbClr>
                          </a:outerShdw>
                        </a:effectLst>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100000"/>
                        </a:lnSpc>
                        <a:spcAft>
                          <a:spcPts val="0"/>
                        </a:spcAft>
                      </a:pPr>
                      <a:r>
                        <a:rPr lang="el-GR" sz="1800" b="0" dirty="0">
                          <a:solidFill>
                            <a:srgbClr val="FFFFFF"/>
                          </a:solidFill>
                          <a:effectLst>
                            <a:outerShdw blurRad="38100" dist="38100" dir="2700000" algn="tl">
                              <a:srgbClr val="000000">
                                <a:alpha val="43137"/>
                              </a:srgbClr>
                            </a:outerShdw>
                          </a:effectLst>
                          <a:latin typeface="Tahoma"/>
                          <a:ea typeface="Calibri"/>
                          <a:cs typeface="Times New Roman"/>
                        </a:rPr>
                        <a:t>ΜΟ Προφ</a:t>
                      </a:r>
                      <a:r>
                        <a:rPr lang="el-GR" sz="1000" b="0" dirty="0">
                          <a:solidFill>
                            <a:srgbClr val="FFFFFF"/>
                          </a:solidFill>
                          <a:effectLst>
                            <a:outerShdw blurRad="38100" dist="38100" dir="2700000" algn="tl">
                              <a:srgbClr val="000000">
                                <a:alpha val="43137"/>
                              </a:srgbClr>
                            </a:outerShdw>
                          </a:effectLst>
                          <a:latin typeface="Tahoma"/>
                          <a:ea typeface="Calibri"/>
                          <a:cs typeface="Times New Roman"/>
                        </a:rPr>
                        <a:t>.</a:t>
                      </a:r>
                      <a:endParaRPr lang="el-GR" sz="600" b="0" dirty="0">
                        <a:effectLst>
                          <a:outerShdw blurRad="38100" dist="38100" dir="2700000" algn="tl">
                            <a:srgbClr val="000000">
                              <a:alpha val="43137"/>
                            </a:srgbClr>
                          </a:outerShdw>
                        </a:effectLst>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100000"/>
                        </a:lnSpc>
                        <a:spcAft>
                          <a:spcPts val="0"/>
                        </a:spcAft>
                      </a:pPr>
                      <a:r>
                        <a:rPr lang="el-GR" sz="1800" b="0" dirty="0">
                          <a:solidFill>
                            <a:srgbClr val="FFFFFF"/>
                          </a:solidFill>
                          <a:effectLst>
                            <a:outerShdw blurRad="38100" dist="38100" dir="2700000" algn="tl">
                              <a:srgbClr val="000000">
                                <a:alpha val="43137"/>
                              </a:srgbClr>
                            </a:outerShdw>
                          </a:effectLst>
                          <a:latin typeface="Tahoma"/>
                          <a:ea typeface="Calibri"/>
                          <a:cs typeface="Times New Roman"/>
                        </a:rPr>
                        <a:t>Γραπτά</a:t>
                      </a:r>
                      <a:endParaRPr lang="el-GR" sz="1800" b="0" dirty="0">
                        <a:effectLst>
                          <a:outerShdw blurRad="38100" dist="38100" dir="2700000" algn="tl">
                            <a:srgbClr val="000000">
                              <a:alpha val="43137"/>
                            </a:srgbClr>
                          </a:outerShdw>
                        </a:effectLst>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100000"/>
                        </a:lnSpc>
                        <a:spcAft>
                          <a:spcPts val="0"/>
                        </a:spcAft>
                      </a:pPr>
                      <a:r>
                        <a:rPr lang="el-GR" sz="1800" b="0" dirty="0">
                          <a:solidFill>
                            <a:srgbClr val="FFFFFF"/>
                          </a:solidFill>
                          <a:effectLst>
                            <a:outerShdw blurRad="38100" dist="38100" dir="2700000" algn="tl">
                              <a:srgbClr val="000000">
                                <a:alpha val="43137"/>
                              </a:srgbClr>
                            </a:outerShdw>
                          </a:effectLst>
                          <a:latin typeface="Tahoma"/>
                          <a:ea typeface="Calibri"/>
                          <a:cs typeface="Times New Roman"/>
                        </a:rPr>
                        <a:t>Τελικός</a:t>
                      </a:r>
                      <a:endParaRPr lang="el-GR" sz="1800" b="0" dirty="0">
                        <a:effectLst>
                          <a:outerShdw blurRad="38100" dist="38100" dir="2700000" algn="tl">
                            <a:srgbClr val="000000">
                              <a:alpha val="43137"/>
                            </a:srgbClr>
                          </a:outerShdw>
                        </a:effectLst>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r>
              <a:tr h="277315">
                <a:tc>
                  <a:txBody>
                    <a:bodyPr/>
                    <a:lstStyle/>
                    <a:p>
                      <a:pPr algn="ctr">
                        <a:lnSpc>
                          <a:spcPct val="100000"/>
                        </a:lnSpc>
                        <a:spcAft>
                          <a:spcPts val="0"/>
                        </a:spcAft>
                      </a:pPr>
                      <a:r>
                        <a:rPr lang="el-GR" sz="1800" b="0" dirty="0">
                          <a:solidFill>
                            <a:srgbClr val="4F6228"/>
                          </a:solidFill>
                          <a:latin typeface="Tahoma"/>
                          <a:ea typeface="Calibri"/>
                          <a:cs typeface="Times New Roman"/>
                        </a:rPr>
                        <a:t>1</a:t>
                      </a:r>
                      <a:endParaRPr lang="el-GR" sz="1800" b="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00000"/>
                        </a:lnSpc>
                        <a:spcAft>
                          <a:spcPts val="0"/>
                        </a:spcAft>
                      </a:pPr>
                      <a:r>
                        <a:rPr lang="el-GR" sz="1800" b="0" dirty="0">
                          <a:solidFill>
                            <a:srgbClr val="4F6228"/>
                          </a:solidFill>
                          <a:effectLst>
                            <a:outerShdw blurRad="38100" dist="38100" dir="2700000" algn="tl">
                              <a:srgbClr val="000000">
                                <a:alpha val="43137"/>
                              </a:srgbClr>
                            </a:outerShdw>
                          </a:effectLst>
                          <a:latin typeface="Tahoma"/>
                          <a:ea typeface="Calibri"/>
                          <a:cs typeface="Times New Roman"/>
                        </a:rPr>
                        <a:t>Ελληνική Γλώσσα</a:t>
                      </a:r>
                      <a:endParaRPr lang="el-GR" sz="1800" b="0" dirty="0">
                        <a:effectLst>
                          <a:outerShdw blurRad="38100" dist="38100" dir="2700000" algn="tl">
                            <a:srgbClr val="000000">
                              <a:alpha val="43137"/>
                            </a:srgbClr>
                          </a:outerShdw>
                        </a:effectLst>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00000"/>
                        </a:lnSpc>
                        <a:spcAft>
                          <a:spcPts val="0"/>
                        </a:spcAft>
                      </a:pP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00000"/>
                        </a:lnSpc>
                        <a:spcAft>
                          <a:spcPts val="0"/>
                        </a:spcAft>
                      </a:pP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00000"/>
                        </a:lnSpc>
                        <a:spcAft>
                          <a:spcPts val="0"/>
                        </a:spcAft>
                      </a:pP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00000"/>
                        </a:lnSpc>
                        <a:spcAft>
                          <a:spcPts val="0"/>
                        </a:spcAft>
                      </a:pP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dirty="0" smtClean="0">
                          <a:solidFill>
                            <a:srgbClr val="4F6228"/>
                          </a:solidFill>
                          <a:latin typeface="Tahoma"/>
                          <a:ea typeface="Calibri"/>
                          <a:cs typeface="Times New Roman"/>
                        </a:rPr>
                        <a:t>13,1</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77315">
                <a:tc>
                  <a:txBody>
                    <a:bodyPr/>
                    <a:lstStyle/>
                    <a:p>
                      <a:pPr algn="ctr">
                        <a:lnSpc>
                          <a:spcPct val="100000"/>
                        </a:lnSpc>
                        <a:spcAft>
                          <a:spcPts val="0"/>
                        </a:spcAft>
                      </a:pPr>
                      <a:r>
                        <a:rPr lang="el-GR" sz="1800" b="0">
                          <a:solidFill>
                            <a:srgbClr val="5F497A"/>
                          </a:solidFill>
                          <a:latin typeface="Tahoma"/>
                          <a:ea typeface="Calibri"/>
                          <a:cs typeface="Times New Roman"/>
                        </a:rPr>
                        <a:t>2</a:t>
                      </a:r>
                      <a:endParaRPr lang="el-GR" sz="1800" b="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00000"/>
                        </a:lnSpc>
                        <a:spcAft>
                          <a:spcPts val="0"/>
                        </a:spcAft>
                      </a:pPr>
                      <a:r>
                        <a:rPr lang="el-GR" sz="1800" b="0">
                          <a:solidFill>
                            <a:srgbClr val="5F497A"/>
                          </a:solidFill>
                          <a:effectLst>
                            <a:outerShdw blurRad="38100" dist="38100" dir="2700000" algn="tl">
                              <a:srgbClr val="000000">
                                <a:alpha val="43137"/>
                              </a:srgbClr>
                            </a:outerShdw>
                          </a:effectLst>
                          <a:latin typeface="Tahoma"/>
                          <a:ea typeface="Calibri"/>
                          <a:cs typeface="Times New Roman"/>
                        </a:rPr>
                        <a:t>Μαθηματικά</a:t>
                      </a:r>
                      <a:endParaRPr lang="el-GR" sz="1800" b="0">
                        <a:effectLst>
                          <a:outerShdw blurRad="38100" dist="38100" dir="2700000" algn="tl">
                            <a:srgbClr val="000000">
                              <a:alpha val="43137"/>
                            </a:srgbClr>
                          </a:outerShdw>
                        </a:effectLst>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dirty="0" smtClean="0">
                          <a:solidFill>
                            <a:srgbClr val="5F497A"/>
                          </a:solidFill>
                          <a:latin typeface="Tahoma"/>
                          <a:ea typeface="Calibri"/>
                          <a:cs typeface="Times New Roman"/>
                        </a:rPr>
                        <a:t>17,1</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77315">
                <a:tc>
                  <a:txBody>
                    <a:bodyPr/>
                    <a:lstStyle/>
                    <a:p>
                      <a:pPr algn="ctr">
                        <a:lnSpc>
                          <a:spcPct val="100000"/>
                        </a:lnSpc>
                        <a:spcAft>
                          <a:spcPts val="0"/>
                        </a:spcAft>
                      </a:pPr>
                      <a:r>
                        <a:rPr lang="el-GR" sz="1800" b="0">
                          <a:solidFill>
                            <a:srgbClr val="984806"/>
                          </a:solidFill>
                          <a:latin typeface="Tahoma"/>
                          <a:ea typeface="Calibri"/>
                          <a:cs typeface="Times New Roman"/>
                        </a:rPr>
                        <a:t>3</a:t>
                      </a:r>
                      <a:endParaRPr lang="el-GR" sz="1800" b="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00000"/>
                        </a:lnSpc>
                        <a:spcAft>
                          <a:spcPts val="0"/>
                        </a:spcAft>
                      </a:pPr>
                      <a:r>
                        <a:rPr lang="el-GR" sz="1800" b="0" dirty="0">
                          <a:solidFill>
                            <a:srgbClr val="984806"/>
                          </a:solidFill>
                          <a:effectLst>
                            <a:outerShdw blurRad="38100" dist="38100" dir="2700000" algn="tl">
                              <a:srgbClr val="000000">
                                <a:alpha val="43137"/>
                              </a:srgbClr>
                            </a:outerShdw>
                          </a:effectLst>
                          <a:latin typeface="Tahoma"/>
                          <a:ea typeface="Calibri"/>
                          <a:cs typeface="Times New Roman"/>
                        </a:rPr>
                        <a:t>Φυσικές Επιστήμες</a:t>
                      </a:r>
                      <a:endParaRPr lang="el-GR" sz="1800" b="0" dirty="0">
                        <a:effectLst>
                          <a:outerShdw blurRad="38100" dist="38100" dir="2700000" algn="tl">
                            <a:srgbClr val="000000">
                              <a:alpha val="43137"/>
                            </a:srgbClr>
                          </a:outerShdw>
                        </a:effectLst>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dirty="0" smtClean="0">
                          <a:solidFill>
                            <a:srgbClr val="984806"/>
                          </a:solidFill>
                          <a:latin typeface="Tahoma"/>
                          <a:ea typeface="Calibri"/>
                          <a:cs typeface="Times New Roman"/>
                        </a:rPr>
                        <a:t>17,4</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77315">
                <a:tc>
                  <a:txBody>
                    <a:bodyPr/>
                    <a:lstStyle/>
                    <a:p>
                      <a:pPr algn="ctr">
                        <a:lnSpc>
                          <a:spcPct val="100000"/>
                        </a:lnSpc>
                        <a:spcAft>
                          <a:spcPts val="0"/>
                        </a:spcAft>
                      </a:pPr>
                      <a:r>
                        <a:rPr lang="el-GR" sz="1800" b="0">
                          <a:solidFill>
                            <a:schemeClr val="bg1">
                              <a:lumMod val="50000"/>
                            </a:schemeClr>
                          </a:solidFill>
                          <a:latin typeface="Tahoma"/>
                          <a:ea typeface="Calibri"/>
                          <a:cs typeface="Times New Roman"/>
                        </a:rPr>
                        <a:t>4</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00000"/>
                        </a:lnSpc>
                        <a:spcAft>
                          <a:spcPts val="0"/>
                        </a:spcAft>
                      </a:pPr>
                      <a:r>
                        <a:rPr lang="el-GR" sz="1800" b="0">
                          <a:solidFill>
                            <a:schemeClr val="bg1">
                              <a:lumMod val="50000"/>
                            </a:schemeClr>
                          </a:solidFill>
                          <a:latin typeface="Tahoma"/>
                          <a:ea typeface="Calibri"/>
                          <a:cs typeface="Times New Roman"/>
                        </a:rPr>
                        <a:t>Ιστορία</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dirty="0" smtClean="0">
                          <a:solidFill>
                            <a:schemeClr val="bg1">
                              <a:lumMod val="50000"/>
                            </a:schemeClr>
                          </a:solidFill>
                          <a:latin typeface="Tahoma"/>
                          <a:ea typeface="Calibri"/>
                          <a:cs typeface="Times New Roman"/>
                        </a:rPr>
                        <a:t>16</a:t>
                      </a:r>
                      <a:endParaRPr lang="el-GR" sz="18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16</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16</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13</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14,5</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77315">
                <a:tc>
                  <a:txBody>
                    <a:bodyPr/>
                    <a:lstStyle/>
                    <a:p>
                      <a:pPr algn="ctr">
                        <a:lnSpc>
                          <a:spcPct val="100000"/>
                        </a:lnSpc>
                        <a:spcAft>
                          <a:spcPts val="0"/>
                        </a:spcAft>
                      </a:pPr>
                      <a:r>
                        <a:rPr lang="el-GR" sz="1800" b="0">
                          <a:solidFill>
                            <a:schemeClr val="bg1">
                              <a:lumMod val="50000"/>
                            </a:schemeClr>
                          </a:solidFill>
                          <a:latin typeface="Tahoma"/>
                          <a:ea typeface="Calibri"/>
                          <a:cs typeface="Times New Roman"/>
                        </a:rPr>
                        <a:t>5</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00000"/>
                        </a:lnSpc>
                        <a:spcAft>
                          <a:spcPts val="0"/>
                        </a:spcAft>
                      </a:pPr>
                      <a:r>
                        <a:rPr lang="el-GR" sz="1800" b="0">
                          <a:solidFill>
                            <a:schemeClr val="bg1">
                              <a:lumMod val="50000"/>
                            </a:schemeClr>
                          </a:solidFill>
                          <a:latin typeface="Tahoma"/>
                          <a:ea typeface="Calibri"/>
                          <a:cs typeface="Times New Roman"/>
                        </a:rPr>
                        <a:t>Πολιτική Παιδεία</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17</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16</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16,5</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17</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16,8</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77315">
                <a:tc>
                  <a:txBody>
                    <a:bodyPr/>
                    <a:lstStyle/>
                    <a:p>
                      <a:pPr algn="ctr">
                        <a:lnSpc>
                          <a:spcPct val="100000"/>
                        </a:lnSpc>
                        <a:spcAft>
                          <a:spcPts val="0"/>
                        </a:spcAft>
                      </a:pPr>
                      <a:r>
                        <a:rPr lang="el-GR" sz="1800" b="0">
                          <a:solidFill>
                            <a:schemeClr val="bg1">
                              <a:lumMod val="50000"/>
                            </a:schemeClr>
                          </a:solidFill>
                          <a:latin typeface="Tahoma"/>
                          <a:ea typeface="Calibri"/>
                          <a:cs typeface="Times New Roman"/>
                        </a:rPr>
                        <a:t>6</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00000"/>
                        </a:lnSpc>
                        <a:spcAft>
                          <a:spcPts val="0"/>
                        </a:spcAft>
                      </a:pPr>
                      <a:r>
                        <a:rPr lang="el-GR" sz="1800" b="0">
                          <a:solidFill>
                            <a:schemeClr val="bg1">
                              <a:lumMod val="50000"/>
                            </a:schemeClr>
                          </a:solidFill>
                          <a:latin typeface="Tahoma"/>
                          <a:ea typeface="Calibri"/>
                          <a:cs typeface="Times New Roman"/>
                        </a:rPr>
                        <a:t>Θρησκευτικά</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18</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18</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18</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18,7</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18,4</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77315">
                <a:tc>
                  <a:txBody>
                    <a:bodyPr/>
                    <a:lstStyle/>
                    <a:p>
                      <a:pPr algn="ctr">
                        <a:lnSpc>
                          <a:spcPct val="100000"/>
                        </a:lnSpc>
                        <a:spcAft>
                          <a:spcPts val="0"/>
                        </a:spcAft>
                      </a:pPr>
                      <a:r>
                        <a:rPr lang="el-GR" sz="1800" b="0">
                          <a:solidFill>
                            <a:schemeClr val="bg1">
                              <a:lumMod val="50000"/>
                            </a:schemeClr>
                          </a:solidFill>
                          <a:latin typeface="Tahoma"/>
                          <a:ea typeface="Calibri"/>
                          <a:cs typeface="Times New Roman"/>
                        </a:rPr>
                        <a:t>7</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00000"/>
                        </a:lnSpc>
                        <a:spcAft>
                          <a:spcPts val="0"/>
                        </a:spcAft>
                      </a:pPr>
                      <a:r>
                        <a:rPr lang="el-GR" sz="1800" b="0">
                          <a:solidFill>
                            <a:schemeClr val="bg1">
                              <a:lumMod val="50000"/>
                            </a:schemeClr>
                          </a:solidFill>
                          <a:latin typeface="Tahoma"/>
                          <a:ea typeface="Calibri"/>
                          <a:cs typeface="Times New Roman"/>
                        </a:rPr>
                        <a:t>Ερευνητική Εργασία</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16</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18</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17</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17</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77315">
                <a:tc>
                  <a:txBody>
                    <a:bodyPr/>
                    <a:lstStyle/>
                    <a:p>
                      <a:pPr algn="ctr">
                        <a:lnSpc>
                          <a:spcPct val="100000"/>
                        </a:lnSpc>
                        <a:spcAft>
                          <a:spcPts val="0"/>
                        </a:spcAft>
                      </a:pPr>
                      <a:r>
                        <a:rPr lang="el-GR" sz="1800" b="0">
                          <a:solidFill>
                            <a:schemeClr val="bg1">
                              <a:lumMod val="50000"/>
                            </a:schemeClr>
                          </a:solidFill>
                          <a:latin typeface="Tahoma"/>
                          <a:ea typeface="Calibri"/>
                          <a:cs typeface="Times New Roman"/>
                        </a:rPr>
                        <a:t>8</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00000"/>
                        </a:lnSpc>
                        <a:spcAft>
                          <a:spcPts val="0"/>
                        </a:spcAft>
                      </a:pPr>
                      <a:r>
                        <a:rPr lang="el-GR" sz="1800" b="0">
                          <a:solidFill>
                            <a:schemeClr val="bg1">
                              <a:lumMod val="50000"/>
                            </a:schemeClr>
                          </a:solidFill>
                          <a:latin typeface="Tahoma"/>
                          <a:ea typeface="Calibri"/>
                          <a:cs typeface="Times New Roman"/>
                        </a:rPr>
                        <a:t>Ξένη Γλώσσα</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17</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18</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17,5</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17</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17,3</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77315">
                <a:tc>
                  <a:txBody>
                    <a:bodyPr/>
                    <a:lstStyle/>
                    <a:p>
                      <a:pPr algn="ctr">
                        <a:lnSpc>
                          <a:spcPct val="100000"/>
                        </a:lnSpc>
                        <a:spcAft>
                          <a:spcPts val="0"/>
                        </a:spcAft>
                      </a:pPr>
                      <a:r>
                        <a:rPr lang="el-GR" sz="1800" b="0">
                          <a:solidFill>
                            <a:schemeClr val="bg1">
                              <a:lumMod val="50000"/>
                            </a:schemeClr>
                          </a:solidFill>
                          <a:latin typeface="Tahoma"/>
                          <a:ea typeface="Calibri"/>
                          <a:cs typeface="Times New Roman"/>
                        </a:rPr>
                        <a:t>9</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00000"/>
                        </a:lnSpc>
                        <a:spcAft>
                          <a:spcPts val="0"/>
                        </a:spcAft>
                      </a:pPr>
                      <a:r>
                        <a:rPr lang="el-GR" sz="1800" b="0" dirty="0">
                          <a:solidFill>
                            <a:schemeClr val="bg1">
                              <a:lumMod val="50000"/>
                            </a:schemeClr>
                          </a:solidFill>
                          <a:latin typeface="Tahoma"/>
                          <a:ea typeface="Calibri"/>
                          <a:cs typeface="Times New Roman"/>
                        </a:rPr>
                        <a:t>Φυσική Αγωγή</a:t>
                      </a:r>
                      <a:endParaRPr lang="el-GR" sz="1800" b="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16</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18</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17</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a:solidFill>
                            <a:schemeClr val="bg1">
                              <a:lumMod val="50000"/>
                            </a:schemeClr>
                          </a:solidFill>
                          <a:latin typeface="Tahoma"/>
                          <a:ea typeface="Calibri"/>
                          <a:cs typeface="Times New Roman"/>
                        </a:rPr>
                        <a:t>17</a:t>
                      </a:r>
                      <a:endParaRPr lang="el-GR" sz="110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77315">
                <a:tc>
                  <a:txBody>
                    <a:bodyPr/>
                    <a:lstStyle/>
                    <a:p>
                      <a:pPr algn="ctr">
                        <a:lnSpc>
                          <a:spcPct val="100000"/>
                        </a:lnSpc>
                        <a:spcAft>
                          <a:spcPts val="0"/>
                        </a:spcAft>
                      </a:pPr>
                      <a:r>
                        <a:rPr lang="el-GR" sz="1800" b="0">
                          <a:solidFill>
                            <a:schemeClr val="bg1">
                              <a:lumMod val="50000"/>
                            </a:schemeClr>
                          </a:solidFill>
                          <a:latin typeface="Tahoma"/>
                          <a:ea typeface="Calibri"/>
                          <a:cs typeface="Times New Roman"/>
                        </a:rPr>
                        <a:t>10</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nSpc>
                          <a:spcPct val="100000"/>
                        </a:lnSpc>
                        <a:spcAft>
                          <a:spcPts val="0"/>
                        </a:spcAft>
                      </a:pPr>
                      <a:r>
                        <a:rPr lang="el-GR" sz="1800" b="0" dirty="0">
                          <a:solidFill>
                            <a:schemeClr val="bg1">
                              <a:lumMod val="50000"/>
                            </a:schemeClr>
                          </a:solidFill>
                          <a:latin typeface="Tahoma"/>
                          <a:ea typeface="Calibri"/>
                          <a:cs typeface="Times New Roman"/>
                        </a:rPr>
                        <a:t>Μάθημα Επιλογής</a:t>
                      </a:r>
                      <a:endParaRPr lang="el-GR" sz="1800" b="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dirty="0">
                          <a:solidFill>
                            <a:schemeClr val="bg1">
                              <a:lumMod val="50000"/>
                            </a:schemeClr>
                          </a:solidFill>
                          <a:latin typeface="Tahoma"/>
                          <a:ea typeface="Calibri"/>
                          <a:cs typeface="Times New Roman"/>
                        </a:rPr>
                        <a:t>15</a:t>
                      </a:r>
                      <a:endParaRPr lang="el-GR" sz="1100" dirty="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dirty="0">
                          <a:solidFill>
                            <a:schemeClr val="bg1">
                              <a:lumMod val="50000"/>
                            </a:schemeClr>
                          </a:solidFill>
                          <a:latin typeface="Tahoma"/>
                          <a:ea typeface="Calibri"/>
                          <a:cs typeface="Times New Roman"/>
                        </a:rPr>
                        <a:t>17</a:t>
                      </a:r>
                      <a:endParaRPr lang="el-GR" sz="1100" dirty="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dirty="0">
                          <a:solidFill>
                            <a:schemeClr val="bg1">
                              <a:lumMod val="50000"/>
                            </a:schemeClr>
                          </a:solidFill>
                          <a:latin typeface="Tahoma"/>
                          <a:ea typeface="Calibri"/>
                          <a:cs typeface="Times New Roman"/>
                        </a:rPr>
                        <a:t>16</a:t>
                      </a:r>
                      <a:endParaRPr lang="el-GR" sz="1100" dirty="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dirty="0">
                          <a:solidFill>
                            <a:schemeClr val="bg1">
                              <a:lumMod val="50000"/>
                            </a:schemeClr>
                          </a:solidFill>
                          <a:latin typeface="Tahoma"/>
                          <a:ea typeface="Calibri"/>
                          <a:cs typeface="Times New Roman"/>
                        </a:rPr>
                        <a:t>14</a:t>
                      </a:r>
                      <a:endParaRPr lang="el-GR" sz="1100" dirty="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dirty="0">
                          <a:solidFill>
                            <a:schemeClr val="bg1">
                              <a:lumMod val="50000"/>
                            </a:schemeClr>
                          </a:solidFill>
                          <a:latin typeface="Tahoma"/>
                          <a:ea typeface="Calibri"/>
                          <a:cs typeface="Times New Roman"/>
                        </a:rPr>
                        <a:t>15</a:t>
                      </a:r>
                      <a:endParaRPr lang="el-GR" sz="1100" dirty="0">
                        <a:solidFill>
                          <a:schemeClr val="bg1">
                            <a:lumMod val="50000"/>
                          </a:schemeClr>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r>
              <a:tr h="554631">
                <a:tc rowSpan="3">
                  <a:txBody>
                    <a:bodyPr/>
                    <a:lstStyle/>
                    <a:p>
                      <a:pPr>
                        <a:lnSpc>
                          <a:spcPct val="100000"/>
                        </a:lnSpc>
                        <a:spcAft>
                          <a:spcPts val="0"/>
                        </a:spcAft>
                      </a:pPr>
                      <a:endParaRPr lang="el-GR" sz="6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nSpc>
                          <a:spcPct val="100000"/>
                        </a:lnSpc>
                        <a:spcAft>
                          <a:spcPts val="0"/>
                        </a:spcAft>
                      </a:pPr>
                      <a:r>
                        <a:rPr lang="el-GR" sz="1800" b="1" dirty="0">
                          <a:solidFill>
                            <a:srgbClr val="4F6228"/>
                          </a:solidFill>
                          <a:latin typeface="Tahoma"/>
                          <a:ea typeface="Calibri"/>
                          <a:cs typeface="Times New Roman"/>
                        </a:rPr>
                        <a:t>Αρχαία Ελληνική Γλώσσα &amp; Γραμματεία</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dirty="0" smtClean="0">
                          <a:solidFill>
                            <a:srgbClr val="4F6228"/>
                          </a:solidFill>
                          <a:latin typeface="Tahoma"/>
                          <a:ea typeface="Calibri"/>
                          <a:cs typeface="Times New Roman"/>
                        </a:rPr>
                        <a:t>11</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a:solidFill>
                            <a:srgbClr val="4F6228"/>
                          </a:solidFill>
                          <a:latin typeface="Tahoma"/>
                          <a:ea typeface="Calibri"/>
                          <a:cs typeface="Times New Roman"/>
                        </a:rPr>
                        <a:t>11</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dirty="0" smtClean="0">
                          <a:solidFill>
                            <a:srgbClr val="4F6228"/>
                          </a:solidFill>
                          <a:latin typeface="Tahoma"/>
                          <a:ea typeface="Calibri"/>
                          <a:cs typeface="Times New Roman"/>
                        </a:rPr>
                        <a:t>11</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dirty="0" smtClean="0">
                          <a:solidFill>
                            <a:srgbClr val="FF0000"/>
                          </a:solidFill>
                          <a:latin typeface="Tahoma"/>
                          <a:ea typeface="Calibri"/>
                          <a:cs typeface="Times New Roman"/>
                        </a:rPr>
                        <a:t>7</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dirty="0" smtClean="0">
                          <a:solidFill>
                            <a:srgbClr val="FF0000"/>
                          </a:solidFill>
                          <a:latin typeface="Tahoma"/>
                          <a:ea typeface="Calibri"/>
                          <a:cs typeface="Times New Roman"/>
                        </a:rPr>
                        <a:t>9</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r>
              <a:tr h="318913">
                <a:tc vMerge="1">
                  <a:txBody>
                    <a:bodyPr/>
                    <a:lstStyle/>
                    <a:p>
                      <a:pPr>
                        <a:lnSpc>
                          <a:spcPct val="100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nSpc>
                          <a:spcPct val="100000"/>
                        </a:lnSpc>
                        <a:spcAft>
                          <a:spcPts val="0"/>
                        </a:spcAft>
                      </a:pPr>
                      <a:r>
                        <a:rPr lang="el-GR" sz="1800" b="1">
                          <a:solidFill>
                            <a:srgbClr val="4F6228"/>
                          </a:solidFill>
                          <a:latin typeface="Tahoma"/>
                          <a:ea typeface="Calibri"/>
                          <a:cs typeface="Times New Roman"/>
                        </a:rPr>
                        <a:t>Νέα Ελληνική Λογοτεχνία</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15000"/>
                        </a:lnSpc>
                        <a:spcAft>
                          <a:spcPts val="0"/>
                        </a:spcAft>
                      </a:pPr>
                      <a:r>
                        <a:rPr lang="el-GR" sz="1800" b="1">
                          <a:solidFill>
                            <a:srgbClr val="4F6228"/>
                          </a:solidFill>
                          <a:latin typeface="Tahoma"/>
                          <a:ea typeface="Calibri"/>
                          <a:cs typeface="Times New Roman"/>
                        </a:rPr>
                        <a:t>13</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15000"/>
                        </a:lnSpc>
                        <a:spcAft>
                          <a:spcPts val="0"/>
                        </a:spcAft>
                      </a:pPr>
                      <a:r>
                        <a:rPr lang="el-GR" sz="1800" b="1">
                          <a:solidFill>
                            <a:srgbClr val="4F6228"/>
                          </a:solidFill>
                          <a:latin typeface="Tahoma"/>
                          <a:ea typeface="Calibri"/>
                          <a:cs typeface="Times New Roman"/>
                        </a:rPr>
                        <a:t>15</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15000"/>
                        </a:lnSpc>
                        <a:spcAft>
                          <a:spcPts val="0"/>
                        </a:spcAft>
                      </a:pPr>
                      <a:r>
                        <a:rPr lang="el-GR" sz="1800" b="1">
                          <a:solidFill>
                            <a:srgbClr val="4F6228"/>
                          </a:solidFill>
                          <a:latin typeface="Tahoma"/>
                          <a:ea typeface="Calibri"/>
                          <a:cs typeface="Times New Roman"/>
                        </a:rPr>
                        <a:t>14</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15000"/>
                        </a:lnSpc>
                        <a:spcAft>
                          <a:spcPts val="0"/>
                        </a:spcAft>
                      </a:pPr>
                      <a:r>
                        <a:rPr lang="el-GR" sz="1800" b="1">
                          <a:solidFill>
                            <a:srgbClr val="4F6228"/>
                          </a:solidFill>
                          <a:latin typeface="Tahoma"/>
                          <a:ea typeface="Calibri"/>
                          <a:cs typeface="Times New Roman"/>
                        </a:rPr>
                        <a:t>13</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15000"/>
                        </a:lnSpc>
                        <a:spcAft>
                          <a:spcPts val="0"/>
                        </a:spcAft>
                      </a:pPr>
                      <a:r>
                        <a:rPr lang="el-GR" sz="1800" b="1">
                          <a:solidFill>
                            <a:srgbClr val="4F6228"/>
                          </a:solidFill>
                          <a:latin typeface="Tahoma"/>
                          <a:ea typeface="Calibri"/>
                          <a:cs typeface="Times New Roman"/>
                        </a:rPr>
                        <a:t>13,5</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r>
              <a:tr h="318913">
                <a:tc vMerge="1">
                  <a:txBody>
                    <a:bodyPr/>
                    <a:lstStyle/>
                    <a:p>
                      <a:pPr>
                        <a:lnSpc>
                          <a:spcPct val="100000"/>
                        </a:lnSpc>
                        <a:spcAft>
                          <a:spcPts val="0"/>
                        </a:spcAft>
                      </a:pPr>
                      <a:endParaRPr lang="el-GR" sz="6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nSpc>
                          <a:spcPct val="100000"/>
                        </a:lnSpc>
                        <a:spcAft>
                          <a:spcPts val="0"/>
                        </a:spcAft>
                      </a:pPr>
                      <a:r>
                        <a:rPr lang="el-GR" sz="1800" b="1">
                          <a:solidFill>
                            <a:srgbClr val="4F6228"/>
                          </a:solidFill>
                          <a:latin typeface="Tahoma"/>
                          <a:ea typeface="Calibri"/>
                          <a:cs typeface="Times New Roman"/>
                        </a:rPr>
                        <a:t>Νέα Ελληνική Γλώσσα</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115000"/>
                        </a:lnSpc>
                        <a:spcAft>
                          <a:spcPts val="0"/>
                        </a:spcAft>
                      </a:pPr>
                      <a:r>
                        <a:rPr lang="el-GR" sz="1800" b="1" dirty="0">
                          <a:solidFill>
                            <a:srgbClr val="4F6228"/>
                          </a:solidFill>
                          <a:latin typeface="Tahoma"/>
                          <a:ea typeface="Calibri"/>
                          <a:cs typeface="Times New Roman"/>
                        </a:rPr>
                        <a:t>15</a:t>
                      </a:r>
                      <a:endParaRPr lang="el-GR"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115000"/>
                        </a:lnSpc>
                        <a:spcAft>
                          <a:spcPts val="0"/>
                        </a:spcAft>
                      </a:pPr>
                      <a:r>
                        <a:rPr lang="el-GR" sz="1800" b="1" dirty="0">
                          <a:solidFill>
                            <a:srgbClr val="4F6228"/>
                          </a:solidFill>
                          <a:latin typeface="Tahoma"/>
                          <a:ea typeface="Calibri"/>
                          <a:cs typeface="Times New Roman"/>
                        </a:rPr>
                        <a:t>17</a:t>
                      </a:r>
                      <a:endParaRPr lang="el-GR"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115000"/>
                        </a:lnSpc>
                        <a:spcAft>
                          <a:spcPts val="0"/>
                        </a:spcAft>
                      </a:pPr>
                      <a:r>
                        <a:rPr lang="el-GR" sz="1800" b="1" dirty="0">
                          <a:solidFill>
                            <a:srgbClr val="4F6228"/>
                          </a:solidFill>
                          <a:latin typeface="Tahoma"/>
                          <a:ea typeface="Calibri"/>
                          <a:cs typeface="Times New Roman"/>
                        </a:rPr>
                        <a:t>16</a:t>
                      </a:r>
                      <a:endParaRPr lang="el-GR"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115000"/>
                        </a:lnSpc>
                        <a:spcAft>
                          <a:spcPts val="0"/>
                        </a:spcAft>
                      </a:pPr>
                      <a:r>
                        <a:rPr lang="el-GR" sz="1800" b="1" dirty="0">
                          <a:solidFill>
                            <a:srgbClr val="4F6228"/>
                          </a:solidFill>
                          <a:latin typeface="Tahoma"/>
                          <a:ea typeface="Calibri"/>
                          <a:cs typeface="Times New Roman"/>
                        </a:rPr>
                        <a:t>17,4</a:t>
                      </a:r>
                      <a:endParaRPr lang="el-GR"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115000"/>
                        </a:lnSpc>
                        <a:spcAft>
                          <a:spcPts val="0"/>
                        </a:spcAft>
                      </a:pPr>
                      <a:r>
                        <a:rPr lang="el-GR" sz="1800" b="1" dirty="0">
                          <a:solidFill>
                            <a:srgbClr val="4F6228"/>
                          </a:solidFill>
                          <a:latin typeface="Tahoma"/>
                          <a:ea typeface="Calibri"/>
                          <a:cs typeface="Times New Roman"/>
                        </a:rPr>
                        <a:t>16,7</a:t>
                      </a:r>
                      <a:endParaRPr lang="el-GR"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r>
              <a:tr h="277315">
                <a:tc rowSpan="2">
                  <a:txBody>
                    <a:bodyPr/>
                    <a:lstStyle/>
                    <a:p>
                      <a:pPr>
                        <a:lnSpc>
                          <a:spcPct val="100000"/>
                        </a:lnSpc>
                        <a:spcAft>
                          <a:spcPts val="0"/>
                        </a:spcAft>
                      </a:pPr>
                      <a:endParaRPr lang="el-GR" sz="6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nSpc>
                          <a:spcPct val="100000"/>
                        </a:lnSpc>
                        <a:spcAft>
                          <a:spcPts val="0"/>
                        </a:spcAft>
                      </a:pPr>
                      <a:r>
                        <a:rPr lang="el-GR" sz="1800" b="1">
                          <a:solidFill>
                            <a:srgbClr val="5F497A"/>
                          </a:solidFill>
                          <a:latin typeface="Tahoma"/>
                          <a:ea typeface="Calibri"/>
                          <a:cs typeface="Times New Roman"/>
                        </a:rPr>
                        <a:t>Άλγεβρα</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a:solidFill>
                            <a:srgbClr val="5F497A"/>
                          </a:solidFill>
                          <a:latin typeface="Tahoma"/>
                          <a:ea typeface="Calibri"/>
                          <a:cs typeface="Times New Roman"/>
                        </a:rPr>
                        <a:t>16</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a:solidFill>
                            <a:srgbClr val="5F497A"/>
                          </a:solidFill>
                          <a:latin typeface="Tahoma"/>
                          <a:ea typeface="Calibri"/>
                          <a:cs typeface="Times New Roman"/>
                        </a:rPr>
                        <a:t>17</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a:solidFill>
                            <a:srgbClr val="5F497A"/>
                          </a:solidFill>
                          <a:latin typeface="Tahoma"/>
                          <a:ea typeface="Calibri"/>
                          <a:cs typeface="Times New Roman"/>
                        </a:rPr>
                        <a:t>16,5</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a:solidFill>
                            <a:srgbClr val="5F497A"/>
                          </a:solidFill>
                          <a:latin typeface="Tahoma"/>
                          <a:ea typeface="Calibri"/>
                          <a:cs typeface="Times New Roman"/>
                        </a:rPr>
                        <a:t>17,2</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a:solidFill>
                            <a:srgbClr val="5F497A"/>
                          </a:solidFill>
                          <a:latin typeface="Tahoma"/>
                          <a:ea typeface="Calibri"/>
                          <a:cs typeface="Times New Roman"/>
                        </a:rPr>
                        <a:t>16,9</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r>
              <a:tr h="277315">
                <a:tc vMerge="1">
                  <a:txBody>
                    <a:bodyPr/>
                    <a:lstStyle/>
                    <a:p>
                      <a:pPr>
                        <a:lnSpc>
                          <a:spcPct val="100000"/>
                        </a:lnSpc>
                        <a:spcAft>
                          <a:spcPts val="0"/>
                        </a:spcAft>
                      </a:pPr>
                      <a:endParaRPr lang="el-GR" sz="6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nSpc>
                          <a:spcPct val="100000"/>
                        </a:lnSpc>
                        <a:spcAft>
                          <a:spcPts val="0"/>
                        </a:spcAft>
                      </a:pPr>
                      <a:r>
                        <a:rPr lang="el-GR" sz="1800" b="1">
                          <a:solidFill>
                            <a:srgbClr val="5F497A"/>
                          </a:solidFill>
                          <a:latin typeface="Tahoma"/>
                          <a:ea typeface="Calibri"/>
                          <a:cs typeface="Times New Roman"/>
                        </a:rPr>
                        <a:t>Γεωμετρία</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a:solidFill>
                            <a:srgbClr val="5F497A"/>
                          </a:solidFill>
                          <a:latin typeface="Tahoma"/>
                          <a:ea typeface="Calibri"/>
                          <a:cs typeface="Times New Roman"/>
                        </a:rPr>
                        <a:t>18</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a:solidFill>
                            <a:srgbClr val="5F497A"/>
                          </a:solidFill>
                          <a:latin typeface="Tahoma"/>
                          <a:ea typeface="Calibri"/>
                          <a:cs typeface="Times New Roman"/>
                        </a:rPr>
                        <a:t>19</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a:solidFill>
                            <a:srgbClr val="5F497A"/>
                          </a:solidFill>
                          <a:latin typeface="Tahoma"/>
                          <a:ea typeface="Calibri"/>
                          <a:cs typeface="Times New Roman"/>
                        </a:rPr>
                        <a:t>18,5</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a:solidFill>
                            <a:srgbClr val="5F497A"/>
                          </a:solidFill>
                          <a:latin typeface="Tahoma"/>
                          <a:ea typeface="Calibri"/>
                          <a:cs typeface="Times New Roman"/>
                        </a:rPr>
                        <a:t>16</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dirty="0">
                          <a:solidFill>
                            <a:srgbClr val="5F497A"/>
                          </a:solidFill>
                          <a:latin typeface="Tahoma"/>
                          <a:ea typeface="Calibri"/>
                          <a:cs typeface="Times New Roman"/>
                        </a:rPr>
                        <a:t>17,3</a:t>
                      </a:r>
                      <a:endParaRPr lang="el-GR"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r>
              <a:tr h="277315">
                <a:tc rowSpan="3">
                  <a:txBody>
                    <a:bodyPr/>
                    <a:lstStyle/>
                    <a:p>
                      <a:pPr>
                        <a:lnSpc>
                          <a:spcPct val="100000"/>
                        </a:lnSpc>
                        <a:spcAft>
                          <a:spcPts val="0"/>
                        </a:spcAft>
                      </a:pPr>
                      <a:endParaRPr lang="el-GR" sz="6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nSpc>
                          <a:spcPct val="100000"/>
                        </a:lnSpc>
                        <a:spcAft>
                          <a:spcPts val="0"/>
                        </a:spcAft>
                      </a:pPr>
                      <a:r>
                        <a:rPr lang="el-GR" sz="1800" b="1">
                          <a:solidFill>
                            <a:srgbClr val="984806"/>
                          </a:solidFill>
                          <a:latin typeface="Tahoma"/>
                          <a:ea typeface="Calibri"/>
                          <a:cs typeface="Times New Roman"/>
                        </a:rPr>
                        <a:t>Φυσική </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a:solidFill>
                            <a:srgbClr val="984806"/>
                          </a:solidFill>
                          <a:latin typeface="Tahoma"/>
                          <a:ea typeface="Calibri"/>
                          <a:cs typeface="Times New Roman"/>
                        </a:rPr>
                        <a:t>17</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a:solidFill>
                            <a:srgbClr val="984806"/>
                          </a:solidFill>
                          <a:latin typeface="Tahoma"/>
                          <a:ea typeface="Calibri"/>
                          <a:cs typeface="Times New Roman"/>
                        </a:rPr>
                        <a:t>16</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a:solidFill>
                            <a:srgbClr val="984806"/>
                          </a:solidFill>
                          <a:latin typeface="Tahoma"/>
                          <a:ea typeface="Calibri"/>
                          <a:cs typeface="Times New Roman"/>
                        </a:rPr>
                        <a:t>16,5</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a:solidFill>
                            <a:srgbClr val="984806"/>
                          </a:solidFill>
                          <a:latin typeface="Tahoma"/>
                          <a:ea typeface="Calibri"/>
                          <a:cs typeface="Times New Roman"/>
                        </a:rPr>
                        <a:t>17</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a:solidFill>
                            <a:srgbClr val="984806"/>
                          </a:solidFill>
                          <a:latin typeface="Tahoma"/>
                          <a:ea typeface="Calibri"/>
                          <a:cs typeface="Times New Roman"/>
                        </a:rPr>
                        <a:t>16,8</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r>
              <a:tr h="277315">
                <a:tc vMerge="1">
                  <a:txBody>
                    <a:bodyPr/>
                    <a:lstStyle/>
                    <a:p>
                      <a:pPr>
                        <a:lnSpc>
                          <a:spcPct val="100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nSpc>
                          <a:spcPct val="100000"/>
                        </a:lnSpc>
                        <a:spcAft>
                          <a:spcPts val="0"/>
                        </a:spcAft>
                      </a:pPr>
                      <a:r>
                        <a:rPr lang="el-GR" sz="1800" b="1" dirty="0">
                          <a:solidFill>
                            <a:srgbClr val="984806"/>
                          </a:solidFill>
                          <a:latin typeface="Tahoma"/>
                          <a:ea typeface="Calibri"/>
                          <a:cs typeface="Times New Roman"/>
                        </a:rPr>
                        <a:t>Χημεία</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a:solidFill>
                            <a:srgbClr val="984806"/>
                          </a:solidFill>
                          <a:latin typeface="Tahoma"/>
                          <a:ea typeface="Calibri"/>
                          <a:cs typeface="Times New Roman"/>
                        </a:rPr>
                        <a:t>16</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a:solidFill>
                            <a:srgbClr val="984806"/>
                          </a:solidFill>
                          <a:latin typeface="Tahoma"/>
                          <a:ea typeface="Calibri"/>
                          <a:cs typeface="Times New Roman"/>
                        </a:rPr>
                        <a:t>18</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a:solidFill>
                            <a:srgbClr val="984806"/>
                          </a:solidFill>
                          <a:latin typeface="Tahoma"/>
                          <a:ea typeface="Calibri"/>
                          <a:cs typeface="Times New Roman"/>
                        </a:rPr>
                        <a:t>17</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dirty="0">
                          <a:solidFill>
                            <a:srgbClr val="984806"/>
                          </a:solidFill>
                          <a:latin typeface="Tahoma"/>
                          <a:ea typeface="Calibri"/>
                          <a:cs typeface="Times New Roman"/>
                        </a:rPr>
                        <a:t>18</a:t>
                      </a:r>
                      <a:endParaRPr lang="el-GR"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a:solidFill>
                            <a:srgbClr val="984806"/>
                          </a:solidFill>
                          <a:latin typeface="Tahoma"/>
                          <a:ea typeface="Calibri"/>
                          <a:cs typeface="Times New Roman"/>
                        </a:rPr>
                        <a:t>17,5</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r>
              <a:tr h="277315">
                <a:tc vMerge="1">
                  <a:txBody>
                    <a:bodyPr/>
                    <a:lstStyle/>
                    <a:p>
                      <a:pPr>
                        <a:lnSpc>
                          <a:spcPct val="100000"/>
                        </a:lnSpc>
                        <a:spcAft>
                          <a:spcPts val="0"/>
                        </a:spcAft>
                      </a:pPr>
                      <a:endParaRPr lang="el-GR" sz="6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nSpc>
                          <a:spcPct val="100000"/>
                        </a:lnSpc>
                        <a:spcAft>
                          <a:spcPts val="0"/>
                        </a:spcAft>
                      </a:pPr>
                      <a:r>
                        <a:rPr lang="el-GR" sz="1800" b="1" dirty="0">
                          <a:solidFill>
                            <a:srgbClr val="984806"/>
                          </a:solidFill>
                          <a:latin typeface="Tahoma"/>
                          <a:ea typeface="Calibri"/>
                          <a:cs typeface="Times New Roman"/>
                        </a:rPr>
                        <a:t>Βιολογία </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a:solidFill>
                            <a:srgbClr val="984806"/>
                          </a:solidFill>
                          <a:latin typeface="Tahoma"/>
                          <a:ea typeface="Calibri"/>
                          <a:cs typeface="Times New Roman"/>
                        </a:rPr>
                        <a:t>17</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a:solidFill>
                            <a:srgbClr val="984806"/>
                          </a:solidFill>
                          <a:latin typeface="Tahoma"/>
                          <a:ea typeface="Calibri"/>
                          <a:cs typeface="Times New Roman"/>
                        </a:rPr>
                        <a:t>18</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a:solidFill>
                            <a:srgbClr val="984806"/>
                          </a:solidFill>
                          <a:latin typeface="Tahoma"/>
                          <a:ea typeface="Calibri"/>
                          <a:cs typeface="Times New Roman"/>
                        </a:rPr>
                        <a:t>17,5</a:t>
                      </a:r>
                      <a:endParaRPr lang="el-GR"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dirty="0">
                          <a:solidFill>
                            <a:srgbClr val="984806"/>
                          </a:solidFill>
                          <a:latin typeface="Tahoma"/>
                          <a:ea typeface="Calibri"/>
                          <a:cs typeface="Times New Roman"/>
                        </a:rPr>
                        <a:t>18</a:t>
                      </a:r>
                      <a:endParaRPr lang="el-GR"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dirty="0">
                          <a:solidFill>
                            <a:srgbClr val="984806"/>
                          </a:solidFill>
                          <a:latin typeface="Tahoma"/>
                          <a:ea typeface="Calibri"/>
                          <a:cs typeface="Times New Roman"/>
                        </a:rPr>
                        <a:t>17,8</a:t>
                      </a:r>
                      <a:endParaRPr lang="el-GR"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r>
              <a:tr h="285871">
                <a:tc>
                  <a:txBody>
                    <a:bodyPr/>
                    <a:lstStyle/>
                    <a:p>
                      <a:pPr>
                        <a:lnSpc>
                          <a:spcPct val="100000"/>
                        </a:lnSpc>
                        <a:spcAft>
                          <a:spcPts val="0"/>
                        </a:spcAft>
                      </a:pPr>
                      <a:endParaRPr lang="el-GR" sz="1800">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c gridSpan="3">
                  <a:txBody>
                    <a:bodyPr/>
                    <a:lstStyle/>
                    <a:p>
                      <a:pPr>
                        <a:lnSpc>
                          <a:spcPct val="100000"/>
                        </a:lnSpc>
                        <a:spcAft>
                          <a:spcPts val="0"/>
                        </a:spcAft>
                      </a:pPr>
                      <a:r>
                        <a:rPr lang="el-GR" sz="1800" b="1" dirty="0">
                          <a:solidFill>
                            <a:schemeClr val="bg1">
                              <a:lumMod val="50000"/>
                            </a:schemeClr>
                          </a:solidFill>
                          <a:latin typeface="Tahoma"/>
                          <a:ea typeface="Calibri"/>
                          <a:cs typeface="Times New Roman"/>
                        </a:rPr>
                        <a:t>Γενικός Βαθμός Προαγωγής</a:t>
                      </a:r>
                      <a:endParaRPr lang="el-GR" sz="1800" b="1"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c hMerge="1">
                  <a:txBody>
                    <a:bodyPr/>
                    <a:lstStyle/>
                    <a:p>
                      <a:endParaRPr lang="el-GR"/>
                    </a:p>
                  </a:txBody>
                  <a:tcPr/>
                </a:tc>
                <a:tc hMerge="1">
                  <a:txBody>
                    <a:bodyPr/>
                    <a:lstStyle/>
                    <a:p>
                      <a:endParaRPr lang="el-GR"/>
                    </a:p>
                  </a:txBody>
                  <a:tcPr/>
                </a:tc>
                <a:tc gridSpan="2">
                  <a:txBody>
                    <a:bodyPr/>
                    <a:lstStyle/>
                    <a:p>
                      <a:pPr algn="r">
                        <a:lnSpc>
                          <a:spcPct val="100000"/>
                        </a:lnSpc>
                        <a:spcAft>
                          <a:spcPts val="0"/>
                        </a:spcAft>
                      </a:pPr>
                      <a:r>
                        <a:rPr lang="el-GR" sz="1800" b="1" dirty="0">
                          <a:solidFill>
                            <a:srgbClr val="D20000"/>
                          </a:solidFill>
                          <a:latin typeface="Tahoma"/>
                          <a:ea typeface="Calibri"/>
                          <a:cs typeface="Times New Roman"/>
                        </a:rPr>
                        <a:t>Παραπέμπεται</a:t>
                      </a:r>
                      <a:endParaRPr lang="el-GR" sz="1800" dirty="0">
                        <a:solidFill>
                          <a:srgbClr val="D20000"/>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c hMerge="1">
                  <a:txBody>
                    <a:bodyPr/>
                    <a:lstStyle/>
                    <a:p>
                      <a:endParaRPr lang="el-GR"/>
                    </a:p>
                  </a:txBody>
                  <a:tcPr/>
                </a:tc>
                <a:tc>
                  <a:txBody>
                    <a:bodyPr/>
                    <a:lstStyle/>
                    <a:p>
                      <a:pPr algn="ctr">
                        <a:lnSpc>
                          <a:spcPct val="100000"/>
                        </a:lnSpc>
                        <a:spcAft>
                          <a:spcPts val="0"/>
                        </a:spcAft>
                      </a:pPr>
                      <a:r>
                        <a:rPr lang="el-GR" sz="1800" b="1" dirty="0" smtClean="0">
                          <a:solidFill>
                            <a:schemeClr val="bg1">
                              <a:lumMod val="50000"/>
                            </a:schemeClr>
                          </a:solidFill>
                          <a:latin typeface="Tahoma"/>
                          <a:ea typeface="Calibri"/>
                          <a:cs typeface="Times New Roman"/>
                        </a:rPr>
                        <a:t>16,4</a:t>
                      </a:r>
                      <a:endParaRPr lang="el-GR" sz="18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r>
            </a:tbl>
          </a:graphicData>
        </a:graphic>
      </p:graphicFrame>
      <p:sp>
        <p:nvSpPr>
          <p:cNvPr id="7" name="6 - Έλλειψη"/>
          <p:cNvSpPr/>
          <p:nvPr/>
        </p:nvSpPr>
        <p:spPr>
          <a:xfrm>
            <a:off x="7812088" y="3573463"/>
            <a:ext cx="1081087" cy="79216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
        <p:nvSpPr>
          <p:cNvPr id="8" name="7 - Έλλειψη"/>
          <p:cNvSpPr/>
          <p:nvPr/>
        </p:nvSpPr>
        <p:spPr>
          <a:xfrm>
            <a:off x="5795963" y="6092825"/>
            <a:ext cx="2232025" cy="6207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333375"/>
          </a:xfrm>
        </p:spPr>
        <p:txBody>
          <a:bodyPr/>
          <a:lstStyle/>
          <a:p>
            <a:pPr>
              <a:defRPr/>
            </a:pPr>
            <a:r>
              <a:rPr lang="el-GR" sz="2400" dirty="0" smtClean="0">
                <a:solidFill>
                  <a:schemeClr val="tx1"/>
                </a:solidFill>
              </a:rPr>
              <a:t>Α’ Λυκείου Τελικά Αποτελέσματα Ιουνίου της μαθήτριας Μ </a:t>
            </a:r>
            <a:endParaRPr lang="el-GR" sz="2400" dirty="0">
              <a:solidFill>
                <a:schemeClr val="tx1"/>
              </a:solidFill>
            </a:endParaRPr>
          </a:p>
        </p:txBody>
      </p:sp>
      <p:sp>
        <p:nvSpPr>
          <p:cNvPr id="3" name="2 - Θέση υποσέλιδου"/>
          <p:cNvSpPr>
            <a:spLocks noGrp="1"/>
          </p:cNvSpPr>
          <p:nvPr>
            <p:ph type="ftr" sz="quarter" idx="11"/>
          </p:nvPr>
        </p:nvSpPr>
        <p:spPr>
          <a:xfrm>
            <a:off x="3132138" y="6381750"/>
            <a:ext cx="2895600" cy="476250"/>
          </a:xfrm>
        </p:spPr>
        <p:txBody>
          <a:bodyPr/>
          <a:lstStyle/>
          <a:p>
            <a:pPr>
              <a:defRPr/>
            </a:pPr>
            <a:r>
              <a:rPr lang="de-DE" dirty="0" err="1" smtClean="0"/>
              <a:t>Σχ</a:t>
            </a:r>
            <a:r>
              <a:rPr lang="de-DE" dirty="0" smtClean="0"/>
              <a:t>. </a:t>
            </a:r>
            <a:r>
              <a:rPr lang="de-DE" dirty="0" err="1" smtClean="0"/>
              <a:t>Σύμβουλοι</a:t>
            </a:r>
            <a:r>
              <a:rPr lang="de-DE" dirty="0" smtClean="0"/>
              <a:t> Ν. </a:t>
            </a:r>
            <a:r>
              <a:rPr lang="de-DE" dirty="0" err="1" smtClean="0"/>
              <a:t>Δωδεκανήσου</a:t>
            </a:r>
            <a:endParaRPr lang="de-DE" dirty="0"/>
          </a:p>
        </p:txBody>
      </p:sp>
      <p:sp>
        <p:nvSpPr>
          <p:cNvPr id="4" name="3 - Θέση αριθμού διαφάνειας"/>
          <p:cNvSpPr>
            <a:spLocks noGrp="1"/>
          </p:cNvSpPr>
          <p:nvPr>
            <p:ph type="sldNum" sz="quarter" idx="12"/>
          </p:nvPr>
        </p:nvSpPr>
        <p:spPr>
          <a:xfrm>
            <a:off x="7010400" y="6381750"/>
            <a:ext cx="2133600" cy="476250"/>
          </a:xfrm>
        </p:spPr>
        <p:txBody>
          <a:bodyPr/>
          <a:lstStyle/>
          <a:p>
            <a:pPr>
              <a:defRPr/>
            </a:pPr>
            <a:fld id="{51601E32-B4E7-4968-BD76-5C64609B6DFF}" type="slidenum">
              <a:rPr lang="de-DE" smtClean="0"/>
              <a:pPr>
                <a:defRPr/>
              </a:pPr>
              <a:t>16</a:t>
            </a:fld>
            <a:endParaRPr lang="de-DE"/>
          </a:p>
        </p:txBody>
      </p:sp>
      <p:graphicFrame>
        <p:nvGraphicFramePr>
          <p:cNvPr id="6" name="5 - Πίνακας"/>
          <p:cNvGraphicFramePr>
            <a:graphicFrameLocks noGrp="1"/>
          </p:cNvGraphicFramePr>
          <p:nvPr/>
        </p:nvGraphicFramePr>
        <p:xfrm>
          <a:off x="250825" y="404813"/>
          <a:ext cx="8642350" cy="6221412"/>
        </p:xfrm>
        <a:graphic>
          <a:graphicData uri="http://schemas.openxmlformats.org/drawingml/2006/table">
            <a:tbl>
              <a:tblPr/>
              <a:tblGrid>
                <a:gridCol w="432048"/>
                <a:gridCol w="3601735"/>
                <a:gridCol w="787552"/>
                <a:gridCol w="787552"/>
                <a:gridCol w="1010691"/>
                <a:gridCol w="1010691"/>
                <a:gridCol w="1010691"/>
              </a:tblGrid>
              <a:tr h="432048">
                <a:tc>
                  <a:txBody>
                    <a:bodyPr/>
                    <a:lstStyle/>
                    <a:p>
                      <a:pPr algn="ctr">
                        <a:lnSpc>
                          <a:spcPct val="100000"/>
                        </a:lnSpc>
                        <a:spcAft>
                          <a:spcPts val="0"/>
                        </a:spcAft>
                      </a:pPr>
                      <a:r>
                        <a:rPr lang="el-GR" sz="1600" b="0" dirty="0">
                          <a:solidFill>
                            <a:srgbClr val="FFFFFF"/>
                          </a:solidFill>
                          <a:latin typeface="Tahoma"/>
                          <a:ea typeface="Calibri"/>
                          <a:cs typeface="Times New Roman"/>
                        </a:rPr>
                        <a:t>Α/Α</a:t>
                      </a:r>
                      <a:endParaRPr lang="el-GR" sz="1600" b="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100000"/>
                        </a:lnSpc>
                        <a:spcAft>
                          <a:spcPts val="0"/>
                        </a:spcAft>
                      </a:pPr>
                      <a:r>
                        <a:rPr lang="el-GR" sz="1800" b="0" dirty="0">
                          <a:solidFill>
                            <a:srgbClr val="FFFFFF"/>
                          </a:solidFill>
                          <a:latin typeface="Tahoma"/>
                          <a:ea typeface="Calibri"/>
                          <a:cs typeface="Times New Roman"/>
                        </a:rPr>
                        <a:t>Μάθημα</a:t>
                      </a:r>
                      <a:endParaRPr lang="el-GR" sz="1800" b="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100000"/>
                        </a:lnSpc>
                        <a:spcAft>
                          <a:spcPts val="0"/>
                        </a:spcAft>
                      </a:pPr>
                      <a:r>
                        <a:rPr lang="el-GR" sz="1800" b="0" dirty="0">
                          <a:solidFill>
                            <a:srgbClr val="FFFFFF"/>
                          </a:solidFill>
                          <a:effectLst>
                            <a:outerShdw blurRad="38100" dist="38100" dir="2700000" algn="tl">
                              <a:srgbClr val="000000">
                                <a:alpha val="43137"/>
                              </a:srgbClr>
                            </a:outerShdw>
                          </a:effectLst>
                          <a:latin typeface="Tahoma"/>
                          <a:ea typeface="Calibri"/>
                          <a:cs typeface="Times New Roman"/>
                        </a:rPr>
                        <a:t>Α’ </a:t>
                      </a:r>
                      <a:r>
                        <a:rPr lang="el-GR" sz="1800" b="0" dirty="0" err="1">
                          <a:solidFill>
                            <a:srgbClr val="FFFFFF"/>
                          </a:solidFill>
                          <a:effectLst>
                            <a:outerShdw blurRad="38100" dist="38100" dir="2700000" algn="tl">
                              <a:srgbClr val="000000">
                                <a:alpha val="43137"/>
                              </a:srgbClr>
                            </a:outerShdw>
                          </a:effectLst>
                          <a:latin typeface="Tahoma"/>
                          <a:ea typeface="Calibri"/>
                          <a:cs typeface="Times New Roman"/>
                        </a:rPr>
                        <a:t>τετρ</a:t>
                      </a:r>
                      <a:r>
                        <a:rPr lang="el-GR" sz="1800" b="0" dirty="0">
                          <a:solidFill>
                            <a:srgbClr val="FFFFFF"/>
                          </a:solidFill>
                          <a:effectLst>
                            <a:outerShdw blurRad="38100" dist="38100" dir="2700000" algn="tl">
                              <a:srgbClr val="000000">
                                <a:alpha val="43137"/>
                              </a:srgbClr>
                            </a:outerShdw>
                          </a:effectLst>
                          <a:latin typeface="Tahoma"/>
                          <a:ea typeface="Calibri"/>
                          <a:cs typeface="Times New Roman"/>
                        </a:rPr>
                        <a:t>.</a:t>
                      </a:r>
                      <a:endParaRPr lang="el-GR" sz="1800" b="0" dirty="0">
                        <a:effectLst>
                          <a:outerShdw blurRad="38100" dist="38100" dir="2700000" algn="tl">
                            <a:srgbClr val="000000">
                              <a:alpha val="43137"/>
                            </a:srgbClr>
                          </a:outerShdw>
                        </a:effectLst>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100000"/>
                        </a:lnSpc>
                        <a:spcAft>
                          <a:spcPts val="0"/>
                        </a:spcAft>
                      </a:pPr>
                      <a:r>
                        <a:rPr lang="el-GR" sz="1800" b="0" kern="1200" dirty="0">
                          <a:solidFill>
                            <a:srgbClr val="FFFFFF"/>
                          </a:solidFill>
                          <a:effectLst>
                            <a:outerShdw blurRad="38100" dist="38100" dir="2700000" algn="tl">
                              <a:srgbClr val="000000">
                                <a:alpha val="43137"/>
                              </a:srgbClr>
                            </a:outerShdw>
                          </a:effectLst>
                          <a:latin typeface="Tahoma"/>
                          <a:ea typeface="Calibri"/>
                          <a:cs typeface="Times New Roman"/>
                        </a:rPr>
                        <a:t>Β’ </a:t>
                      </a:r>
                      <a:r>
                        <a:rPr lang="el-GR" sz="1800" b="0" kern="1200" dirty="0" err="1">
                          <a:solidFill>
                            <a:srgbClr val="FFFFFF"/>
                          </a:solidFill>
                          <a:effectLst>
                            <a:outerShdw blurRad="38100" dist="38100" dir="2700000" algn="tl">
                              <a:srgbClr val="000000">
                                <a:alpha val="43137"/>
                              </a:srgbClr>
                            </a:outerShdw>
                          </a:effectLst>
                          <a:latin typeface="Tahoma"/>
                          <a:ea typeface="Calibri"/>
                          <a:cs typeface="Times New Roman"/>
                        </a:rPr>
                        <a:t>τετρ</a:t>
                      </a:r>
                      <a:r>
                        <a:rPr lang="el-GR" sz="1000" b="0" dirty="0">
                          <a:solidFill>
                            <a:srgbClr val="FFFFFF"/>
                          </a:solidFill>
                          <a:effectLst>
                            <a:outerShdw blurRad="38100" dist="38100" dir="2700000" algn="tl">
                              <a:srgbClr val="000000">
                                <a:alpha val="43137"/>
                              </a:srgbClr>
                            </a:outerShdw>
                          </a:effectLst>
                          <a:latin typeface="Tahoma"/>
                          <a:ea typeface="Calibri"/>
                          <a:cs typeface="Times New Roman"/>
                        </a:rPr>
                        <a:t>.</a:t>
                      </a:r>
                      <a:endParaRPr lang="el-GR" sz="600" b="0" dirty="0">
                        <a:effectLst>
                          <a:outerShdw blurRad="38100" dist="38100" dir="2700000" algn="tl">
                            <a:srgbClr val="000000">
                              <a:alpha val="43137"/>
                            </a:srgbClr>
                          </a:outerShdw>
                        </a:effectLst>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100000"/>
                        </a:lnSpc>
                        <a:spcAft>
                          <a:spcPts val="0"/>
                        </a:spcAft>
                      </a:pPr>
                      <a:r>
                        <a:rPr lang="el-GR" sz="1800" b="0" dirty="0">
                          <a:solidFill>
                            <a:srgbClr val="FFFFFF"/>
                          </a:solidFill>
                          <a:effectLst>
                            <a:outerShdw blurRad="38100" dist="38100" dir="2700000" algn="tl">
                              <a:srgbClr val="000000">
                                <a:alpha val="43137"/>
                              </a:srgbClr>
                            </a:outerShdw>
                          </a:effectLst>
                          <a:latin typeface="Tahoma"/>
                          <a:ea typeface="Calibri"/>
                          <a:cs typeface="Times New Roman"/>
                        </a:rPr>
                        <a:t>ΜΟ Προφ</a:t>
                      </a:r>
                      <a:r>
                        <a:rPr lang="el-GR" sz="1000" b="0" dirty="0">
                          <a:solidFill>
                            <a:srgbClr val="FFFFFF"/>
                          </a:solidFill>
                          <a:effectLst>
                            <a:outerShdw blurRad="38100" dist="38100" dir="2700000" algn="tl">
                              <a:srgbClr val="000000">
                                <a:alpha val="43137"/>
                              </a:srgbClr>
                            </a:outerShdw>
                          </a:effectLst>
                          <a:latin typeface="Tahoma"/>
                          <a:ea typeface="Calibri"/>
                          <a:cs typeface="Times New Roman"/>
                        </a:rPr>
                        <a:t>.</a:t>
                      </a:r>
                      <a:endParaRPr lang="el-GR" sz="600" b="0" dirty="0">
                        <a:effectLst>
                          <a:outerShdw blurRad="38100" dist="38100" dir="2700000" algn="tl">
                            <a:srgbClr val="000000">
                              <a:alpha val="43137"/>
                            </a:srgbClr>
                          </a:outerShdw>
                        </a:effectLst>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100000"/>
                        </a:lnSpc>
                        <a:spcAft>
                          <a:spcPts val="0"/>
                        </a:spcAft>
                      </a:pPr>
                      <a:r>
                        <a:rPr lang="el-GR" sz="1800" b="0" dirty="0">
                          <a:solidFill>
                            <a:srgbClr val="FFFFFF"/>
                          </a:solidFill>
                          <a:effectLst>
                            <a:outerShdw blurRad="38100" dist="38100" dir="2700000" algn="tl">
                              <a:srgbClr val="000000">
                                <a:alpha val="43137"/>
                              </a:srgbClr>
                            </a:outerShdw>
                          </a:effectLst>
                          <a:latin typeface="Tahoma"/>
                          <a:ea typeface="Calibri"/>
                          <a:cs typeface="Times New Roman"/>
                        </a:rPr>
                        <a:t>Γραπτά</a:t>
                      </a:r>
                      <a:endParaRPr lang="el-GR" sz="1800" b="0" dirty="0">
                        <a:effectLst>
                          <a:outerShdw blurRad="38100" dist="38100" dir="2700000" algn="tl">
                            <a:srgbClr val="000000">
                              <a:alpha val="43137"/>
                            </a:srgbClr>
                          </a:outerShdw>
                        </a:effectLst>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100000"/>
                        </a:lnSpc>
                        <a:spcAft>
                          <a:spcPts val="0"/>
                        </a:spcAft>
                      </a:pPr>
                      <a:r>
                        <a:rPr lang="el-GR" sz="1800" b="0" dirty="0">
                          <a:solidFill>
                            <a:srgbClr val="FFFFFF"/>
                          </a:solidFill>
                          <a:effectLst>
                            <a:outerShdw blurRad="38100" dist="38100" dir="2700000" algn="tl">
                              <a:srgbClr val="000000">
                                <a:alpha val="43137"/>
                              </a:srgbClr>
                            </a:outerShdw>
                          </a:effectLst>
                          <a:latin typeface="Tahoma"/>
                          <a:ea typeface="Calibri"/>
                          <a:cs typeface="Times New Roman"/>
                        </a:rPr>
                        <a:t>Τελικός</a:t>
                      </a:r>
                      <a:endParaRPr lang="el-GR" sz="1800" b="0" dirty="0">
                        <a:effectLst>
                          <a:outerShdw blurRad="38100" dist="38100" dir="2700000" algn="tl">
                            <a:srgbClr val="000000">
                              <a:alpha val="43137"/>
                            </a:srgbClr>
                          </a:outerShdw>
                        </a:effectLst>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r>
              <a:tr h="247135">
                <a:tc>
                  <a:txBody>
                    <a:bodyPr/>
                    <a:lstStyle/>
                    <a:p>
                      <a:pPr algn="ctr">
                        <a:lnSpc>
                          <a:spcPct val="100000"/>
                        </a:lnSpc>
                        <a:spcAft>
                          <a:spcPts val="0"/>
                        </a:spcAft>
                      </a:pPr>
                      <a:r>
                        <a:rPr lang="el-GR" sz="1800" b="0" dirty="0">
                          <a:solidFill>
                            <a:srgbClr val="4F6228"/>
                          </a:solidFill>
                          <a:latin typeface="Tahoma"/>
                          <a:ea typeface="Calibri"/>
                          <a:cs typeface="Times New Roman"/>
                        </a:rPr>
                        <a:t>1</a:t>
                      </a:r>
                      <a:endParaRPr lang="el-GR" sz="1800" b="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00000"/>
                        </a:lnSpc>
                        <a:spcAft>
                          <a:spcPts val="0"/>
                        </a:spcAft>
                      </a:pPr>
                      <a:r>
                        <a:rPr lang="el-GR" sz="1800" b="0" dirty="0">
                          <a:solidFill>
                            <a:srgbClr val="4F6228"/>
                          </a:solidFill>
                          <a:effectLst>
                            <a:outerShdw blurRad="38100" dist="38100" dir="2700000" algn="tl">
                              <a:srgbClr val="000000">
                                <a:alpha val="43137"/>
                              </a:srgbClr>
                            </a:outerShdw>
                          </a:effectLst>
                          <a:latin typeface="Tahoma"/>
                          <a:ea typeface="Calibri"/>
                          <a:cs typeface="Times New Roman"/>
                        </a:rPr>
                        <a:t>Ελληνική Γλώσσα</a:t>
                      </a:r>
                      <a:endParaRPr lang="el-GR" sz="1800" b="0" dirty="0">
                        <a:effectLst>
                          <a:outerShdw blurRad="38100" dist="38100" dir="2700000" algn="tl">
                            <a:srgbClr val="000000">
                              <a:alpha val="43137"/>
                            </a:srgbClr>
                          </a:outerShdw>
                        </a:effectLst>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00000"/>
                        </a:lnSpc>
                        <a:spcAft>
                          <a:spcPts val="0"/>
                        </a:spcAft>
                      </a:pP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00000"/>
                        </a:lnSpc>
                        <a:spcAft>
                          <a:spcPts val="0"/>
                        </a:spcAft>
                      </a:pP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00000"/>
                        </a:lnSpc>
                        <a:spcAft>
                          <a:spcPts val="0"/>
                        </a:spcAft>
                      </a:pP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00000"/>
                        </a:lnSpc>
                        <a:spcAft>
                          <a:spcPts val="0"/>
                        </a:spcAft>
                      </a:pP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dirty="0" smtClean="0">
                          <a:solidFill>
                            <a:srgbClr val="4F6228"/>
                          </a:solidFill>
                          <a:latin typeface="Tahoma"/>
                          <a:ea typeface="Calibri"/>
                          <a:cs typeface="Times New Roman"/>
                        </a:rPr>
                        <a:t>16,1</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47135">
                <a:tc>
                  <a:txBody>
                    <a:bodyPr/>
                    <a:lstStyle/>
                    <a:p>
                      <a:pPr algn="ctr">
                        <a:lnSpc>
                          <a:spcPct val="100000"/>
                        </a:lnSpc>
                        <a:spcAft>
                          <a:spcPts val="0"/>
                        </a:spcAft>
                      </a:pPr>
                      <a:r>
                        <a:rPr lang="el-GR" sz="1800" b="0">
                          <a:solidFill>
                            <a:srgbClr val="5F497A"/>
                          </a:solidFill>
                          <a:latin typeface="Tahoma"/>
                          <a:ea typeface="Calibri"/>
                          <a:cs typeface="Times New Roman"/>
                        </a:rPr>
                        <a:t>2</a:t>
                      </a:r>
                      <a:endParaRPr lang="el-GR" sz="1800" b="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00000"/>
                        </a:lnSpc>
                        <a:spcAft>
                          <a:spcPts val="0"/>
                        </a:spcAft>
                      </a:pPr>
                      <a:r>
                        <a:rPr lang="el-GR" sz="1800" b="0">
                          <a:solidFill>
                            <a:srgbClr val="5F497A"/>
                          </a:solidFill>
                          <a:effectLst>
                            <a:outerShdw blurRad="38100" dist="38100" dir="2700000" algn="tl">
                              <a:srgbClr val="000000">
                                <a:alpha val="43137"/>
                              </a:srgbClr>
                            </a:outerShdw>
                          </a:effectLst>
                          <a:latin typeface="Tahoma"/>
                          <a:ea typeface="Calibri"/>
                          <a:cs typeface="Times New Roman"/>
                        </a:rPr>
                        <a:t>Μαθηματικά</a:t>
                      </a:r>
                      <a:endParaRPr lang="el-GR" sz="1800" b="0">
                        <a:effectLst>
                          <a:outerShdw blurRad="38100" dist="38100" dir="2700000" algn="tl">
                            <a:srgbClr val="000000">
                              <a:alpha val="43137"/>
                            </a:srgbClr>
                          </a:outerShdw>
                        </a:effectLst>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dirty="0" smtClean="0">
                          <a:solidFill>
                            <a:srgbClr val="5F497A"/>
                          </a:solidFill>
                          <a:latin typeface="Tahoma"/>
                          <a:ea typeface="Calibri"/>
                          <a:cs typeface="Times New Roman"/>
                        </a:rPr>
                        <a:t>20</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47135">
                <a:tc>
                  <a:txBody>
                    <a:bodyPr/>
                    <a:lstStyle/>
                    <a:p>
                      <a:pPr algn="ctr">
                        <a:lnSpc>
                          <a:spcPct val="100000"/>
                        </a:lnSpc>
                        <a:spcAft>
                          <a:spcPts val="0"/>
                        </a:spcAft>
                      </a:pPr>
                      <a:r>
                        <a:rPr lang="el-GR" sz="1800" b="0">
                          <a:solidFill>
                            <a:srgbClr val="984806"/>
                          </a:solidFill>
                          <a:latin typeface="Tahoma"/>
                          <a:ea typeface="Calibri"/>
                          <a:cs typeface="Times New Roman"/>
                        </a:rPr>
                        <a:t>3</a:t>
                      </a:r>
                      <a:endParaRPr lang="el-GR" sz="1800" b="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00000"/>
                        </a:lnSpc>
                        <a:spcAft>
                          <a:spcPts val="0"/>
                        </a:spcAft>
                      </a:pPr>
                      <a:r>
                        <a:rPr lang="el-GR" sz="1800" b="0" dirty="0">
                          <a:solidFill>
                            <a:srgbClr val="984806"/>
                          </a:solidFill>
                          <a:effectLst>
                            <a:outerShdw blurRad="38100" dist="38100" dir="2700000" algn="tl">
                              <a:srgbClr val="000000">
                                <a:alpha val="43137"/>
                              </a:srgbClr>
                            </a:outerShdw>
                          </a:effectLst>
                          <a:latin typeface="Tahoma"/>
                          <a:ea typeface="Calibri"/>
                          <a:cs typeface="Times New Roman"/>
                        </a:rPr>
                        <a:t>Φυσικές Επιστήμες</a:t>
                      </a:r>
                      <a:endParaRPr lang="el-GR" sz="1800" b="0" dirty="0">
                        <a:effectLst>
                          <a:outerShdw blurRad="38100" dist="38100" dir="2700000" algn="tl">
                            <a:srgbClr val="000000">
                              <a:alpha val="43137"/>
                            </a:srgbClr>
                          </a:outerShdw>
                        </a:effectLst>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dirty="0" smtClean="0">
                          <a:solidFill>
                            <a:srgbClr val="984806"/>
                          </a:solidFill>
                          <a:latin typeface="Tahoma"/>
                          <a:ea typeface="Calibri"/>
                          <a:cs typeface="Times New Roman"/>
                        </a:rPr>
                        <a:t>20</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47135">
                <a:tc>
                  <a:txBody>
                    <a:bodyPr/>
                    <a:lstStyle/>
                    <a:p>
                      <a:pPr algn="ctr">
                        <a:lnSpc>
                          <a:spcPct val="100000"/>
                        </a:lnSpc>
                        <a:spcAft>
                          <a:spcPts val="0"/>
                        </a:spcAft>
                      </a:pPr>
                      <a:r>
                        <a:rPr lang="el-GR" sz="1800" b="0">
                          <a:solidFill>
                            <a:schemeClr val="bg1">
                              <a:lumMod val="50000"/>
                            </a:schemeClr>
                          </a:solidFill>
                          <a:latin typeface="Tahoma"/>
                          <a:ea typeface="Calibri"/>
                          <a:cs typeface="Times New Roman"/>
                        </a:rPr>
                        <a:t>4</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00000"/>
                        </a:lnSpc>
                        <a:spcAft>
                          <a:spcPts val="0"/>
                        </a:spcAft>
                      </a:pPr>
                      <a:r>
                        <a:rPr lang="el-GR" sz="1800" b="0">
                          <a:solidFill>
                            <a:schemeClr val="bg1">
                              <a:lumMod val="50000"/>
                            </a:schemeClr>
                          </a:solidFill>
                          <a:latin typeface="Tahoma"/>
                          <a:ea typeface="Calibri"/>
                          <a:cs typeface="Times New Roman"/>
                        </a:rPr>
                        <a:t>Ιστορία</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47135">
                <a:tc>
                  <a:txBody>
                    <a:bodyPr/>
                    <a:lstStyle/>
                    <a:p>
                      <a:pPr algn="ctr">
                        <a:lnSpc>
                          <a:spcPct val="100000"/>
                        </a:lnSpc>
                        <a:spcAft>
                          <a:spcPts val="0"/>
                        </a:spcAft>
                      </a:pPr>
                      <a:r>
                        <a:rPr lang="el-GR" sz="1800" b="0">
                          <a:solidFill>
                            <a:schemeClr val="bg1">
                              <a:lumMod val="50000"/>
                            </a:schemeClr>
                          </a:solidFill>
                          <a:latin typeface="Tahoma"/>
                          <a:ea typeface="Calibri"/>
                          <a:cs typeface="Times New Roman"/>
                        </a:rPr>
                        <a:t>5</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00000"/>
                        </a:lnSpc>
                        <a:spcAft>
                          <a:spcPts val="0"/>
                        </a:spcAft>
                      </a:pPr>
                      <a:r>
                        <a:rPr lang="el-GR" sz="1800" b="0">
                          <a:solidFill>
                            <a:schemeClr val="bg1">
                              <a:lumMod val="50000"/>
                            </a:schemeClr>
                          </a:solidFill>
                          <a:latin typeface="Tahoma"/>
                          <a:ea typeface="Calibri"/>
                          <a:cs typeface="Times New Roman"/>
                        </a:rPr>
                        <a:t>Πολιτική Παιδεία</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kern="1200" dirty="0">
                          <a:solidFill>
                            <a:srgbClr val="162A40"/>
                          </a:solidFill>
                          <a:latin typeface="Tahoma"/>
                          <a:ea typeface="Calibri"/>
                          <a:cs typeface="Times New Roman"/>
                        </a:rPr>
                        <a:t>20</a:t>
                      </a:r>
                      <a:r>
                        <a:rPr lang="el-GR" sz="1800" kern="1200" dirty="0">
                          <a:solidFill>
                            <a:srgbClr val="162A40"/>
                          </a:solidFill>
                          <a:latin typeface="Calibri"/>
                          <a:ea typeface="Calibri"/>
                          <a:cs typeface="Times New Roman"/>
                        </a:rPr>
                        <a:t> </a:t>
                      </a:r>
                      <a:endParaRPr lang="el-GR" sz="1100" dirty="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47135">
                <a:tc>
                  <a:txBody>
                    <a:bodyPr/>
                    <a:lstStyle/>
                    <a:p>
                      <a:pPr algn="ctr">
                        <a:lnSpc>
                          <a:spcPct val="100000"/>
                        </a:lnSpc>
                        <a:spcAft>
                          <a:spcPts val="0"/>
                        </a:spcAft>
                      </a:pPr>
                      <a:r>
                        <a:rPr lang="el-GR" sz="1800" b="0">
                          <a:solidFill>
                            <a:schemeClr val="bg1">
                              <a:lumMod val="50000"/>
                            </a:schemeClr>
                          </a:solidFill>
                          <a:latin typeface="Tahoma"/>
                          <a:ea typeface="Calibri"/>
                          <a:cs typeface="Times New Roman"/>
                        </a:rPr>
                        <a:t>6</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00000"/>
                        </a:lnSpc>
                        <a:spcAft>
                          <a:spcPts val="0"/>
                        </a:spcAft>
                      </a:pPr>
                      <a:r>
                        <a:rPr lang="el-GR" sz="1800" b="0">
                          <a:solidFill>
                            <a:schemeClr val="bg1">
                              <a:lumMod val="50000"/>
                            </a:schemeClr>
                          </a:solidFill>
                          <a:latin typeface="Tahoma"/>
                          <a:ea typeface="Calibri"/>
                          <a:cs typeface="Times New Roman"/>
                        </a:rPr>
                        <a:t>Θρησκευτικά</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47135">
                <a:tc>
                  <a:txBody>
                    <a:bodyPr/>
                    <a:lstStyle/>
                    <a:p>
                      <a:pPr algn="ctr">
                        <a:lnSpc>
                          <a:spcPct val="100000"/>
                        </a:lnSpc>
                        <a:spcAft>
                          <a:spcPts val="0"/>
                        </a:spcAft>
                      </a:pPr>
                      <a:r>
                        <a:rPr lang="el-GR" sz="1800" b="0">
                          <a:solidFill>
                            <a:schemeClr val="bg1">
                              <a:lumMod val="50000"/>
                            </a:schemeClr>
                          </a:solidFill>
                          <a:latin typeface="Tahoma"/>
                          <a:ea typeface="Calibri"/>
                          <a:cs typeface="Times New Roman"/>
                        </a:rPr>
                        <a:t>7</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00000"/>
                        </a:lnSpc>
                        <a:spcAft>
                          <a:spcPts val="0"/>
                        </a:spcAft>
                      </a:pPr>
                      <a:r>
                        <a:rPr lang="el-GR" sz="1800" b="0">
                          <a:solidFill>
                            <a:schemeClr val="bg1">
                              <a:lumMod val="50000"/>
                            </a:schemeClr>
                          </a:solidFill>
                          <a:latin typeface="Tahoma"/>
                          <a:ea typeface="Calibri"/>
                          <a:cs typeface="Times New Roman"/>
                        </a:rPr>
                        <a:t>Ερευνητική Εργασία</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kern="1200" dirty="0" smtClean="0">
                          <a:solidFill>
                            <a:srgbClr val="162A40"/>
                          </a:solidFill>
                          <a:latin typeface="Calibri"/>
                          <a:ea typeface="Calibri"/>
                          <a:cs typeface="Times New Roman"/>
                        </a:rPr>
                        <a:t> </a:t>
                      </a:r>
                      <a:endParaRPr lang="el-GR" sz="1100" dirty="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47135">
                <a:tc>
                  <a:txBody>
                    <a:bodyPr/>
                    <a:lstStyle/>
                    <a:p>
                      <a:pPr algn="ctr">
                        <a:lnSpc>
                          <a:spcPct val="100000"/>
                        </a:lnSpc>
                        <a:spcAft>
                          <a:spcPts val="0"/>
                        </a:spcAft>
                      </a:pPr>
                      <a:r>
                        <a:rPr lang="el-GR" sz="1800" b="0">
                          <a:solidFill>
                            <a:schemeClr val="bg1">
                              <a:lumMod val="50000"/>
                            </a:schemeClr>
                          </a:solidFill>
                          <a:latin typeface="Tahoma"/>
                          <a:ea typeface="Calibri"/>
                          <a:cs typeface="Times New Roman"/>
                        </a:rPr>
                        <a:t>8</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100000"/>
                        </a:lnSpc>
                        <a:spcAft>
                          <a:spcPts val="0"/>
                        </a:spcAft>
                      </a:pPr>
                      <a:r>
                        <a:rPr lang="el-GR" sz="1800" b="0">
                          <a:solidFill>
                            <a:schemeClr val="bg1">
                              <a:lumMod val="50000"/>
                            </a:schemeClr>
                          </a:solidFill>
                          <a:latin typeface="Tahoma"/>
                          <a:ea typeface="Calibri"/>
                          <a:cs typeface="Times New Roman"/>
                        </a:rPr>
                        <a:t>Ξένη Γλώσσα</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47135">
                <a:tc>
                  <a:txBody>
                    <a:bodyPr/>
                    <a:lstStyle/>
                    <a:p>
                      <a:pPr algn="ctr">
                        <a:lnSpc>
                          <a:spcPct val="100000"/>
                        </a:lnSpc>
                        <a:spcAft>
                          <a:spcPts val="0"/>
                        </a:spcAft>
                      </a:pPr>
                      <a:r>
                        <a:rPr lang="el-GR" sz="1800" b="0">
                          <a:solidFill>
                            <a:schemeClr val="bg1">
                              <a:lumMod val="50000"/>
                            </a:schemeClr>
                          </a:solidFill>
                          <a:latin typeface="Tahoma"/>
                          <a:ea typeface="Calibri"/>
                          <a:cs typeface="Times New Roman"/>
                        </a:rPr>
                        <a:t>9</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00000"/>
                        </a:lnSpc>
                        <a:spcAft>
                          <a:spcPts val="0"/>
                        </a:spcAft>
                      </a:pPr>
                      <a:r>
                        <a:rPr lang="el-GR" sz="1800" b="0" dirty="0">
                          <a:solidFill>
                            <a:schemeClr val="bg1">
                              <a:lumMod val="50000"/>
                            </a:schemeClr>
                          </a:solidFill>
                          <a:latin typeface="Tahoma"/>
                          <a:ea typeface="Calibri"/>
                          <a:cs typeface="Times New Roman"/>
                        </a:rPr>
                        <a:t>Φυσική Αγωγή</a:t>
                      </a:r>
                      <a:endParaRPr lang="el-GR" sz="1800" b="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endParaRPr lang="el-GR" sz="1100" dirty="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47135">
                <a:tc>
                  <a:txBody>
                    <a:bodyPr/>
                    <a:lstStyle/>
                    <a:p>
                      <a:pPr algn="ctr">
                        <a:lnSpc>
                          <a:spcPct val="100000"/>
                        </a:lnSpc>
                        <a:spcAft>
                          <a:spcPts val="0"/>
                        </a:spcAft>
                      </a:pPr>
                      <a:r>
                        <a:rPr lang="el-GR" sz="1800" b="0">
                          <a:solidFill>
                            <a:schemeClr val="bg1">
                              <a:lumMod val="50000"/>
                            </a:schemeClr>
                          </a:solidFill>
                          <a:latin typeface="Tahoma"/>
                          <a:ea typeface="Calibri"/>
                          <a:cs typeface="Times New Roman"/>
                        </a:rPr>
                        <a:t>10</a:t>
                      </a:r>
                      <a:endParaRPr lang="el-GR" sz="1800" b="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nSpc>
                          <a:spcPct val="100000"/>
                        </a:lnSpc>
                        <a:spcAft>
                          <a:spcPts val="0"/>
                        </a:spcAft>
                      </a:pPr>
                      <a:r>
                        <a:rPr lang="el-GR" sz="1800" b="0" dirty="0">
                          <a:solidFill>
                            <a:schemeClr val="bg1">
                              <a:lumMod val="50000"/>
                            </a:schemeClr>
                          </a:solidFill>
                          <a:latin typeface="Tahoma"/>
                          <a:ea typeface="Calibri"/>
                          <a:cs typeface="Times New Roman"/>
                        </a:rPr>
                        <a:t>Μάθημα Επιλογής</a:t>
                      </a:r>
                      <a:endParaRPr lang="el-GR" sz="1800" b="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a:solidFill>
                            <a:srgbClr val="162A40"/>
                          </a:solidFill>
                          <a:latin typeface="Tahoma"/>
                          <a:ea typeface="Calibri"/>
                          <a:cs typeface="Times New Roman"/>
                        </a:rPr>
                        <a:t>20</a:t>
                      </a:r>
                      <a:r>
                        <a:rPr lang="el-GR" sz="1800" kern="1200">
                          <a:solidFill>
                            <a:srgbClr val="162A40"/>
                          </a:solidFill>
                          <a:latin typeface="Calibri"/>
                          <a:ea typeface="Calibri"/>
                          <a:cs typeface="Times New Roman"/>
                        </a:rPr>
                        <a:t>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100000"/>
                        </a:lnSpc>
                        <a:spcAft>
                          <a:spcPts val="0"/>
                        </a:spcAft>
                      </a:pPr>
                      <a:r>
                        <a:rPr lang="el-GR" sz="1800" b="1" kern="1200" dirty="0">
                          <a:solidFill>
                            <a:srgbClr val="162A40"/>
                          </a:solidFill>
                          <a:latin typeface="Tahoma"/>
                          <a:ea typeface="Calibri"/>
                          <a:cs typeface="Times New Roman"/>
                        </a:rPr>
                        <a:t>20</a:t>
                      </a:r>
                      <a:r>
                        <a:rPr lang="el-GR" sz="1800" kern="1200" dirty="0">
                          <a:solidFill>
                            <a:srgbClr val="162A40"/>
                          </a:solidFill>
                          <a:latin typeface="Calibri"/>
                          <a:ea typeface="Calibri"/>
                          <a:cs typeface="Times New Roman"/>
                        </a:rPr>
                        <a:t> </a:t>
                      </a:r>
                      <a:endParaRPr lang="el-GR" sz="1100" dirty="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r>
              <a:tr h="494269">
                <a:tc rowSpan="3">
                  <a:txBody>
                    <a:bodyPr/>
                    <a:lstStyle/>
                    <a:p>
                      <a:pPr>
                        <a:lnSpc>
                          <a:spcPct val="100000"/>
                        </a:lnSpc>
                        <a:spcAft>
                          <a:spcPts val="0"/>
                        </a:spcAft>
                      </a:pPr>
                      <a:endParaRPr lang="el-GR" sz="6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nSpc>
                          <a:spcPct val="100000"/>
                        </a:lnSpc>
                        <a:spcAft>
                          <a:spcPts val="0"/>
                        </a:spcAft>
                      </a:pPr>
                      <a:r>
                        <a:rPr lang="el-GR" sz="1800" b="1" dirty="0">
                          <a:solidFill>
                            <a:srgbClr val="4F6228"/>
                          </a:solidFill>
                          <a:latin typeface="Tahoma"/>
                          <a:ea typeface="Calibri"/>
                          <a:cs typeface="Times New Roman"/>
                        </a:rPr>
                        <a:t>Αρχαία Ελληνική Γλώσσα &amp; Γραμματεία</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kern="1200">
                          <a:solidFill>
                            <a:srgbClr val="4F6228"/>
                          </a:solidFill>
                          <a:latin typeface="Tahoma"/>
                          <a:ea typeface="Calibri"/>
                          <a:cs typeface="Times New Roman"/>
                        </a:rPr>
                        <a:t>12</a:t>
                      </a:r>
                      <a:endParaRPr lang="el-GR" sz="1100">
                        <a:latin typeface="Calibri"/>
                        <a:ea typeface="Calibri"/>
                        <a:cs typeface="Times New Roman"/>
                      </a:endParaRPr>
                    </a:p>
                  </a:txBody>
                  <a:tcPr marL="40005" marR="40005"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kern="1200">
                          <a:solidFill>
                            <a:srgbClr val="4F6228"/>
                          </a:solidFill>
                          <a:latin typeface="Tahoma"/>
                          <a:ea typeface="Calibri"/>
                          <a:cs typeface="Times New Roman"/>
                        </a:rPr>
                        <a:t>11</a:t>
                      </a:r>
                      <a:endParaRPr lang="el-GR" sz="1100">
                        <a:latin typeface="Calibri"/>
                        <a:ea typeface="Calibri"/>
                        <a:cs typeface="Times New Roman"/>
                      </a:endParaRPr>
                    </a:p>
                  </a:txBody>
                  <a:tcPr marL="40005" marR="40005"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kern="1200">
                          <a:solidFill>
                            <a:srgbClr val="4F6228"/>
                          </a:solidFill>
                          <a:latin typeface="Tahoma"/>
                          <a:ea typeface="Calibri"/>
                          <a:cs typeface="Times New Roman"/>
                        </a:rPr>
                        <a:t>11,5</a:t>
                      </a:r>
                      <a:endParaRPr lang="el-GR" sz="1100">
                        <a:latin typeface="Calibri"/>
                        <a:ea typeface="Calibri"/>
                        <a:cs typeface="Times New Roman"/>
                      </a:endParaRPr>
                    </a:p>
                  </a:txBody>
                  <a:tcPr marL="40005" marR="40005"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kern="1200" dirty="0">
                          <a:solidFill>
                            <a:srgbClr val="FF0000"/>
                          </a:solidFill>
                          <a:latin typeface="Tahoma"/>
                          <a:ea typeface="Calibri"/>
                          <a:cs typeface="Times New Roman"/>
                        </a:rPr>
                        <a:t>5</a:t>
                      </a:r>
                      <a:endParaRPr lang="el-GR" sz="1100" dirty="0">
                        <a:solidFill>
                          <a:srgbClr val="FF0000"/>
                        </a:solidFill>
                        <a:latin typeface="Calibri"/>
                        <a:ea typeface="Calibri"/>
                        <a:cs typeface="Times New Roman"/>
                      </a:endParaRPr>
                    </a:p>
                  </a:txBody>
                  <a:tcPr marL="40005" marR="40005"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kern="1200" dirty="0">
                          <a:solidFill>
                            <a:srgbClr val="FF0000"/>
                          </a:solidFill>
                          <a:latin typeface="Tahoma"/>
                          <a:ea typeface="Calibri"/>
                          <a:cs typeface="Times New Roman"/>
                        </a:rPr>
                        <a:t>8,3</a:t>
                      </a:r>
                      <a:endParaRPr lang="el-GR" sz="1100" dirty="0">
                        <a:solidFill>
                          <a:srgbClr val="FF0000"/>
                        </a:solidFill>
                        <a:latin typeface="Calibri"/>
                        <a:ea typeface="Calibri"/>
                        <a:cs typeface="Times New Roman"/>
                      </a:endParaRPr>
                    </a:p>
                  </a:txBody>
                  <a:tcPr marL="40005" marR="40005"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r>
              <a:tr h="247135">
                <a:tc vMerge="1">
                  <a:txBody>
                    <a:bodyPr/>
                    <a:lstStyle/>
                    <a:p>
                      <a:pPr>
                        <a:lnSpc>
                          <a:spcPct val="100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nSpc>
                          <a:spcPct val="100000"/>
                        </a:lnSpc>
                        <a:spcAft>
                          <a:spcPts val="0"/>
                        </a:spcAft>
                      </a:pPr>
                      <a:r>
                        <a:rPr lang="el-GR" sz="1800" b="1">
                          <a:solidFill>
                            <a:srgbClr val="4F6228"/>
                          </a:solidFill>
                          <a:latin typeface="Tahoma"/>
                          <a:ea typeface="Calibri"/>
                          <a:cs typeface="Times New Roman"/>
                        </a:rPr>
                        <a:t>Νέα Ελληνική Λογοτεχνία</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kern="1200">
                          <a:solidFill>
                            <a:srgbClr val="4F6228"/>
                          </a:solidFill>
                          <a:latin typeface="Tahoma"/>
                          <a:ea typeface="Calibri"/>
                          <a:cs typeface="Times New Roman"/>
                        </a:rPr>
                        <a:t>20</a:t>
                      </a:r>
                      <a:endParaRPr lang="el-GR" sz="1100">
                        <a:latin typeface="Calibri"/>
                        <a:ea typeface="Calibri"/>
                        <a:cs typeface="Times New Roman"/>
                      </a:endParaRPr>
                    </a:p>
                  </a:txBody>
                  <a:tcPr marL="40005" marR="40005"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kern="1200">
                          <a:solidFill>
                            <a:srgbClr val="4F6228"/>
                          </a:solidFill>
                          <a:latin typeface="Tahoma"/>
                          <a:ea typeface="Calibri"/>
                          <a:cs typeface="Times New Roman"/>
                        </a:rPr>
                        <a:t>20</a:t>
                      </a:r>
                      <a:endParaRPr lang="el-GR" sz="1100">
                        <a:latin typeface="Calibri"/>
                        <a:ea typeface="Calibri"/>
                        <a:cs typeface="Times New Roman"/>
                      </a:endParaRPr>
                    </a:p>
                  </a:txBody>
                  <a:tcPr marL="40005" marR="40005"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kern="1200">
                          <a:solidFill>
                            <a:srgbClr val="4F6228"/>
                          </a:solidFill>
                          <a:latin typeface="Tahoma"/>
                          <a:ea typeface="Calibri"/>
                          <a:cs typeface="Times New Roman"/>
                        </a:rPr>
                        <a:t>20</a:t>
                      </a:r>
                      <a:endParaRPr lang="el-GR" sz="1100">
                        <a:latin typeface="Calibri"/>
                        <a:ea typeface="Calibri"/>
                        <a:cs typeface="Times New Roman"/>
                      </a:endParaRPr>
                    </a:p>
                  </a:txBody>
                  <a:tcPr marL="40005" marR="40005"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kern="1200">
                          <a:solidFill>
                            <a:srgbClr val="4F6228"/>
                          </a:solidFill>
                          <a:latin typeface="Tahoma"/>
                          <a:ea typeface="Calibri"/>
                          <a:cs typeface="Times New Roman"/>
                        </a:rPr>
                        <a:t>20</a:t>
                      </a:r>
                      <a:endParaRPr lang="el-GR" sz="1100">
                        <a:latin typeface="Calibri"/>
                        <a:ea typeface="Calibri"/>
                        <a:cs typeface="Times New Roman"/>
                      </a:endParaRPr>
                    </a:p>
                  </a:txBody>
                  <a:tcPr marL="40005" marR="40005"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kern="1200">
                          <a:solidFill>
                            <a:srgbClr val="4F6228"/>
                          </a:solidFill>
                          <a:latin typeface="Tahoma"/>
                          <a:ea typeface="Calibri"/>
                          <a:cs typeface="Times New Roman"/>
                        </a:rPr>
                        <a:t>20</a:t>
                      </a:r>
                      <a:endParaRPr lang="el-GR" sz="1100">
                        <a:latin typeface="Calibri"/>
                        <a:ea typeface="Calibri"/>
                        <a:cs typeface="Times New Roman"/>
                      </a:endParaRPr>
                    </a:p>
                  </a:txBody>
                  <a:tcPr marL="40005" marR="40005"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r>
              <a:tr h="247135">
                <a:tc vMerge="1">
                  <a:txBody>
                    <a:bodyPr/>
                    <a:lstStyle/>
                    <a:p>
                      <a:pPr>
                        <a:lnSpc>
                          <a:spcPct val="100000"/>
                        </a:lnSpc>
                        <a:spcAft>
                          <a:spcPts val="0"/>
                        </a:spcAft>
                      </a:pPr>
                      <a:endParaRPr lang="el-GR" sz="6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nSpc>
                          <a:spcPct val="100000"/>
                        </a:lnSpc>
                        <a:spcAft>
                          <a:spcPts val="0"/>
                        </a:spcAft>
                      </a:pPr>
                      <a:r>
                        <a:rPr lang="el-GR" sz="1800" b="1">
                          <a:solidFill>
                            <a:srgbClr val="4F6228"/>
                          </a:solidFill>
                          <a:latin typeface="Tahoma"/>
                          <a:ea typeface="Calibri"/>
                          <a:cs typeface="Times New Roman"/>
                        </a:rPr>
                        <a:t>Νέα Ελληνική Γλώσσα</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kern="1200">
                          <a:solidFill>
                            <a:srgbClr val="4F6228"/>
                          </a:solidFill>
                          <a:latin typeface="Tahoma"/>
                          <a:ea typeface="Calibri"/>
                          <a:cs typeface="Times New Roman"/>
                        </a:rPr>
                        <a:t>20</a:t>
                      </a:r>
                      <a:endParaRPr lang="el-GR" sz="1100">
                        <a:latin typeface="Calibri"/>
                        <a:ea typeface="Calibri"/>
                        <a:cs typeface="Times New Roman"/>
                      </a:endParaRPr>
                    </a:p>
                  </a:txBody>
                  <a:tcPr marL="40005" marR="40005"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kern="1200">
                          <a:solidFill>
                            <a:srgbClr val="4F6228"/>
                          </a:solidFill>
                          <a:latin typeface="Tahoma"/>
                          <a:ea typeface="Calibri"/>
                          <a:cs typeface="Times New Roman"/>
                        </a:rPr>
                        <a:t>20</a:t>
                      </a:r>
                      <a:endParaRPr lang="el-GR" sz="1100">
                        <a:latin typeface="Calibri"/>
                        <a:ea typeface="Calibri"/>
                        <a:cs typeface="Times New Roman"/>
                      </a:endParaRPr>
                    </a:p>
                  </a:txBody>
                  <a:tcPr marL="40005" marR="40005"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kern="1200">
                          <a:solidFill>
                            <a:srgbClr val="4F6228"/>
                          </a:solidFill>
                          <a:latin typeface="Tahoma"/>
                          <a:ea typeface="Calibri"/>
                          <a:cs typeface="Times New Roman"/>
                        </a:rPr>
                        <a:t>20</a:t>
                      </a:r>
                      <a:endParaRPr lang="el-GR" sz="1100">
                        <a:latin typeface="Calibri"/>
                        <a:ea typeface="Calibri"/>
                        <a:cs typeface="Times New Roman"/>
                      </a:endParaRPr>
                    </a:p>
                  </a:txBody>
                  <a:tcPr marL="40005" marR="40005"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kern="1200">
                          <a:solidFill>
                            <a:srgbClr val="4F6228"/>
                          </a:solidFill>
                          <a:latin typeface="Tahoma"/>
                          <a:ea typeface="Calibri"/>
                          <a:cs typeface="Times New Roman"/>
                        </a:rPr>
                        <a:t>20</a:t>
                      </a:r>
                      <a:endParaRPr lang="el-GR" sz="1100">
                        <a:latin typeface="Calibri"/>
                        <a:ea typeface="Calibri"/>
                        <a:cs typeface="Times New Roman"/>
                      </a:endParaRPr>
                    </a:p>
                  </a:txBody>
                  <a:tcPr marL="40005" marR="40005"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100000"/>
                        </a:lnSpc>
                        <a:spcAft>
                          <a:spcPts val="0"/>
                        </a:spcAft>
                      </a:pPr>
                      <a:r>
                        <a:rPr lang="el-GR" sz="1800" b="1" kern="1200" dirty="0">
                          <a:solidFill>
                            <a:srgbClr val="4F6228"/>
                          </a:solidFill>
                          <a:latin typeface="Tahoma"/>
                          <a:ea typeface="Calibri"/>
                          <a:cs typeface="Times New Roman"/>
                        </a:rPr>
                        <a:t>20</a:t>
                      </a:r>
                      <a:endParaRPr lang="el-GR" sz="1100" dirty="0">
                        <a:latin typeface="Calibri"/>
                        <a:ea typeface="Calibri"/>
                        <a:cs typeface="Times New Roman"/>
                      </a:endParaRPr>
                    </a:p>
                  </a:txBody>
                  <a:tcPr marL="40005" marR="40005" marT="1270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r>
              <a:tr h="247135">
                <a:tc rowSpan="2">
                  <a:txBody>
                    <a:bodyPr/>
                    <a:lstStyle/>
                    <a:p>
                      <a:pPr>
                        <a:lnSpc>
                          <a:spcPct val="100000"/>
                        </a:lnSpc>
                        <a:spcAft>
                          <a:spcPts val="0"/>
                        </a:spcAft>
                      </a:pPr>
                      <a:endParaRPr lang="el-GR" sz="6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nSpc>
                          <a:spcPct val="100000"/>
                        </a:lnSpc>
                        <a:spcAft>
                          <a:spcPts val="0"/>
                        </a:spcAft>
                      </a:pPr>
                      <a:r>
                        <a:rPr lang="el-GR" sz="1800" b="1">
                          <a:solidFill>
                            <a:srgbClr val="5F497A"/>
                          </a:solidFill>
                          <a:latin typeface="Tahoma"/>
                          <a:ea typeface="Calibri"/>
                          <a:cs typeface="Times New Roman"/>
                        </a:rPr>
                        <a:t>Άλγεβρα</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kern="1200">
                          <a:solidFill>
                            <a:srgbClr val="5F497A"/>
                          </a:solidFill>
                          <a:latin typeface="Tahoma"/>
                          <a:ea typeface="Calibri"/>
                          <a:cs typeface="Times New Roman"/>
                        </a:rPr>
                        <a:t>20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kern="1200">
                          <a:solidFill>
                            <a:srgbClr val="5F497A"/>
                          </a:solidFill>
                          <a:latin typeface="Tahoma"/>
                          <a:ea typeface="Calibri"/>
                          <a:cs typeface="Times New Roman"/>
                        </a:rPr>
                        <a:t>20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kern="1200">
                          <a:solidFill>
                            <a:srgbClr val="5F497A"/>
                          </a:solidFill>
                          <a:latin typeface="Tahoma"/>
                          <a:ea typeface="Calibri"/>
                          <a:cs typeface="Times New Roman"/>
                        </a:rPr>
                        <a:t>20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kern="1200">
                          <a:solidFill>
                            <a:srgbClr val="5F497A"/>
                          </a:solidFill>
                          <a:latin typeface="Tahoma"/>
                          <a:ea typeface="Calibri"/>
                          <a:cs typeface="Times New Roman"/>
                        </a:rPr>
                        <a:t>20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kern="1200">
                          <a:solidFill>
                            <a:srgbClr val="5F497A"/>
                          </a:solidFill>
                          <a:latin typeface="Tahoma"/>
                          <a:ea typeface="Calibri"/>
                          <a:cs typeface="Times New Roman"/>
                        </a:rPr>
                        <a:t>20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r>
              <a:tr h="247135">
                <a:tc vMerge="1">
                  <a:txBody>
                    <a:bodyPr/>
                    <a:lstStyle/>
                    <a:p>
                      <a:pPr>
                        <a:lnSpc>
                          <a:spcPct val="100000"/>
                        </a:lnSpc>
                        <a:spcAft>
                          <a:spcPts val="0"/>
                        </a:spcAft>
                      </a:pPr>
                      <a:endParaRPr lang="el-GR" sz="6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nSpc>
                          <a:spcPct val="100000"/>
                        </a:lnSpc>
                        <a:spcAft>
                          <a:spcPts val="0"/>
                        </a:spcAft>
                      </a:pPr>
                      <a:r>
                        <a:rPr lang="el-GR" sz="1800" b="1">
                          <a:solidFill>
                            <a:srgbClr val="5F497A"/>
                          </a:solidFill>
                          <a:latin typeface="Tahoma"/>
                          <a:ea typeface="Calibri"/>
                          <a:cs typeface="Times New Roman"/>
                        </a:rPr>
                        <a:t>Γεωμετρία</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kern="1200">
                          <a:solidFill>
                            <a:srgbClr val="5F497A"/>
                          </a:solidFill>
                          <a:latin typeface="Tahoma"/>
                          <a:ea typeface="Calibri"/>
                          <a:cs typeface="Times New Roman"/>
                        </a:rPr>
                        <a:t>20</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kern="1200">
                          <a:solidFill>
                            <a:srgbClr val="5F497A"/>
                          </a:solidFill>
                          <a:latin typeface="Tahoma"/>
                          <a:ea typeface="Calibri"/>
                          <a:cs typeface="Times New Roman"/>
                        </a:rPr>
                        <a:t>20</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kern="1200">
                          <a:solidFill>
                            <a:srgbClr val="5F497A"/>
                          </a:solidFill>
                          <a:latin typeface="Tahoma"/>
                          <a:ea typeface="Calibri"/>
                          <a:cs typeface="Times New Roman"/>
                        </a:rPr>
                        <a:t>20</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kern="1200">
                          <a:solidFill>
                            <a:srgbClr val="5F497A"/>
                          </a:solidFill>
                          <a:latin typeface="Tahoma"/>
                          <a:ea typeface="Calibri"/>
                          <a:cs typeface="Times New Roman"/>
                        </a:rPr>
                        <a:t>20</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100000"/>
                        </a:lnSpc>
                        <a:spcAft>
                          <a:spcPts val="0"/>
                        </a:spcAft>
                      </a:pPr>
                      <a:r>
                        <a:rPr lang="el-GR" sz="1800" b="1" kern="1200">
                          <a:solidFill>
                            <a:srgbClr val="5F497A"/>
                          </a:solidFill>
                          <a:latin typeface="Tahoma"/>
                          <a:ea typeface="Calibri"/>
                          <a:cs typeface="Times New Roman"/>
                        </a:rPr>
                        <a:t>20</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r>
              <a:tr h="247135">
                <a:tc rowSpan="3">
                  <a:txBody>
                    <a:bodyPr/>
                    <a:lstStyle/>
                    <a:p>
                      <a:pPr>
                        <a:lnSpc>
                          <a:spcPct val="100000"/>
                        </a:lnSpc>
                        <a:spcAft>
                          <a:spcPts val="0"/>
                        </a:spcAft>
                      </a:pPr>
                      <a:endParaRPr lang="el-GR" sz="6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nSpc>
                          <a:spcPct val="100000"/>
                        </a:lnSpc>
                        <a:spcAft>
                          <a:spcPts val="0"/>
                        </a:spcAft>
                      </a:pPr>
                      <a:r>
                        <a:rPr lang="el-GR" sz="1800" b="1">
                          <a:solidFill>
                            <a:srgbClr val="984806"/>
                          </a:solidFill>
                          <a:latin typeface="Tahoma"/>
                          <a:ea typeface="Calibri"/>
                          <a:cs typeface="Times New Roman"/>
                        </a:rPr>
                        <a:t>Φυσική </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kern="1200">
                          <a:solidFill>
                            <a:srgbClr val="984806"/>
                          </a:solidFill>
                          <a:latin typeface="Tahoma"/>
                          <a:ea typeface="Calibri"/>
                          <a:cs typeface="Times New Roman"/>
                        </a:rPr>
                        <a:t>20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kern="1200">
                          <a:solidFill>
                            <a:srgbClr val="984806"/>
                          </a:solidFill>
                          <a:latin typeface="Tahoma"/>
                          <a:ea typeface="Calibri"/>
                          <a:cs typeface="Times New Roman"/>
                        </a:rPr>
                        <a:t>20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kern="1200">
                          <a:solidFill>
                            <a:srgbClr val="984806"/>
                          </a:solidFill>
                          <a:latin typeface="Tahoma"/>
                          <a:ea typeface="Calibri"/>
                          <a:cs typeface="Times New Roman"/>
                        </a:rPr>
                        <a:t>20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kern="1200">
                          <a:solidFill>
                            <a:srgbClr val="984806"/>
                          </a:solidFill>
                          <a:latin typeface="Tahoma"/>
                          <a:ea typeface="Calibri"/>
                          <a:cs typeface="Times New Roman"/>
                        </a:rPr>
                        <a:t>20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kern="1200">
                          <a:solidFill>
                            <a:srgbClr val="984806"/>
                          </a:solidFill>
                          <a:latin typeface="Tahoma"/>
                          <a:ea typeface="Calibri"/>
                          <a:cs typeface="Times New Roman"/>
                        </a:rPr>
                        <a:t>20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r>
              <a:tr h="247135">
                <a:tc vMerge="1">
                  <a:txBody>
                    <a:bodyPr/>
                    <a:lstStyle/>
                    <a:p>
                      <a:pPr>
                        <a:lnSpc>
                          <a:spcPct val="100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nSpc>
                          <a:spcPct val="100000"/>
                        </a:lnSpc>
                        <a:spcAft>
                          <a:spcPts val="0"/>
                        </a:spcAft>
                      </a:pPr>
                      <a:r>
                        <a:rPr lang="el-GR" sz="1800" b="1">
                          <a:solidFill>
                            <a:srgbClr val="984806"/>
                          </a:solidFill>
                          <a:latin typeface="Tahoma"/>
                          <a:ea typeface="Calibri"/>
                          <a:cs typeface="Times New Roman"/>
                        </a:rPr>
                        <a:t>Χημεία</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kern="1200">
                          <a:solidFill>
                            <a:srgbClr val="984806"/>
                          </a:solidFill>
                          <a:latin typeface="Tahoma"/>
                          <a:ea typeface="Calibri"/>
                          <a:cs typeface="Times New Roman"/>
                        </a:rPr>
                        <a:t>20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kern="1200">
                          <a:solidFill>
                            <a:srgbClr val="984806"/>
                          </a:solidFill>
                          <a:latin typeface="Tahoma"/>
                          <a:ea typeface="Calibri"/>
                          <a:cs typeface="Times New Roman"/>
                        </a:rPr>
                        <a:t>20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kern="1200">
                          <a:solidFill>
                            <a:srgbClr val="984806"/>
                          </a:solidFill>
                          <a:latin typeface="Tahoma"/>
                          <a:ea typeface="Calibri"/>
                          <a:cs typeface="Times New Roman"/>
                        </a:rPr>
                        <a:t>20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kern="1200">
                          <a:solidFill>
                            <a:srgbClr val="984806"/>
                          </a:solidFill>
                          <a:latin typeface="Tahoma"/>
                          <a:ea typeface="Calibri"/>
                          <a:cs typeface="Times New Roman"/>
                        </a:rPr>
                        <a:t>20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kern="1200">
                          <a:solidFill>
                            <a:srgbClr val="984806"/>
                          </a:solidFill>
                          <a:latin typeface="Tahoma"/>
                          <a:ea typeface="Calibri"/>
                          <a:cs typeface="Times New Roman"/>
                        </a:rPr>
                        <a:t>20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r>
              <a:tr h="247135">
                <a:tc vMerge="1">
                  <a:txBody>
                    <a:bodyPr/>
                    <a:lstStyle/>
                    <a:p>
                      <a:pPr>
                        <a:lnSpc>
                          <a:spcPct val="100000"/>
                        </a:lnSpc>
                        <a:spcAft>
                          <a:spcPts val="0"/>
                        </a:spcAft>
                      </a:pPr>
                      <a:endParaRPr lang="el-GR" sz="6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nSpc>
                          <a:spcPct val="100000"/>
                        </a:lnSpc>
                        <a:spcAft>
                          <a:spcPts val="0"/>
                        </a:spcAft>
                      </a:pPr>
                      <a:r>
                        <a:rPr lang="el-GR" sz="1800" b="1" dirty="0">
                          <a:solidFill>
                            <a:srgbClr val="984806"/>
                          </a:solidFill>
                          <a:latin typeface="Tahoma"/>
                          <a:ea typeface="Calibri"/>
                          <a:cs typeface="Times New Roman"/>
                        </a:rPr>
                        <a:t>Βιολογία </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kern="1200">
                          <a:solidFill>
                            <a:srgbClr val="984806"/>
                          </a:solidFill>
                          <a:latin typeface="Tahoma"/>
                          <a:ea typeface="Calibri"/>
                          <a:cs typeface="Times New Roman"/>
                        </a:rPr>
                        <a:t>20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kern="1200">
                          <a:solidFill>
                            <a:srgbClr val="984806"/>
                          </a:solidFill>
                          <a:latin typeface="Tahoma"/>
                          <a:ea typeface="Calibri"/>
                          <a:cs typeface="Times New Roman"/>
                        </a:rPr>
                        <a:t>20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kern="1200">
                          <a:solidFill>
                            <a:srgbClr val="984806"/>
                          </a:solidFill>
                          <a:latin typeface="Tahoma"/>
                          <a:ea typeface="Calibri"/>
                          <a:cs typeface="Times New Roman"/>
                        </a:rPr>
                        <a:t>20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kern="1200">
                          <a:solidFill>
                            <a:srgbClr val="984806"/>
                          </a:solidFill>
                          <a:latin typeface="Tahoma"/>
                          <a:ea typeface="Calibri"/>
                          <a:cs typeface="Times New Roman"/>
                        </a:rPr>
                        <a:t>20 </a:t>
                      </a:r>
                      <a:endParaRPr lang="el-GR" sz="110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c>
                  <a:txBody>
                    <a:bodyPr/>
                    <a:lstStyle/>
                    <a:p>
                      <a:pPr algn="ctr">
                        <a:lnSpc>
                          <a:spcPct val="100000"/>
                        </a:lnSpc>
                        <a:spcAft>
                          <a:spcPts val="0"/>
                        </a:spcAft>
                      </a:pPr>
                      <a:r>
                        <a:rPr lang="el-GR" sz="1800" b="1" kern="1200" dirty="0">
                          <a:solidFill>
                            <a:srgbClr val="984806"/>
                          </a:solidFill>
                          <a:latin typeface="Tahoma"/>
                          <a:ea typeface="Calibri"/>
                          <a:cs typeface="Times New Roman"/>
                        </a:rPr>
                        <a:t>20 </a:t>
                      </a:r>
                      <a:endParaRPr lang="el-GR" sz="1100" dirty="0">
                        <a:latin typeface="Calibri"/>
                        <a:ea typeface="Calibri"/>
                        <a:cs typeface="Times New Roman"/>
                      </a:endParaRPr>
                    </a:p>
                  </a:txBody>
                  <a:tcPr marL="40005" marR="40005" marT="1270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EE395"/>
                    </a:solidFill>
                  </a:tcPr>
                </a:tc>
              </a:tr>
              <a:tr h="282783">
                <a:tc>
                  <a:txBody>
                    <a:bodyPr/>
                    <a:lstStyle/>
                    <a:p>
                      <a:pPr>
                        <a:lnSpc>
                          <a:spcPct val="100000"/>
                        </a:lnSpc>
                        <a:spcAft>
                          <a:spcPts val="0"/>
                        </a:spcAft>
                      </a:pPr>
                      <a:endParaRPr lang="el-GR" sz="1800">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c gridSpan="3">
                  <a:txBody>
                    <a:bodyPr/>
                    <a:lstStyle/>
                    <a:p>
                      <a:pPr>
                        <a:lnSpc>
                          <a:spcPct val="100000"/>
                        </a:lnSpc>
                        <a:spcAft>
                          <a:spcPts val="0"/>
                        </a:spcAft>
                      </a:pPr>
                      <a:r>
                        <a:rPr lang="el-GR" sz="1800" b="1" dirty="0">
                          <a:solidFill>
                            <a:schemeClr val="bg1">
                              <a:lumMod val="50000"/>
                            </a:schemeClr>
                          </a:solidFill>
                          <a:latin typeface="Tahoma"/>
                          <a:ea typeface="Calibri"/>
                          <a:cs typeface="Times New Roman"/>
                        </a:rPr>
                        <a:t>Γενικός Βαθμός Προαγωγής</a:t>
                      </a:r>
                      <a:endParaRPr lang="el-GR" sz="1800" b="1"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c hMerge="1">
                  <a:txBody>
                    <a:bodyPr/>
                    <a:lstStyle/>
                    <a:p>
                      <a:endParaRPr lang="el-GR"/>
                    </a:p>
                  </a:txBody>
                  <a:tcPr/>
                </a:tc>
                <a:tc hMerge="1">
                  <a:txBody>
                    <a:bodyPr/>
                    <a:lstStyle/>
                    <a:p>
                      <a:endParaRPr lang="el-GR"/>
                    </a:p>
                  </a:txBody>
                  <a:tcPr/>
                </a:tc>
                <a:tc gridSpan="2">
                  <a:txBody>
                    <a:bodyPr/>
                    <a:lstStyle/>
                    <a:p>
                      <a:pPr algn="r">
                        <a:lnSpc>
                          <a:spcPct val="100000"/>
                        </a:lnSpc>
                        <a:spcAft>
                          <a:spcPts val="0"/>
                        </a:spcAft>
                      </a:pPr>
                      <a:r>
                        <a:rPr lang="el-GR" sz="1800" b="1" dirty="0">
                          <a:solidFill>
                            <a:srgbClr val="D20000"/>
                          </a:solidFill>
                          <a:latin typeface="Tahoma"/>
                          <a:ea typeface="Calibri"/>
                          <a:cs typeface="Times New Roman"/>
                        </a:rPr>
                        <a:t>Παραπέμπεται</a:t>
                      </a:r>
                      <a:endParaRPr lang="el-GR" sz="1800" dirty="0">
                        <a:solidFill>
                          <a:srgbClr val="D20000"/>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c hMerge="1">
                  <a:txBody>
                    <a:bodyPr/>
                    <a:lstStyle/>
                    <a:p>
                      <a:endParaRPr lang="el-GR"/>
                    </a:p>
                  </a:txBody>
                  <a:tcPr/>
                </a:tc>
                <a:tc>
                  <a:txBody>
                    <a:bodyPr/>
                    <a:lstStyle/>
                    <a:p>
                      <a:pPr algn="ctr">
                        <a:lnSpc>
                          <a:spcPct val="100000"/>
                        </a:lnSpc>
                        <a:spcAft>
                          <a:spcPts val="0"/>
                        </a:spcAft>
                      </a:pPr>
                      <a:r>
                        <a:rPr lang="el-GR" sz="1800" b="1" dirty="0" smtClean="0">
                          <a:solidFill>
                            <a:schemeClr val="bg1">
                              <a:lumMod val="50000"/>
                            </a:schemeClr>
                          </a:solidFill>
                          <a:latin typeface="Tahoma"/>
                          <a:ea typeface="Calibri"/>
                          <a:cs typeface="Times New Roman"/>
                        </a:rPr>
                        <a:t>19,6</a:t>
                      </a:r>
                      <a:endParaRPr lang="el-GR" sz="18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r>
            </a:tbl>
          </a:graphicData>
        </a:graphic>
      </p:graphicFrame>
      <p:sp>
        <p:nvSpPr>
          <p:cNvPr id="7" name="6 - Έλλειψη"/>
          <p:cNvSpPr/>
          <p:nvPr/>
        </p:nvSpPr>
        <p:spPr>
          <a:xfrm>
            <a:off x="7812088" y="3716338"/>
            <a:ext cx="1081087" cy="7207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
        <p:nvSpPr>
          <p:cNvPr id="8" name="7 - Έλλειψη"/>
          <p:cNvSpPr/>
          <p:nvPr/>
        </p:nvSpPr>
        <p:spPr>
          <a:xfrm>
            <a:off x="5724525" y="5994400"/>
            <a:ext cx="2232025" cy="863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1000"/>
                                        <p:tgtEl>
                                          <p:spTgt spid="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υποσέλιδου"/>
          <p:cNvSpPr>
            <a:spLocks noGrp="1"/>
          </p:cNvSpPr>
          <p:nvPr>
            <p:ph type="ftr" sz="quarter" idx="11"/>
          </p:nvPr>
        </p:nvSpPr>
        <p:spPr/>
        <p:txBody>
          <a:bodyPr/>
          <a:lstStyle/>
          <a:p>
            <a:pPr>
              <a:defRPr/>
            </a:pPr>
            <a:r>
              <a:rPr lang="de-DE" smtClean="0"/>
              <a:t>Σχ. Σύμβουλοι Ν. Δωδεκανήσου</a:t>
            </a:r>
            <a:endParaRPr lang="de-DE"/>
          </a:p>
        </p:txBody>
      </p:sp>
      <p:sp>
        <p:nvSpPr>
          <p:cNvPr id="3" name="2 - Θέση αριθμού διαφάνειας"/>
          <p:cNvSpPr>
            <a:spLocks noGrp="1"/>
          </p:cNvSpPr>
          <p:nvPr>
            <p:ph type="sldNum" sz="quarter" idx="12"/>
          </p:nvPr>
        </p:nvSpPr>
        <p:spPr/>
        <p:txBody>
          <a:bodyPr/>
          <a:lstStyle/>
          <a:p>
            <a:pPr>
              <a:defRPr/>
            </a:pPr>
            <a:fld id="{D220275B-D4EF-46CE-95D1-38DB3F7C963C}" type="slidenum">
              <a:rPr lang="de-DE" smtClean="0"/>
              <a:pPr>
                <a:defRPr/>
              </a:pPr>
              <a:t>17</a:t>
            </a:fld>
            <a:endParaRPr lang="de-DE"/>
          </a:p>
        </p:txBody>
      </p:sp>
      <p:sp>
        <p:nvSpPr>
          <p:cNvPr id="4" name="3 - Στρογγυλεμένο ορθογώνιο"/>
          <p:cNvSpPr/>
          <p:nvPr/>
        </p:nvSpPr>
        <p:spPr>
          <a:xfrm>
            <a:off x="2268538" y="692150"/>
            <a:ext cx="4679950" cy="792163"/>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200" b="1" dirty="0">
                <a:solidFill>
                  <a:srgbClr val="FF0000"/>
                </a:solidFill>
                <a:effectLst>
                  <a:outerShdw blurRad="38100" dist="38100" dir="2700000" algn="tl">
                    <a:srgbClr val="000000"/>
                  </a:outerShdw>
                </a:effectLst>
              </a:rPr>
              <a:t>35</a:t>
            </a:r>
            <a:r>
              <a:rPr lang="el-GR" sz="2200" dirty="0">
                <a:solidFill>
                  <a:schemeClr val="bg1">
                    <a:lumMod val="75000"/>
                  </a:schemeClr>
                </a:solidFill>
              </a:rPr>
              <a:t> διδακτικές ώρες / εβδομάδα</a:t>
            </a:r>
            <a:endParaRPr lang="el-GR" dirty="0"/>
          </a:p>
        </p:txBody>
      </p:sp>
      <p:sp>
        <p:nvSpPr>
          <p:cNvPr id="5" name="4 - Στρογγυλεμένο ορθογώνιο"/>
          <p:cNvSpPr/>
          <p:nvPr/>
        </p:nvSpPr>
        <p:spPr>
          <a:xfrm>
            <a:off x="0" y="1773238"/>
            <a:ext cx="5508625" cy="863600"/>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ts val="0"/>
              </a:spcAft>
              <a:defRPr/>
            </a:pPr>
            <a:r>
              <a:rPr lang="el-GR" sz="2200" b="1" dirty="0">
                <a:solidFill>
                  <a:srgbClr val="FF0000"/>
                </a:solidFill>
                <a:effectLst>
                  <a:outerShdw blurRad="38100" dist="38100" dir="2700000" algn="tl">
                    <a:srgbClr val="000000"/>
                  </a:outerShdw>
                </a:effectLst>
              </a:rPr>
              <a:t>30 </a:t>
            </a:r>
            <a:r>
              <a:rPr lang="el-GR" sz="2200" dirty="0">
                <a:solidFill>
                  <a:schemeClr val="bg1">
                    <a:lumMod val="50000"/>
                  </a:schemeClr>
                </a:solidFill>
              </a:rPr>
              <a:t>δ. ώ. για μαθήματα </a:t>
            </a:r>
          </a:p>
          <a:p>
            <a:pPr algn="ctr">
              <a:spcAft>
                <a:spcPts val="0"/>
              </a:spcAft>
              <a:defRPr/>
            </a:pPr>
            <a:r>
              <a:rPr lang="el-GR" sz="2200" b="1" dirty="0">
                <a:solidFill>
                  <a:srgbClr val="0070C0"/>
                </a:solidFill>
                <a:effectLst>
                  <a:outerShdw blurRad="38100" dist="38100" dir="2700000" algn="tl">
                    <a:srgbClr val="000000">
                      <a:alpha val="43137"/>
                    </a:srgbClr>
                  </a:outerShdw>
                </a:effectLst>
              </a:rPr>
              <a:t>Κοινού Εκπαιδευτικού Προγράμματος</a:t>
            </a:r>
            <a:endParaRPr lang="el-GR" sz="2200" dirty="0">
              <a:effectLst>
                <a:outerShdw blurRad="38100" dist="38100" dir="2700000" algn="tl">
                  <a:srgbClr val="000000">
                    <a:alpha val="43137"/>
                  </a:srgbClr>
                </a:outerShdw>
              </a:effectLst>
            </a:endParaRPr>
          </a:p>
        </p:txBody>
      </p:sp>
      <p:sp>
        <p:nvSpPr>
          <p:cNvPr id="6" name="5 - Στρογγυλεμένο ορθογώνιο"/>
          <p:cNvSpPr/>
          <p:nvPr/>
        </p:nvSpPr>
        <p:spPr>
          <a:xfrm>
            <a:off x="5003800" y="2708275"/>
            <a:ext cx="3960813" cy="792163"/>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ts val="0"/>
              </a:spcAft>
              <a:defRPr/>
            </a:pPr>
            <a:r>
              <a:rPr lang="el-GR" sz="2200" b="1" dirty="0">
                <a:solidFill>
                  <a:srgbClr val="FF0000"/>
                </a:solidFill>
                <a:effectLst>
                  <a:outerShdw blurRad="38100" dist="38100" dir="2700000" algn="tl">
                    <a:srgbClr val="000000"/>
                  </a:outerShdw>
                </a:effectLst>
              </a:rPr>
              <a:t>5 </a:t>
            </a:r>
            <a:r>
              <a:rPr lang="el-GR" sz="2200" dirty="0">
                <a:solidFill>
                  <a:schemeClr val="bg1">
                    <a:lumMod val="50000"/>
                  </a:schemeClr>
                </a:solidFill>
              </a:rPr>
              <a:t>δ. ώ. για μαθήματα σε </a:t>
            </a:r>
          </a:p>
          <a:p>
            <a:pPr algn="ctr">
              <a:spcAft>
                <a:spcPts val="0"/>
              </a:spcAft>
              <a:defRPr/>
            </a:pPr>
            <a:r>
              <a:rPr lang="el-GR" sz="2200" b="1" dirty="0">
                <a:solidFill>
                  <a:srgbClr val="006600"/>
                </a:solidFill>
                <a:effectLst>
                  <a:outerShdw blurRad="38100" dist="38100" dir="2700000" algn="tl">
                    <a:srgbClr val="000000">
                      <a:alpha val="43137"/>
                    </a:srgbClr>
                  </a:outerShdw>
                </a:effectLst>
              </a:rPr>
              <a:t>Ομάδες Προσανατολισμού</a:t>
            </a:r>
            <a:endParaRPr lang="el-GR" sz="2200" dirty="0">
              <a:effectLst>
                <a:outerShdw blurRad="38100" dist="38100" dir="2700000" algn="tl">
                  <a:srgbClr val="000000">
                    <a:alpha val="43137"/>
                  </a:srgbClr>
                </a:outerShdw>
              </a:effectLst>
            </a:endParaRPr>
          </a:p>
        </p:txBody>
      </p:sp>
      <p:sp>
        <p:nvSpPr>
          <p:cNvPr id="7" name="6 - Στρογγυλεμένο ορθογώνιο"/>
          <p:cNvSpPr/>
          <p:nvPr/>
        </p:nvSpPr>
        <p:spPr>
          <a:xfrm>
            <a:off x="6084888" y="3789363"/>
            <a:ext cx="2808287" cy="792162"/>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ts val="0"/>
              </a:spcAft>
              <a:defRPr/>
            </a:pPr>
            <a:r>
              <a:rPr lang="el-GR" sz="2200" dirty="0">
                <a:solidFill>
                  <a:srgbClr val="660033"/>
                </a:solidFill>
                <a:effectLst>
                  <a:outerShdw blurRad="38100" dist="38100" dir="2700000" algn="tl">
                    <a:srgbClr val="000000">
                      <a:alpha val="43137"/>
                    </a:srgbClr>
                  </a:outerShdw>
                </a:effectLst>
              </a:rPr>
              <a:t>Β. Θετικών Σπουδών</a:t>
            </a:r>
          </a:p>
        </p:txBody>
      </p:sp>
      <p:sp>
        <p:nvSpPr>
          <p:cNvPr id="8" name="7 - Στρογγυλεμένο ορθογώνιο"/>
          <p:cNvSpPr/>
          <p:nvPr/>
        </p:nvSpPr>
        <p:spPr>
          <a:xfrm>
            <a:off x="1187450" y="3789363"/>
            <a:ext cx="3960813" cy="792162"/>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ts val="0"/>
              </a:spcAft>
              <a:defRPr/>
            </a:pPr>
            <a:r>
              <a:rPr lang="el-GR" sz="2200" dirty="0">
                <a:solidFill>
                  <a:srgbClr val="006600"/>
                </a:solidFill>
                <a:effectLst>
                  <a:outerShdw blurRad="38100" dist="38100" dir="2700000" algn="tl">
                    <a:srgbClr val="000000">
                      <a:alpha val="43137"/>
                    </a:srgbClr>
                  </a:outerShdw>
                </a:effectLst>
              </a:rPr>
              <a:t>Α. Ανθρωπιστικών Σπουδών </a:t>
            </a:r>
          </a:p>
        </p:txBody>
      </p:sp>
      <p:sp>
        <p:nvSpPr>
          <p:cNvPr id="9" name="8 - Στρογγυλεμένο ορθογώνιο"/>
          <p:cNvSpPr/>
          <p:nvPr/>
        </p:nvSpPr>
        <p:spPr>
          <a:xfrm>
            <a:off x="395288" y="5013325"/>
            <a:ext cx="4752975" cy="1439863"/>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ts val="0"/>
              </a:spcAft>
              <a:defRPr/>
            </a:pPr>
            <a:r>
              <a:rPr lang="el-GR" sz="2200" dirty="0">
                <a:solidFill>
                  <a:srgbClr val="009E00"/>
                </a:solidFill>
                <a:effectLst>
                  <a:outerShdw blurRad="38100" dist="38100" dir="2700000" algn="tl">
                    <a:srgbClr val="000000">
                      <a:alpha val="43137"/>
                    </a:srgbClr>
                  </a:outerShdw>
                </a:effectLst>
              </a:rPr>
              <a:t>1. Αρχαία Ελληνική Γλώσσα &amp; Γραμματεία </a:t>
            </a:r>
            <a:r>
              <a:rPr lang="el-GR" sz="2200" dirty="0">
                <a:solidFill>
                  <a:schemeClr val="bg1">
                    <a:lumMod val="50000"/>
                  </a:schemeClr>
                </a:solidFill>
                <a:effectLst>
                  <a:outerShdw blurRad="38100" dist="38100" dir="2700000" algn="tl">
                    <a:srgbClr val="000000">
                      <a:alpha val="43137"/>
                    </a:srgbClr>
                  </a:outerShdw>
                </a:effectLst>
              </a:rPr>
              <a:t>(</a:t>
            </a:r>
            <a:r>
              <a:rPr lang="el-GR" sz="2200" b="1" dirty="0">
                <a:solidFill>
                  <a:schemeClr val="bg1">
                    <a:lumMod val="50000"/>
                  </a:schemeClr>
                </a:solidFill>
                <a:effectLst>
                  <a:outerShdw blurRad="38100" dist="38100" dir="2700000" algn="tl">
                    <a:srgbClr val="000000">
                      <a:alpha val="43137"/>
                    </a:srgbClr>
                  </a:outerShdw>
                </a:effectLst>
              </a:rPr>
              <a:t>3</a:t>
            </a:r>
            <a:r>
              <a:rPr lang="el-GR" sz="2200" dirty="0">
                <a:solidFill>
                  <a:schemeClr val="bg1">
                    <a:lumMod val="50000"/>
                  </a:schemeClr>
                </a:solidFill>
                <a:effectLst>
                  <a:outerShdw blurRad="38100" dist="38100" dir="2700000" algn="tl">
                    <a:srgbClr val="000000">
                      <a:alpha val="43137"/>
                    </a:srgbClr>
                  </a:outerShdw>
                </a:effectLst>
              </a:rPr>
              <a:t> δ. ω.) </a:t>
            </a:r>
          </a:p>
          <a:p>
            <a:pPr algn="ctr">
              <a:spcAft>
                <a:spcPts val="0"/>
              </a:spcAft>
              <a:defRPr/>
            </a:pPr>
            <a:r>
              <a:rPr lang="el-GR" sz="2200" dirty="0">
                <a:solidFill>
                  <a:srgbClr val="009E00"/>
                </a:solidFill>
                <a:effectLst>
                  <a:outerShdw blurRad="38100" dist="38100" dir="2700000" algn="tl">
                    <a:srgbClr val="000000">
                      <a:alpha val="43137"/>
                    </a:srgbClr>
                  </a:outerShdw>
                </a:effectLst>
              </a:rPr>
              <a:t>2. Βασικές Αρχές Κοινωνικών Επιστημών </a:t>
            </a:r>
            <a:r>
              <a:rPr lang="el-GR" sz="2200" dirty="0">
                <a:solidFill>
                  <a:schemeClr val="bg1">
                    <a:lumMod val="50000"/>
                  </a:schemeClr>
                </a:solidFill>
                <a:effectLst>
                  <a:outerShdw blurRad="38100" dist="38100" dir="2700000" algn="tl">
                    <a:srgbClr val="000000">
                      <a:alpha val="43137"/>
                    </a:srgbClr>
                  </a:outerShdw>
                </a:effectLst>
              </a:rPr>
              <a:t>(</a:t>
            </a:r>
            <a:r>
              <a:rPr lang="el-GR" sz="2200" b="1" dirty="0">
                <a:solidFill>
                  <a:schemeClr val="bg1">
                    <a:lumMod val="50000"/>
                  </a:schemeClr>
                </a:solidFill>
                <a:effectLst>
                  <a:outerShdw blurRad="38100" dist="38100" dir="2700000" algn="tl">
                    <a:srgbClr val="000000">
                      <a:alpha val="43137"/>
                    </a:srgbClr>
                  </a:outerShdw>
                </a:effectLst>
              </a:rPr>
              <a:t>2</a:t>
            </a:r>
            <a:r>
              <a:rPr lang="el-GR" sz="2200" dirty="0">
                <a:solidFill>
                  <a:schemeClr val="bg1">
                    <a:lumMod val="50000"/>
                  </a:schemeClr>
                </a:solidFill>
                <a:effectLst>
                  <a:outerShdw blurRad="38100" dist="38100" dir="2700000" algn="tl">
                    <a:srgbClr val="000000">
                      <a:alpha val="43137"/>
                    </a:srgbClr>
                  </a:outerShdw>
                </a:effectLst>
              </a:rPr>
              <a:t> δ. ω.)</a:t>
            </a:r>
            <a:endParaRPr lang="el-GR" sz="2200" dirty="0">
              <a:effectLst>
                <a:outerShdw blurRad="38100" dist="38100" dir="2700000" algn="tl">
                  <a:srgbClr val="000000">
                    <a:alpha val="43137"/>
                  </a:srgbClr>
                </a:outerShdw>
              </a:effectLst>
            </a:endParaRPr>
          </a:p>
        </p:txBody>
      </p:sp>
      <p:sp>
        <p:nvSpPr>
          <p:cNvPr id="10" name="9 - Στρογγυλεμένο ορθογώνιο"/>
          <p:cNvSpPr/>
          <p:nvPr/>
        </p:nvSpPr>
        <p:spPr>
          <a:xfrm>
            <a:off x="5580063" y="5084763"/>
            <a:ext cx="3384550" cy="1081087"/>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ts val="0"/>
              </a:spcAft>
              <a:defRPr/>
            </a:pPr>
            <a:r>
              <a:rPr lang="el-GR" sz="2200" dirty="0">
                <a:solidFill>
                  <a:srgbClr val="9E004F"/>
                </a:solidFill>
                <a:effectLst>
                  <a:outerShdw blurRad="38100" dist="38100" dir="2700000" algn="tl">
                    <a:srgbClr val="000000">
                      <a:alpha val="43137"/>
                    </a:srgbClr>
                  </a:outerShdw>
                </a:effectLst>
              </a:rPr>
              <a:t>1. Φυσική </a:t>
            </a:r>
            <a:r>
              <a:rPr lang="el-GR" sz="2200" dirty="0">
                <a:solidFill>
                  <a:schemeClr val="bg1">
                    <a:lumMod val="50000"/>
                  </a:schemeClr>
                </a:solidFill>
                <a:effectLst>
                  <a:outerShdw blurRad="38100" dist="38100" dir="2700000" algn="tl">
                    <a:srgbClr val="000000">
                      <a:alpha val="43137"/>
                    </a:srgbClr>
                  </a:outerShdw>
                </a:effectLst>
              </a:rPr>
              <a:t>(</a:t>
            </a:r>
            <a:r>
              <a:rPr lang="el-GR" sz="2200" b="1" dirty="0">
                <a:solidFill>
                  <a:schemeClr val="bg1">
                    <a:lumMod val="50000"/>
                  </a:schemeClr>
                </a:solidFill>
                <a:effectLst>
                  <a:outerShdw blurRad="38100" dist="38100" dir="2700000" algn="tl">
                    <a:srgbClr val="000000">
                      <a:alpha val="43137"/>
                    </a:srgbClr>
                  </a:outerShdw>
                </a:effectLst>
              </a:rPr>
              <a:t>3</a:t>
            </a:r>
            <a:r>
              <a:rPr lang="el-GR" sz="2200" dirty="0">
                <a:solidFill>
                  <a:schemeClr val="bg1">
                    <a:lumMod val="50000"/>
                  </a:schemeClr>
                </a:solidFill>
                <a:effectLst>
                  <a:outerShdw blurRad="38100" dist="38100" dir="2700000" algn="tl">
                    <a:srgbClr val="000000">
                      <a:alpha val="43137"/>
                    </a:srgbClr>
                  </a:outerShdw>
                </a:effectLst>
              </a:rPr>
              <a:t> δ. ω.)</a:t>
            </a:r>
          </a:p>
          <a:p>
            <a:pPr algn="ctr">
              <a:spcAft>
                <a:spcPts val="0"/>
              </a:spcAft>
              <a:defRPr/>
            </a:pPr>
            <a:r>
              <a:rPr lang="el-GR" sz="2200" dirty="0">
                <a:solidFill>
                  <a:srgbClr val="9E004F"/>
                </a:solidFill>
                <a:effectLst>
                  <a:outerShdw blurRad="38100" dist="38100" dir="2700000" algn="tl">
                    <a:srgbClr val="000000">
                      <a:alpha val="43137"/>
                    </a:srgbClr>
                  </a:outerShdw>
                </a:effectLst>
              </a:rPr>
              <a:t>2. Μαθηματικά </a:t>
            </a:r>
            <a:r>
              <a:rPr lang="el-GR" sz="2200" dirty="0">
                <a:solidFill>
                  <a:schemeClr val="bg1">
                    <a:lumMod val="50000"/>
                  </a:schemeClr>
                </a:solidFill>
                <a:effectLst>
                  <a:outerShdw blurRad="38100" dist="38100" dir="2700000" algn="tl">
                    <a:srgbClr val="000000">
                      <a:alpha val="43137"/>
                    </a:srgbClr>
                  </a:outerShdw>
                </a:effectLst>
              </a:rPr>
              <a:t>(</a:t>
            </a:r>
            <a:r>
              <a:rPr lang="el-GR" sz="2200" b="1" dirty="0">
                <a:solidFill>
                  <a:schemeClr val="bg1">
                    <a:lumMod val="50000"/>
                  </a:schemeClr>
                </a:solidFill>
                <a:effectLst>
                  <a:outerShdw blurRad="38100" dist="38100" dir="2700000" algn="tl">
                    <a:srgbClr val="000000">
                      <a:alpha val="43137"/>
                    </a:srgbClr>
                  </a:outerShdw>
                </a:effectLst>
              </a:rPr>
              <a:t>2</a:t>
            </a:r>
            <a:r>
              <a:rPr lang="el-GR" sz="2200" dirty="0">
                <a:solidFill>
                  <a:schemeClr val="bg1">
                    <a:lumMod val="50000"/>
                  </a:schemeClr>
                </a:solidFill>
                <a:effectLst>
                  <a:outerShdw blurRad="38100" dist="38100" dir="2700000" algn="tl">
                    <a:srgbClr val="000000">
                      <a:alpha val="43137"/>
                    </a:srgbClr>
                  </a:outerShdw>
                </a:effectLst>
              </a:rPr>
              <a:t> δ. ω.)</a:t>
            </a:r>
            <a:endParaRPr lang="el-GR" sz="2200" dirty="0">
              <a:solidFill>
                <a:srgbClr val="660033"/>
              </a:solidFill>
              <a:effectLst>
                <a:outerShdw blurRad="38100" dist="38100" dir="2700000" algn="tl">
                  <a:srgbClr val="000000">
                    <a:alpha val="43137"/>
                  </a:srgbClr>
                </a:outerShdw>
              </a:effectLst>
            </a:endParaRPr>
          </a:p>
        </p:txBody>
      </p:sp>
      <p:sp>
        <p:nvSpPr>
          <p:cNvPr id="31754" name="10 - Ορθογώνιο"/>
          <p:cNvSpPr>
            <a:spLocks noChangeArrowheads="1"/>
          </p:cNvSpPr>
          <p:nvPr/>
        </p:nvSpPr>
        <p:spPr bwMode="auto">
          <a:xfrm>
            <a:off x="0" y="0"/>
            <a:ext cx="9144000" cy="461963"/>
          </a:xfrm>
          <a:prstGeom prst="rect">
            <a:avLst/>
          </a:prstGeom>
          <a:noFill/>
          <a:ln w="9525">
            <a:noFill/>
            <a:miter lim="800000"/>
            <a:headEnd/>
            <a:tailEnd/>
          </a:ln>
        </p:spPr>
        <p:txBody>
          <a:bodyPr>
            <a:spAutoFit/>
          </a:bodyPr>
          <a:lstStyle/>
          <a:p>
            <a:pPr algn="ctr"/>
            <a:r>
              <a:rPr lang="el-GR" sz="2400" b="1"/>
              <a:t>Λίγα λόγια για την Β΄ τάξη </a:t>
            </a:r>
            <a:r>
              <a:rPr lang="el-GR"/>
              <a:t>Γενική διάρθρωση</a:t>
            </a:r>
          </a:p>
        </p:txBody>
      </p:sp>
      <p:cxnSp>
        <p:nvCxnSpPr>
          <p:cNvPr id="13" name="12 - Γωνιακή σύνδεση"/>
          <p:cNvCxnSpPr>
            <a:stCxn id="4" idx="2"/>
            <a:endCxn id="6" idx="0"/>
          </p:cNvCxnSpPr>
          <p:nvPr/>
        </p:nvCxnSpPr>
        <p:spPr>
          <a:xfrm rot="16200000" flipH="1">
            <a:off x="5184068" y="908720"/>
            <a:ext cx="1224136" cy="2376264"/>
          </a:xfrm>
          <a:prstGeom prst="bentConnector3">
            <a:avLst>
              <a:gd name="adj1" fmla="val 12153"/>
            </a:avLst>
          </a:prstGeom>
          <a:ln w="28575">
            <a:solidFill>
              <a:schemeClr val="tx1"/>
            </a:solidFill>
          </a:ln>
          <a:scene3d>
            <a:camera prst="orthographicFront"/>
            <a:lightRig rig="threePt" dir="t"/>
          </a:scene3d>
          <a:sp3d extrusionH="76200" prstMaterial="metal">
            <a:bevelT/>
            <a:extrusionClr>
              <a:schemeClr val="tx1">
                <a:lumMod val="85000"/>
              </a:schemeClr>
            </a:extrusionClr>
          </a:sp3d>
        </p:spPr>
        <p:style>
          <a:lnRef idx="1">
            <a:schemeClr val="accent1"/>
          </a:lnRef>
          <a:fillRef idx="0">
            <a:schemeClr val="accent1"/>
          </a:fillRef>
          <a:effectRef idx="0">
            <a:schemeClr val="accent1"/>
          </a:effectRef>
          <a:fontRef idx="minor">
            <a:schemeClr val="tx1"/>
          </a:fontRef>
        </p:style>
      </p:cxnSp>
      <p:cxnSp>
        <p:nvCxnSpPr>
          <p:cNvPr id="16" name="15 - Γωνιακή σύνδεση"/>
          <p:cNvCxnSpPr>
            <a:stCxn id="4" idx="2"/>
            <a:endCxn id="5" idx="0"/>
          </p:cNvCxnSpPr>
          <p:nvPr/>
        </p:nvCxnSpPr>
        <p:spPr>
          <a:xfrm rot="5400000">
            <a:off x="3537012" y="701824"/>
            <a:ext cx="288032" cy="1853952"/>
          </a:xfrm>
          <a:prstGeom prst="bentConnector3">
            <a:avLst>
              <a:gd name="adj1" fmla="val 50000"/>
            </a:avLst>
          </a:prstGeom>
          <a:ln w="28575">
            <a:solidFill>
              <a:schemeClr val="tx1"/>
            </a:solidFill>
          </a:ln>
          <a:scene3d>
            <a:camera prst="orthographicFront"/>
            <a:lightRig rig="threePt" dir="t"/>
          </a:scene3d>
          <a:sp3d extrusionH="76200" prstMaterial="metal">
            <a:bevelT/>
            <a:extrusionClr>
              <a:schemeClr val="tx1">
                <a:lumMod val="85000"/>
              </a:schemeClr>
            </a:extrusionClr>
          </a:sp3d>
        </p:spPr>
        <p:style>
          <a:lnRef idx="1">
            <a:schemeClr val="accent1"/>
          </a:lnRef>
          <a:fillRef idx="0">
            <a:schemeClr val="accent1"/>
          </a:fillRef>
          <a:effectRef idx="0">
            <a:schemeClr val="accent1"/>
          </a:effectRef>
          <a:fontRef idx="minor">
            <a:schemeClr val="tx1"/>
          </a:fontRef>
        </p:style>
      </p:cxnSp>
      <p:cxnSp>
        <p:nvCxnSpPr>
          <p:cNvPr id="21" name="20 - Γωνιακή σύνδεση"/>
          <p:cNvCxnSpPr>
            <a:stCxn id="6" idx="2"/>
            <a:endCxn id="7" idx="0"/>
          </p:cNvCxnSpPr>
          <p:nvPr/>
        </p:nvCxnSpPr>
        <p:spPr>
          <a:xfrm rot="16200000" flipH="1">
            <a:off x="7092280" y="3392996"/>
            <a:ext cx="288032" cy="504056"/>
          </a:xfrm>
          <a:prstGeom prst="bentConnector3">
            <a:avLst>
              <a:gd name="adj1" fmla="val 50000"/>
            </a:avLst>
          </a:prstGeom>
          <a:ln w="28575">
            <a:solidFill>
              <a:schemeClr val="tx1"/>
            </a:solidFill>
          </a:ln>
          <a:scene3d>
            <a:camera prst="orthographicFront"/>
            <a:lightRig rig="threePt" dir="t"/>
          </a:scene3d>
          <a:sp3d extrusionH="76200" prstMaterial="metal">
            <a:bevelT/>
            <a:extrusionClr>
              <a:schemeClr val="tx1">
                <a:lumMod val="85000"/>
              </a:schemeClr>
            </a:extrusionClr>
          </a:sp3d>
        </p:spPr>
        <p:style>
          <a:lnRef idx="1">
            <a:schemeClr val="accent1"/>
          </a:lnRef>
          <a:fillRef idx="0">
            <a:schemeClr val="accent1"/>
          </a:fillRef>
          <a:effectRef idx="0">
            <a:schemeClr val="accent1"/>
          </a:effectRef>
          <a:fontRef idx="minor">
            <a:schemeClr val="tx1"/>
          </a:fontRef>
        </p:style>
      </p:cxnSp>
      <p:cxnSp>
        <p:nvCxnSpPr>
          <p:cNvPr id="23" name="22 - Γωνιακή σύνδεση"/>
          <p:cNvCxnSpPr>
            <a:stCxn id="6" idx="2"/>
            <a:endCxn id="8" idx="0"/>
          </p:cNvCxnSpPr>
          <p:nvPr/>
        </p:nvCxnSpPr>
        <p:spPr>
          <a:xfrm rot="5400000">
            <a:off x="4932040" y="1736812"/>
            <a:ext cx="288032" cy="3816424"/>
          </a:xfrm>
          <a:prstGeom prst="bentConnector3">
            <a:avLst>
              <a:gd name="adj1" fmla="val 50000"/>
            </a:avLst>
          </a:prstGeom>
          <a:ln w="28575">
            <a:solidFill>
              <a:schemeClr val="tx1"/>
            </a:solidFill>
          </a:ln>
          <a:scene3d>
            <a:camera prst="orthographicFront"/>
            <a:lightRig rig="threePt" dir="t"/>
          </a:scene3d>
          <a:sp3d extrusionH="76200" prstMaterial="metal">
            <a:bevelT/>
            <a:extrusionClr>
              <a:schemeClr val="tx1">
                <a:lumMod val="85000"/>
              </a:schemeClr>
            </a:extrusionClr>
          </a:sp3d>
        </p:spPr>
        <p:style>
          <a:lnRef idx="1">
            <a:schemeClr val="accent1"/>
          </a:lnRef>
          <a:fillRef idx="0">
            <a:schemeClr val="accent1"/>
          </a:fillRef>
          <a:effectRef idx="0">
            <a:schemeClr val="accent1"/>
          </a:effectRef>
          <a:fontRef idx="minor">
            <a:schemeClr val="tx1"/>
          </a:fontRef>
        </p:style>
      </p:cxnSp>
      <p:cxnSp>
        <p:nvCxnSpPr>
          <p:cNvPr id="27" name="26 - Γωνιακή σύνδεση"/>
          <p:cNvCxnSpPr>
            <a:stCxn id="8" idx="2"/>
            <a:endCxn id="9" idx="0"/>
          </p:cNvCxnSpPr>
          <p:nvPr/>
        </p:nvCxnSpPr>
        <p:spPr>
          <a:xfrm rot="5400000">
            <a:off x="2753798" y="4599130"/>
            <a:ext cx="432048" cy="396044"/>
          </a:xfrm>
          <a:prstGeom prst="bentConnector3">
            <a:avLst>
              <a:gd name="adj1" fmla="val 50000"/>
            </a:avLst>
          </a:prstGeom>
          <a:ln w="28575">
            <a:solidFill>
              <a:schemeClr val="tx1"/>
            </a:solidFill>
          </a:ln>
          <a:scene3d>
            <a:camera prst="orthographicFront"/>
            <a:lightRig rig="threePt" dir="t"/>
          </a:scene3d>
          <a:sp3d extrusionH="76200" prstMaterial="metal">
            <a:bevelT/>
            <a:extrusionClr>
              <a:schemeClr val="tx1">
                <a:lumMod val="85000"/>
              </a:schemeClr>
            </a:extrusionClr>
          </a:sp3d>
        </p:spPr>
        <p:style>
          <a:lnRef idx="1">
            <a:schemeClr val="accent1"/>
          </a:lnRef>
          <a:fillRef idx="0">
            <a:schemeClr val="accent1"/>
          </a:fillRef>
          <a:effectRef idx="0">
            <a:schemeClr val="accent1"/>
          </a:effectRef>
          <a:fontRef idx="minor">
            <a:schemeClr val="tx1"/>
          </a:fontRef>
        </p:style>
      </p:cxnSp>
      <p:cxnSp>
        <p:nvCxnSpPr>
          <p:cNvPr id="29" name="28 - Γωνιακή σύνδεση"/>
          <p:cNvCxnSpPr>
            <a:stCxn id="7" idx="2"/>
            <a:endCxn id="10" idx="0"/>
          </p:cNvCxnSpPr>
          <p:nvPr/>
        </p:nvCxnSpPr>
        <p:spPr>
          <a:xfrm rot="5400000">
            <a:off x="7128284" y="4725144"/>
            <a:ext cx="504056" cy="216024"/>
          </a:xfrm>
          <a:prstGeom prst="bentConnector3">
            <a:avLst>
              <a:gd name="adj1" fmla="val 50000"/>
            </a:avLst>
          </a:prstGeom>
          <a:ln w="28575">
            <a:solidFill>
              <a:schemeClr val="tx1"/>
            </a:solidFill>
          </a:ln>
          <a:scene3d>
            <a:camera prst="orthographicFront"/>
            <a:lightRig rig="threePt" dir="t"/>
          </a:scene3d>
          <a:sp3d extrusionH="76200" prstMaterial="metal">
            <a:bevelT/>
            <a:extrusionClr>
              <a:schemeClr val="tx1">
                <a:lumMod val="85000"/>
              </a:schemeClr>
            </a:extrusionClr>
          </a:sp3d>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childTnLst>
                          </p:cTn>
                        </p:par>
                        <p:par>
                          <p:cTn id="40" fill="hold">
                            <p:stCondLst>
                              <p:cond delay="50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500"/>
                                        <p:tgtEl>
                                          <p:spTgt spid="21"/>
                                        </p:tgtEl>
                                      </p:cBhvr>
                                    </p:animEffect>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500"/>
                                        <p:tgtEl>
                                          <p:spTgt spid="29"/>
                                        </p:tgtEl>
                                      </p:cBhvr>
                                    </p:animEffect>
                                  </p:childTnLst>
                                </p:cTn>
                              </p:par>
                            </p:childTnLst>
                          </p:cTn>
                        </p:par>
                        <p:par>
                          <p:cTn id="58" fill="hold">
                            <p:stCondLst>
                              <p:cond delay="500"/>
                            </p:stCondLst>
                            <p:childTnLst>
                              <p:par>
                                <p:cTn id="59" presetID="10" presetClass="entr" presetSubtype="0"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fade">
                                      <p:cBhvr>
                                        <p:cTn id="6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059113"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49154" name="Rectangle 2"/>
          <p:cNvSpPr>
            <a:spLocks noGrp="1" noChangeArrowheads="1"/>
          </p:cNvSpPr>
          <p:nvPr>
            <p:ph type="title"/>
          </p:nvPr>
        </p:nvSpPr>
        <p:spPr>
          <a:xfrm>
            <a:off x="0" y="0"/>
            <a:ext cx="9144000" cy="765175"/>
          </a:xfrm>
        </p:spPr>
        <p:txBody>
          <a:bodyPr/>
          <a:lstStyle/>
          <a:p>
            <a:pPr eaLnBrk="1" hangingPunct="1">
              <a:defRPr/>
            </a:pPr>
            <a:r>
              <a:rPr lang="el-GR" sz="2400" b="1" dirty="0" smtClean="0">
                <a:solidFill>
                  <a:schemeClr val="tx1"/>
                </a:solidFill>
              </a:rPr>
              <a:t>Λίγα λόγια για την Β΄ τάξη - </a:t>
            </a:r>
            <a:r>
              <a:rPr lang="el-GR" sz="2400" dirty="0" smtClean="0">
                <a:solidFill>
                  <a:schemeClr val="tx1"/>
                </a:solidFill>
              </a:rPr>
              <a:t>Διακριτά διδακτέα Αντικείμενα</a:t>
            </a:r>
            <a:endParaRPr lang="de-DE" sz="2400" dirty="0" smtClean="0">
              <a:solidFill>
                <a:schemeClr val="tx1"/>
              </a:solidFill>
            </a:endParaRPr>
          </a:p>
        </p:txBody>
      </p:sp>
      <p:sp>
        <p:nvSpPr>
          <p:cNvPr id="7" name="6 - Θέση αριθμού διαφάνειας"/>
          <p:cNvSpPr>
            <a:spLocks noGrp="1"/>
          </p:cNvSpPr>
          <p:nvPr>
            <p:ph type="sldNum" sz="quarter" idx="12"/>
          </p:nvPr>
        </p:nvSpPr>
        <p:spPr/>
        <p:txBody>
          <a:bodyPr/>
          <a:lstStyle/>
          <a:p>
            <a:pPr>
              <a:defRPr/>
            </a:pPr>
            <a:fld id="{9078A62E-A578-4F1B-8683-395F9617CBB2}" type="slidenum">
              <a:rPr lang="de-DE"/>
              <a:pPr>
                <a:defRPr/>
              </a:pPr>
              <a:t>18</a:t>
            </a:fld>
            <a:endParaRPr lang="de-DE"/>
          </a:p>
        </p:txBody>
      </p:sp>
      <p:graphicFrame>
        <p:nvGraphicFramePr>
          <p:cNvPr id="9" name="8 - Θέση περιεχομένου"/>
          <p:cNvGraphicFramePr>
            <a:graphicFrameLocks noGrp="1"/>
          </p:cNvGraphicFramePr>
          <p:nvPr>
            <p:ph idx="1"/>
          </p:nvPr>
        </p:nvGraphicFramePr>
        <p:xfrm>
          <a:off x="251520" y="980728"/>
          <a:ext cx="8640960" cy="5115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graphicEl>
                                              <a:dgm id="{75A0C68E-5D30-4FC7-B3A5-956331A7E5E3}"/>
                                            </p:graphicEl>
                                          </p:spTgt>
                                        </p:tgtEl>
                                        <p:attrNameLst>
                                          <p:attrName>style.visibility</p:attrName>
                                        </p:attrNameLst>
                                      </p:cBhvr>
                                      <p:to>
                                        <p:strVal val="visible"/>
                                      </p:to>
                                    </p:set>
                                    <p:animEffect transition="in" filter="fade">
                                      <p:cBhvr>
                                        <p:cTn id="7" dur="1000"/>
                                        <p:tgtEl>
                                          <p:spTgt spid="9">
                                            <p:graphicEl>
                                              <a:dgm id="{75A0C68E-5D30-4FC7-B3A5-956331A7E5E3}"/>
                                            </p:graphic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9">
                                            <p:graphicEl>
                                              <a:dgm id="{CA340C15-396E-49AF-86D4-9E3EF1F15B8B}"/>
                                            </p:graphicEl>
                                          </p:spTgt>
                                        </p:tgtEl>
                                        <p:attrNameLst>
                                          <p:attrName>style.visibility</p:attrName>
                                        </p:attrNameLst>
                                      </p:cBhvr>
                                      <p:to>
                                        <p:strVal val="visible"/>
                                      </p:to>
                                    </p:set>
                                    <p:animEffect transition="in" filter="fade">
                                      <p:cBhvr>
                                        <p:cTn id="11" dur="1000"/>
                                        <p:tgtEl>
                                          <p:spTgt spid="9">
                                            <p:graphicEl>
                                              <a:dgm id="{CA340C15-396E-49AF-86D4-9E3EF1F15B8B}"/>
                                            </p:graphic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graphicEl>
                                              <a:dgm id="{CEF66B0F-2487-46A7-9986-B9861D3F16FB}"/>
                                            </p:graphicEl>
                                          </p:spTgt>
                                        </p:tgtEl>
                                        <p:attrNameLst>
                                          <p:attrName>style.visibility</p:attrName>
                                        </p:attrNameLst>
                                      </p:cBhvr>
                                      <p:to>
                                        <p:strVal val="visible"/>
                                      </p:to>
                                    </p:set>
                                    <p:animEffect transition="in" filter="fade">
                                      <p:cBhvr>
                                        <p:cTn id="16" dur="1000"/>
                                        <p:tgtEl>
                                          <p:spTgt spid="9">
                                            <p:graphicEl>
                                              <a:dgm id="{CEF66B0F-2487-46A7-9986-B9861D3F16FB}"/>
                                            </p:graphic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9">
                                            <p:graphicEl>
                                              <a:dgm id="{E7803C42-D299-4472-A90D-8077A32D9975}"/>
                                            </p:graphicEl>
                                          </p:spTgt>
                                        </p:tgtEl>
                                        <p:attrNameLst>
                                          <p:attrName>style.visibility</p:attrName>
                                        </p:attrNameLst>
                                      </p:cBhvr>
                                      <p:to>
                                        <p:strVal val="visible"/>
                                      </p:to>
                                    </p:set>
                                    <p:animEffect transition="in" filter="fade">
                                      <p:cBhvr>
                                        <p:cTn id="20" dur="1000"/>
                                        <p:tgtEl>
                                          <p:spTgt spid="9">
                                            <p:graphicEl>
                                              <a:dgm id="{E7803C42-D299-4472-A90D-8077A32D9975}"/>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graphicEl>
                                              <a:dgm id="{9029B6D6-AD62-419E-A82D-16096D8B9A7D}"/>
                                            </p:graphicEl>
                                          </p:spTgt>
                                        </p:tgtEl>
                                        <p:attrNameLst>
                                          <p:attrName>style.visibility</p:attrName>
                                        </p:attrNameLst>
                                      </p:cBhvr>
                                      <p:to>
                                        <p:strVal val="visible"/>
                                      </p:to>
                                    </p:set>
                                    <p:animEffect transition="in" filter="fade">
                                      <p:cBhvr>
                                        <p:cTn id="25" dur="1000"/>
                                        <p:tgtEl>
                                          <p:spTgt spid="9">
                                            <p:graphicEl>
                                              <a:dgm id="{9029B6D6-AD62-419E-A82D-16096D8B9A7D}"/>
                                            </p:graphicEl>
                                          </p:spTgt>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9">
                                            <p:graphicEl>
                                              <a:dgm id="{2CA45DD2-258D-4CD4-9D69-2B571280150C}"/>
                                            </p:graphicEl>
                                          </p:spTgt>
                                        </p:tgtEl>
                                        <p:attrNameLst>
                                          <p:attrName>style.visibility</p:attrName>
                                        </p:attrNameLst>
                                      </p:cBhvr>
                                      <p:to>
                                        <p:strVal val="visible"/>
                                      </p:to>
                                    </p:set>
                                    <p:animEffect transition="in" filter="fade">
                                      <p:cBhvr>
                                        <p:cTn id="29" dur="1000"/>
                                        <p:tgtEl>
                                          <p:spTgt spid="9">
                                            <p:graphicEl>
                                              <a:dgm id="{2CA45DD2-258D-4CD4-9D69-2B571280150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lumMod val="95000"/>
          </a:schemeClr>
        </a:solidFill>
        <a:effectLst/>
      </p:bgPr>
    </p:bg>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solidFill>
                  <a:schemeClr val="accent2">
                    <a:lumMod val="75000"/>
                  </a:schemeClr>
                </a:solidFill>
              </a:rPr>
              <a:t>Σχ</a:t>
            </a:r>
            <a:r>
              <a:rPr lang="de-DE" dirty="0">
                <a:solidFill>
                  <a:schemeClr val="accent2">
                    <a:lumMod val="75000"/>
                  </a:schemeClr>
                </a:solidFill>
              </a:rPr>
              <a:t>. </a:t>
            </a:r>
            <a:r>
              <a:rPr lang="de-DE" dirty="0" err="1">
                <a:solidFill>
                  <a:schemeClr val="accent2">
                    <a:lumMod val="75000"/>
                  </a:schemeClr>
                </a:solidFill>
              </a:rPr>
              <a:t>Σύμβουλοι</a:t>
            </a:r>
            <a:r>
              <a:rPr lang="de-DE" dirty="0">
                <a:solidFill>
                  <a:schemeClr val="accent2">
                    <a:lumMod val="75000"/>
                  </a:schemeClr>
                </a:solidFill>
              </a:rPr>
              <a:t> Ν. </a:t>
            </a:r>
            <a:r>
              <a:rPr lang="de-DE" dirty="0" err="1">
                <a:solidFill>
                  <a:schemeClr val="accent2">
                    <a:lumMod val="75000"/>
                  </a:schemeClr>
                </a:solidFill>
              </a:rPr>
              <a:t>Δωδεκανήσου</a:t>
            </a:r>
            <a:endParaRPr lang="de-DE" dirty="0">
              <a:solidFill>
                <a:schemeClr val="accent2">
                  <a:lumMod val="75000"/>
                </a:schemeClr>
              </a:solidFill>
            </a:endParaRPr>
          </a:p>
        </p:txBody>
      </p:sp>
      <p:sp>
        <p:nvSpPr>
          <p:cNvPr id="68610" name="Rectangle 2"/>
          <p:cNvSpPr>
            <a:spLocks noGrp="1" noChangeArrowheads="1"/>
          </p:cNvSpPr>
          <p:nvPr>
            <p:ph type="title"/>
          </p:nvPr>
        </p:nvSpPr>
        <p:spPr>
          <a:xfrm>
            <a:off x="468313" y="0"/>
            <a:ext cx="8229600" cy="908050"/>
          </a:xfrm>
        </p:spPr>
        <p:txBody>
          <a:bodyPr/>
          <a:lstStyle/>
          <a:p>
            <a:pPr eaLnBrk="1" hangingPunct="1">
              <a:defRPr/>
            </a:pPr>
            <a:r>
              <a:rPr lang="el-GR" sz="2400" b="1" dirty="0" smtClean="0">
                <a:solidFill>
                  <a:schemeClr val="accent2">
                    <a:lumMod val="75000"/>
                  </a:schemeClr>
                </a:solidFill>
              </a:rPr>
              <a:t>Λίγα λόγια για την Γ΄ τάξη</a:t>
            </a:r>
            <a:br>
              <a:rPr lang="el-GR" sz="2400" b="1" dirty="0" smtClean="0">
                <a:solidFill>
                  <a:schemeClr val="accent2">
                    <a:lumMod val="75000"/>
                  </a:schemeClr>
                </a:solidFill>
              </a:rPr>
            </a:br>
            <a:r>
              <a:rPr lang="el-GR" sz="1600" dirty="0" smtClean="0">
                <a:solidFill>
                  <a:schemeClr val="accent2">
                    <a:lumMod val="75000"/>
                  </a:schemeClr>
                </a:solidFill>
              </a:rPr>
              <a:t>Μαθήματα Γενικής Παιδείας</a:t>
            </a:r>
            <a:endParaRPr lang="de-DE" sz="1600" dirty="0" smtClean="0">
              <a:solidFill>
                <a:schemeClr val="accent2">
                  <a:lumMod val="75000"/>
                </a:schemeClr>
              </a:solidFill>
            </a:endParaRPr>
          </a:p>
        </p:txBody>
      </p:sp>
      <p:pic>
        <p:nvPicPr>
          <p:cNvPr id="33796" name="Picture 6"/>
          <p:cNvPicPr>
            <a:picLocks noGrp="1" noChangeAspect="1" noChangeArrowheads="1"/>
          </p:cNvPicPr>
          <p:nvPr>
            <p:ph type="body" idx="1"/>
          </p:nvPr>
        </p:nvPicPr>
        <p:blipFill>
          <a:blip r:embed="rId2"/>
          <a:srcRect/>
          <a:stretch>
            <a:fillRect/>
          </a:stretch>
        </p:blipFill>
        <p:spPr>
          <a:xfrm>
            <a:off x="252413" y="836613"/>
            <a:ext cx="8712200" cy="5545137"/>
          </a:xfrm>
        </p:spPr>
      </p:pic>
      <p:sp>
        <p:nvSpPr>
          <p:cNvPr id="6" name="5 - Θέση αριθμού διαφάνειας"/>
          <p:cNvSpPr>
            <a:spLocks noGrp="1"/>
          </p:cNvSpPr>
          <p:nvPr>
            <p:ph type="sldNum" sz="quarter" idx="12"/>
          </p:nvPr>
        </p:nvSpPr>
        <p:spPr/>
        <p:txBody>
          <a:bodyPr/>
          <a:lstStyle/>
          <a:p>
            <a:pPr>
              <a:defRPr/>
            </a:pPr>
            <a:fld id="{097A0E2E-E71D-49FF-AE7C-B041AF5F9F3C}" type="slidenum">
              <a:rPr lang="de-DE"/>
              <a:pPr>
                <a:defRPr/>
              </a:pPr>
              <a:t>19</a:t>
            </a:fld>
            <a:endParaRPr lang="de-DE"/>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3074" name="Rectangle 2"/>
          <p:cNvSpPr>
            <a:spLocks noGrp="1" noChangeArrowheads="1"/>
          </p:cNvSpPr>
          <p:nvPr>
            <p:ph type="title"/>
          </p:nvPr>
        </p:nvSpPr>
        <p:spPr>
          <a:xfrm>
            <a:off x="468313" y="0"/>
            <a:ext cx="8229600" cy="908050"/>
          </a:xfrm>
        </p:spPr>
        <p:txBody>
          <a:bodyPr/>
          <a:lstStyle/>
          <a:p>
            <a:pPr eaLnBrk="1" hangingPunct="1">
              <a:defRPr/>
            </a:pPr>
            <a:r>
              <a:rPr lang="el-GR" sz="2400" b="1" dirty="0" smtClean="0">
                <a:solidFill>
                  <a:schemeClr val="tx1"/>
                </a:solidFill>
              </a:rPr>
              <a:t>Ποιος είναι ο Νόμος και από πότε ισχύει;</a:t>
            </a:r>
            <a:endParaRPr lang="de-DE" sz="2400" b="1" dirty="0" smtClean="0">
              <a:solidFill>
                <a:schemeClr val="tx1"/>
              </a:solidFill>
            </a:endParaRPr>
          </a:p>
        </p:txBody>
      </p:sp>
      <p:sp>
        <p:nvSpPr>
          <p:cNvPr id="6" name="5 - Θέση αριθμού διαφάνειας"/>
          <p:cNvSpPr>
            <a:spLocks noGrp="1"/>
          </p:cNvSpPr>
          <p:nvPr>
            <p:ph type="sldNum" sz="quarter" idx="12"/>
          </p:nvPr>
        </p:nvSpPr>
        <p:spPr/>
        <p:txBody>
          <a:bodyPr/>
          <a:lstStyle/>
          <a:p>
            <a:pPr>
              <a:defRPr/>
            </a:pPr>
            <a:fld id="{9512CD2D-D0A8-4D3C-8A1F-E2B64D659786}" type="slidenum">
              <a:rPr lang="de-DE"/>
              <a:pPr>
                <a:defRPr/>
              </a:pPr>
              <a:t>2</a:t>
            </a:fld>
            <a:endParaRPr lang="de-DE" dirty="0"/>
          </a:p>
        </p:txBody>
      </p:sp>
      <p:pic>
        <p:nvPicPr>
          <p:cNvPr id="3080" name="Picture 8"/>
          <p:cNvPicPr>
            <a:picLocks noChangeAspect="1" noChangeArrowheads="1"/>
          </p:cNvPicPr>
          <p:nvPr/>
        </p:nvPicPr>
        <p:blipFill>
          <a:blip r:embed="rId2"/>
          <a:srcRect/>
          <a:stretch>
            <a:fillRect/>
          </a:stretch>
        </p:blipFill>
        <p:spPr bwMode="auto">
          <a:xfrm>
            <a:off x="250825" y="1412875"/>
            <a:ext cx="8651875" cy="4608513"/>
          </a:xfrm>
          <a:prstGeom prst="rect">
            <a:avLst/>
          </a:prstGeom>
          <a:solidFill>
            <a:schemeClr val="tx1"/>
          </a:solidFill>
          <a:ln w="9525">
            <a:solidFill>
              <a:srgbClr val="FF0000"/>
            </a:solidFill>
            <a:miter lim="800000"/>
            <a:headEnd/>
            <a:tailEnd/>
          </a:ln>
        </p:spPr>
      </p:pic>
      <p:sp>
        <p:nvSpPr>
          <p:cNvPr id="10" name="9 - Έλλειψη"/>
          <p:cNvSpPr/>
          <p:nvPr/>
        </p:nvSpPr>
        <p:spPr>
          <a:xfrm>
            <a:off x="250825" y="3500438"/>
            <a:ext cx="4321175" cy="9366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
        <p:nvSpPr>
          <p:cNvPr id="13" name="12 - Ορθογώνιο"/>
          <p:cNvSpPr/>
          <p:nvPr/>
        </p:nvSpPr>
        <p:spPr>
          <a:xfrm>
            <a:off x="6372225" y="2781300"/>
            <a:ext cx="2303463" cy="71913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
        <p:nvSpPr>
          <p:cNvPr id="12" name="11 - Έλλειψη"/>
          <p:cNvSpPr/>
          <p:nvPr/>
        </p:nvSpPr>
        <p:spPr>
          <a:xfrm>
            <a:off x="250825" y="836613"/>
            <a:ext cx="8713788" cy="5761037"/>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000" b="1" dirty="0">
                <a:solidFill>
                  <a:schemeClr val="bg2">
                    <a:lumMod val="50000"/>
                  </a:schemeClr>
                </a:solidFill>
              </a:rPr>
              <a:t>Ν. 4186/2013</a:t>
            </a:r>
            <a:r>
              <a:rPr lang="el-GR" sz="2000" dirty="0">
                <a:solidFill>
                  <a:schemeClr val="bg2">
                    <a:lumMod val="50000"/>
                  </a:schemeClr>
                </a:solidFill>
              </a:rPr>
              <a:t> (ΦΕΚ: 193/τ.Α, </a:t>
            </a:r>
            <a:r>
              <a:rPr lang="el-GR" sz="2000" b="1" dirty="0">
                <a:solidFill>
                  <a:schemeClr val="bg2">
                    <a:lumMod val="50000"/>
                  </a:schemeClr>
                </a:solidFill>
              </a:rPr>
              <a:t>17.09.2013</a:t>
            </a:r>
            <a:r>
              <a:rPr lang="el-GR" sz="2000" dirty="0">
                <a:solidFill>
                  <a:schemeClr val="bg2">
                    <a:lumMod val="50000"/>
                  </a:schemeClr>
                </a:solidFill>
              </a:rPr>
              <a:t>) </a:t>
            </a:r>
          </a:p>
          <a:p>
            <a:pPr algn="ctr">
              <a:defRPr/>
            </a:pPr>
            <a:endParaRPr lang="el-GR" sz="2000" dirty="0">
              <a:solidFill>
                <a:schemeClr val="bg2">
                  <a:lumMod val="50000"/>
                </a:schemeClr>
              </a:solidFill>
            </a:endParaRPr>
          </a:p>
          <a:p>
            <a:pPr algn="ctr">
              <a:defRPr/>
            </a:pPr>
            <a:r>
              <a:rPr lang="el-GR" sz="2000" dirty="0">
                <a:solidFill>
                  <a:schemeClr val="bg2">
                    <a:lumMod val="50000"/>
                  </a:schemeClr>
                </a:solidFill>
                <a:effectLst>
                  <a:outerShdw blurRad="38100" dist="38100" dir="2700000" algn="tl">
                    <a:srgbClr val="000000">
                      <a:alpha val="43137"/>
                    </a:srgbClr>
                  </a:outerShdw>
                </a:effectLst>
              </a:rPr>
              <a:t>ΙΣΧΥΕΙ </a:t>
            </a:r>
            <a:r>
              <a:rPr lang="el-GR" sz="2000" b="1" dirty="0">
                <a:solidFill>
                  <a:schemeClr val="bg2">
                    <a:lumMod val="50000"/>
                  </a:schemeClr>
                </a:solidFill>
                <a:effectLst>
                  <a:outerShdw blurRad="38100" dist="38100" dir="2700000" algn="tl">
                    <a:srgbClr val="000000">
                      <a:alpha val="43137"/>
                    </a:srgbClr>
                  </a:outerShdw>
                </a:effectLst>
              </a:rPr>
              <a:t>ΑΠΟ ΤΟ ΣΧ. ΕΤΟΣ 2013-2014 </a:t>
            </a:r>
            <a:r>
              <a:rPr lang="el-GR" sz="2000" b="1" dirty="0">
                <a:solidFill>
                  <a:schemeClr val="bg2">
                    <a:lumMod val="50000"/>
                  </a:schemeClr>
                </a:solidFill>
                <a:effectLst>
                  <a:outerShdw blurRad="38100" dist="38100" dir="2700000" algn="tl">
                    <a:srgbClr val="000000">
                      <a:alpha val="43137"/>
                    </a:srgbClr>
                  </a:outerShdw>
                </a:effectLst>
              </a:rPr>
              <a:t>&amp; </a:t>
            </a:r>
            <a:r>
              <a:rPr lang="el-GR" sz="2000" b="1" dirty="0">
                <a:solidFill>
                  <a:schemeClr val="bg2">
                    <a:lumMod val="50000"/>
                  </a:schemeClr>
                </a:solidFill>
                <a:effectLst>
                  <a:outerShdw blurRad="38100" dist="38100" dir="2700000" algn="tl">
                    <a:srgbClr val="000000">
                      <a:alpha val="43137"/>
                    </a:srgbClr>
                  </a:outerShdw>
                </a:effectLst>
              </a:rPr>
              <a:t>ΕΦΕΞΗΣ</a:t>
            </a:r>
          </a:p>
          <a:p>
            <a:pPr algn="ctr">
              <a:defRPr/>
            </a:pPr>
            <a:endParaRPr lang="el-GR" sz="2000" dirty="0">
              <a:solidFill>
                <a:schemeClr val="bg2">
                  <a:lumMod val="50000"/>
                </a:schemeClr>
              </a:solidFill>
            </a:endParaRPr>
          </a:p>
          <a:p>
            <a:pPr algn="ctr">
              <a:defRPr/>
            </a:pPr>
            <a:r>
              <a:rPr lang="el-GR" sz="2000" dirty="0">
                <a:solidFill>
                  <a:schemeClr val="bg2">
                    <a:lumMod val="50000"/>
                  </a:schemeClr>
                </a:solidFill>
              </a:rPr>
              <a:t>Η ΕΦΑΡΜΟΓΗ ΤΟΥ ΞΕΚΙΝΑΕΙ ΑΠΟ ΤΟΥΣ ΜΑΘΗΤΕΣ ΠΟΥ ΦΟΙΤΟΥΝ </a:t>
            </a:r>
            <a:r>
              <a:rPr lang="el-GR" sz="2000" b="1" u="sng" dirty="0">
                <a:solidFill>
                  <a:schemeClr val="bg2">
                    <a:lumMod val="50000"/>
                  </a:schemeClr>
                </a:solidFill>
                <a:effectLst>
                  <a:outerShdw blurRad="38100" dist="38100" dir="2700000" algn="tl">
                    <a:srgbClr val="000000">
                      <a:alpha val="43137"/>
                    </a:srgbClr>
                  </a:outerShdw>
                </a:effectLst>
              </a:rPr>
              <a:t>ΦΕΤΟΣ ΣΤΗΝ Α΄ΤΑΞΗ ΛΥΚΕΙΟΥ</a:t>
            </a:r>
          </a:p>
          <a:p>
            <a:pPr algn="ctr">
              <a:buFont typeface="Wingdings" pitchFamily="2" charset="2"/>
              <a:buNone/>
              <a:defRPr/>
            </a:pPr>
            <a:endParaRPr lang="el-GR" sz="2000" dirty="0">
              <a:solidFill>
                <a:schemeClr val="bg2">
                  <a:lumMod val="50000"/>
                </a:schemeClr>
              </a:solidFill>
            </a:endParaRPr>
          </a:p>
          <a:p>
            <a:pPr algn="ctr">
              <a:buFont typeface="Wingdings" pitchFamily="2" charset="2"/>
              <a:buNone/>
              <a:defRPr/>
            </a:pPr>
            <a:r>
              <a:rPr lang="el-GR" sz="2000" dirty="0">
                <a:solidFill>
                  <a:schemeClr val="bg2">
                    <a:lumMod val="50000"/>
                  </a:schemeClr>
                </a:solidFill>
              </a:rPr>
              <a:t>Άρα</a:t>
            </a:r>
          </a:p>
          <a:p>
            <a:pPr algn="ctr">
              <a:buFont typeface="Wingdings" pitchFamily="2" charset="2"/>
              <a:buNone/>
              <a:defRPr/>
            </a:pPr>
            <a:r>
              <a:rPr lang="el-GR" sz="2000" dirty="0">
                <a:solidFill>
                  <a:schemeClr val="bg2">
                    <a:lumMod val="50000"/>
                  </a:schemeClr>
                </a:solidFill>
              </a:rPr>
              <a:t>οι μαθητές που φοιτούν κατά το σχ. </a:t>
            </a:r>
            <a:r>
              <a:rPr lang="el-GR" sz="2000" dirty="0" err="1">
                <a:solidFill>
                  <a:schemeClr val="bg2">
                    <a:lumMod val="50000"/>
                  </a:schemeClr>
                </a:solidFill>
              </a:rPr>
              <a:t>έτ</a:t>
            </a:r>
            <a:r>
              <a:rPr lang="el-GR" sz="2000" dirty="0">
                <a:solidFill>
                  <a:schemeClr val="bg2">
                    <a:lumMod val="50000"/>
                  </a:schemeClr>
                </a:solidFill>
              </a:rPr>
              <a:t>. 2013-2014 </a:t>
            </a:r>
            <a:r>
              <a:rPr lang="el-GR" sz="2200" dirty="0">
                <a:solidFill>
                  <a:schemeClr val="bg2">
                    <a:lumMod val="50000"/>
                  </a:schemeClr>
                </a:solidFill>
              </a:rPr>
              <a:t>στη </a:t>
            </a:r>
            <a:r>
              <a:rPr lang="el-GR" sz="2200" dirty="0">
                <a:solidFill>
                  <a:schemeClr val="bg2">
                    <a:lumMod val="50000"/>
                  </a:schemeClr>
                </a:solidFill>
                <a:effectLst>
                  <a:outerShdw blurRad="38100" dist="38100" dir="2700000" algn="tl">
                    <a:srgbClr val="000000">
                      <a:alpha val="43137"/>
                    </a:srgbClr>
                  </a:outerShdw>
                </a:effectLst>
              </a:rPr>
              <a:t>Β΄&amp; Γ΄ Λυκείου (ΓΕ.Λ ή ΕΠΑ.Λ.) </a:t>
            </a:r>
            <a:r>
              <a:rPr lang="el-GR" sz="2200" dirty="0">
                <a:solidFill>
                  <a:schemeClr val="bg2">
                    <a:lumMod val="50000"/>
                  </a:schemeClr>
                </a:solidFill>
              </a:rPr>
              <a:t>ή </a:t>
            </a:r>
            <a:r>
              <a:rPr lang="el-GR" sz="2200" dirty="0">
                <a:solidFill>
                  <a:schemeClr val="bg2">
                    <a:lumMod val="50000"/>
                  </a:schemeClr>
                </a:solidFill>
                <a:effectLst>
                  <a:outerShdw blurRad="38100" dist="38100" dir="2700000" algn="tl">
                    <a:srgbClr val="000000">
                      <a:alpha val="43137"/>
                    </a:srgbClr>
                  </a:outerShdw>
                </a:effectLst>
              </a:rPr>
              <a:t>Γ΄&amp; Δ΄ Εσπερινού ΓΕ.Λ.</a:t>
            </a:r>
            <a:r>
              <a:rPr lang="el-GR" sz="2200" dirty="0">
                <a:solidFill>
                  <a:schemeClr val="bg2">
                    <a:lumMod val="50000"/>
                  </a:schemeClr>
                </a:solidFill>
              </a:rPr>
              <a:t> </a:t>
            </a:r>
            <a:r>
              <a:rPr lang="el-GR" sz="2200" b="1" u="sng" dirty="0">
                <a:solidFill>
                  <a:schemeClr val="bg1">
                    <a:lumMod val="50000"/>
                  </a:schemeClr>
                </a:solidFill>
                <a:effectLst>
                  <a:outerShdw blurRad="38100" dist="38100" dir="2700000" algn="tl">
                    <a:srgbClr val="000000">
                      <a:alpha val="43137"/>
                    </a:srgbClr>
                  </a:outerShdw>
                </a:effectLst>
              </a:rPr>
              <a:t>ΔΕΝ</a:t>
            </a:r>
            <a:r>
              <a:rPr lang="el-GR" sz="2200" dirty="0">
                <a:solidFill>
                  <a:schemeClr val="bg2">
                    <a:lumMod val="50000"/>
                  </a:schemeClr>
                </a:solidFill>
              </a:rPr>
              <a:t> επηρεάζονται από το Νόμο, </a:t>
            </a:r>
            <a:r>
              <a:rPr lang="el-GR" sz="2000" dirty="0">
                <a:solidFill>
                  <a:schemeClr val="bg2">
                    <a:lumMod val="50000"/>
                  </a:schemeClr>
                </a:solidFill>
              </a:rPr>
              <a:t>συνεχίζουν να φοιτούν με τις ισχύουσες διατάξεις που υπήρχαν πριν την ψήφισή του.</a:t>
            </a:r>
          </a:p>
        </p:txBody>
      </p:sp>
      <p:cxnSp>
        <p:nvCxnSpPr>
          <p:cNvPr id="11" name="10 - Ευθεία γραμμή σύνδεσης"/>
          <p:cNvCxnSpPr/>
          <p:nvPr/>
        </p:nvCxnSpPr>
        <p:spPr>
          <a:xfrm>
            <a:off x="1403350" y="2636838"/>
            <a:ext cx="6264275" cy="0"/>
          </a:xfrm>
          <a:prstGeom prst="line">
            <a:avLst/>
          </a:prstGeom>
          <a:ln w="38100">
            <a:solidFill>
              <a:srgbClr val="D2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80"/>
                                        </p:tgtEl>
                                        <p:attrNameLst>
                                          <p:attrName>style.visibility</p:attrName>
                                        </p:attrNameLst>
                                      </p:cBhvr>
                                      <p:to>
                                        <p:strVal val="visible"/>
                                      </p:to>
                                    </p:set>
                                    <p:animEffect transition="in" filter="fade">
                                      <p:cBhvr>
                                        <p:cTn id="7" dur="1000"/>
                                        <p:tgtEl>
                                          <p:spTgt spid="3080"/>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1000"/>
                                        <p:tgtEl>
                                          <p:spTgt spid="10"/>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left)">
                                      <p:cBhvr>
                                        <p:cTn id="14" dur="10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3080"/>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10"/>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13"/>
                                        </p:tgtEl>
                                        <p:attrNameLst>
                                          <p:attrName>style.visibility</p:attrName>
                                        </p:attrNameLst>
                                      </p:cBhvr>
                                      <p:to>
                                        <p:strVal val="hidden"/>
                                      </p:to>
                                    </p:set>
                                  </p:childTnLst>
                                </p:cTn>
                              </p:par>
                            </p:childTnLst>
                          </p:cTn>
                        </p:par>
                        <p:par>
                          <p:cTn id="23" fill="hold">
                            <p:stCondLst>
                              <p:cond delay="0"/>
                            </p:stCondLst>
                            <p:childTnLst>
                              <p:par>
                                <p:cTn id="24" presetID="10"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childTnLst>
                                </p:cTn>
                              </p:par>
                            </p:childTnLst>
                          </p:cTn>
                        </p:par>
                        <p:par>
                          <p:cTn id="27" fill="hold">
                            <p:stCondLst>
                              <p:cond delay="1000"/>
                            </p:stCondLst>
                            <p:childTnLst>
                              <p:par>
                                <p:cTn id="28" presetID="22" presetClass="entr" presetSubtype="8"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3" grpId="0" animBg="1"/>
      <p:bldP spid="13" grpId="1" animBg="1"/>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4098" name="Rectangle 2"/>
          <p:cNvSpPr>
            <a:spLocks noGrp="1" noChangeArrowheads="1"/>
          </p:cNvSpPr>
          <p:nvPr>
            <p:ph type="title"/>
          </p:nvPr>
        </p:nvSpPr>
        <p:spPr>
          <a:xfrm>
            <a:off x="468313" y="0"/>
            <a:ext cx="8229600" cy="836613"/>
          </a:xfrm>
        </p:spPr>
        <p:txBody>
          <a:bodyPr/>
          <a:lstStyle/>
          <a:p>
            <a:pPr eaLnBrk="1" hangingPunct="1">
              <a:defRPr/>
            </a:pPr>
            <a:r>
              <a:rPr lang="el-GR" sz="2400" b="1" dirty="0" smtClean="0">
                <a:solidFill>
                  <a:schemeClr val="tx1"/>
                </a:solidFill>
              </a:rPr>
              <a:t>Προαγωγή των μαθητών από τη Β΄ στη Γ΄ τάξη </a:t>
            </a:r>
            <a:r>
              <a:rPr lang="el-GR" sz="2200" b="1" dirty="0" smtClean="0">
                <a:solidFill>
                  <a:schemeClr val="tx1"/>
                </a:solidFill>
              </a:rPr>
              <a:t>(</a:t>
            </a:r>
            <a:r>
              <a:rPr lang="el-GR" sz="2200" dirty="0" smtClean="0">
                <a:solidFill>
                  <a:schemeClr val="tx1"/>
                </a:solidFill>
              </a:rPr>
              <a:t>Κεφάλαιο Α, άρθρο 3, §3, εδάφιο 3</a:t>
            </a:r>
            <a:r>
              <a:rPr lang="el-GR" sz="2200" b="1" dirty="0" smtClean="0">
                <a:solidFill>
                  <a:schemeClr val="tx1"/>
                </a:solidFill>
              </a:rPr>
              <a:t>)  </a:t>
            </a:r>
            <a:r>
              <a:rPr lang="el-GR" sz="2400" b="1" dirty="0" smtClean="0">
                <a:solidFill>
                  <a:schemeClr val="tx1"/>
                </a:solidFill>
              </a:rPr>
              <a:t>1/2</a:t>
            </a:r>
            <a:endParaRPr lang="de-DE" sz="2400" b="1" dirty="0" smtClean="0">
              <a:solidFill>
                <a:schemeClr val="tx1"/>
              </a:solidFill>
            </a:endParaRPr>
          </a:p>
        </p:txBody>
      </p:sp>
      <p:sp>
        <p:nvSpPr>
          <p:cNvPr id="4099" name="Rectangle 3"/>
          <p:cNvSpPr>
            <a:spLocks noGrp="1" noChangeArrowheads="1"/>
          </p:cNvSpPr>
          <p:nvPr>
            <p:ph type="body" idx="1"/>
          </p:nvPr>
        </p:nvSpPr>
        <p:spPr>
          <a:xfrm>
            <a:off x="179388" y="765175"/>
            <a:ext cx="8713787" cy="5400675"/>
          </a:xfrm>
        </p:spPr>
        <p:txBody>
          <a:bodyPr/>
          <a:lstStyle/>
          <a:p>
            <a:pPr marL="0" indent="0" algn="just" eaLnBrk="1" hangingPunct="1">
              <a:spcBef>
                <a:spcPts val="0"/>
              </a:spcBef>
              <a:buFont typeface="Wingdings" pitchFamily="2" charset="2"/>
              <a:buNone/>
              <a:tabLst>
                <a:tab pos="88900" algn="l"/>
              </a:tabLst>
              <a:defRPr/>
            </a:pPr>
            <a:r>
              <a:rPr lang="en-US" sz="2200" dirty="0" smtClean="0"/>
              <a:t>	</a:t>
            </a:r>
            <a:r>
              <a:rPr lang="el-GR" sz="2200" b="1" dirty="0" smtClean="0"/>
              <a:t>Απαραίτητες </a:t>
            </a:r>
            <a:r>
              <a:rPr lang="el-GR" sz="2200" dirty="0" smtClean="0"/>
              <a:t>προϋποθέσεις:</a:t>
            </a:r>
          </a:p>
        </p:txBody>
      </p:sp>
      <p:sp>
        <p:nvSpPr>
          <p:cNvPr id="6" name="5 - Θέση αριθμού διαφάνειας"/>
          <p:cNvSpPr>
            <a:spLocks noGrp="1"/>
          </p:cNvSpPr>
          <p:nvPr>
            <p:ph type="sldNum" sz="quarter" idx="12"/>
          </p:nvPr>
        </p:nvSpPr>
        <p:spPr/>
        <p:txBody>
          <a:bodyPr/>
          <a:lstStyle/>
          <a:p>
            <a:pPr>
              <a:defRPr/>
            </a:pPr>
            <a:fld id="{611D5266-5833-47AB-A099-FC985EE697E6}" type="slidenum">
              <a:rPr lang="de-DE"/>
              <a:pPr>
                <a:defRPr/>
              </a:pPr>
              <a:t>20</a:t>
            </a:fld>
            <a:endParaRPr lang="de-DE" dirty="0"/>
          </a:p>
        </p:txBody>
      </p:sp>
      <p:sp>
        <p:nvSpPr>
          <p:cNvPr id="8" name="7 - Στρογγυλεμένο ορθογώνιο"/>
          <p:cNvSpPr/>
          <p:nvPr/>
        </p:nvSpPr>
        <p:spPr>
          <a:xfrm>
            <a:off x="539750" y="1196975"/>
            <a:ext cx="8064500" cy="936625"/>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3200"/>
              </a:lnSpc>
              <a:defRPr/>
            </a:pPr>
            <a:r>
              <a:rPr lang="el-GR" sz="2800" b="1" dirty="0">
                <a:solidFill>
                  <a:schemeClr val="bg1">
                    <a:lumMod val="50000"/>
                  </a:schemeClr>
                </a:solidFill>
                <a:effectLst>
                  <a:outerShdw blurRad="38100" dist="38100" dir="2700000" algn="tl">
                    <a:srgbClr val="000000">
                      <a:alpha val="43137"/>
                    </a:srgbClr>
                  </a:outerShdw>
                </a:effectLst>
              </a:rPr>
              <a:t>α.</a:t>
            </a:r>
            <a:r>
              <a:rPr lang="el-GR" sz="2800" dirty="0">
                <a:solidFill>
                  <a:schemeClr val="bg1">
                    <a:lumMod val="50000"/>
                  </a:schemeClr>
                </a:solidFill>
                <a:effectLst>
                  <a:outerShdw blurRad="38100" dist="38100" dir="2700000" algn="tl">
                    <a:srgbClr val="000000">
                      <a:alpha val="43137"/>
                    </a:srgbClr>
                  </a:outerShdw>
                </a:effectLst>
              </a:rPr>
              <a:t> </a:t>
            </a:r>
            <a:r>
              <a:rPr lang="el-GR" sz="2400" dirty="0">
                <a:solidFill>
                  <a:schemeClr val="bg1">
                    <a:lumMod val="50000"/>
                  </a:schemeClr>
                </a:solidFill>
              </a:rPr>
              <a:t>Η επίτευξη γενικού βαθμού </a:t>
            </a:r>
            <a:r>
              <a:rPr lang="el-GR" sz="2400" u="sng" dirty="0">
                <a:solidFill>
                  <a:schemeClr val="bg1">
                    <a:lumMod val="50000"/>
                  </a:schemeClr>
                </a:solidFill>
                <a:effectLst>
                  <a:outerShdw blurRad="38100" dist="38100" dir="2700000" algn="tl">
                    <a:srgbClr val="000000">
                      <a:alpha val="43137"/>
                    </a:srgbClr>
                  </a:outerShdw>
                </a:effectLst>
              </a:rPr>
              <a:t>ίσου ή ανώτερου του 10</a:t>
            </a:r>
            <a:endParaRPr lang="en-US" sz="2400" u="sng" dirty="0">
              <a:solidFill>
                <a:schemeClr val="bg1">
                  <a:lumMod val="50000"/>
                </a:schemeClr>
              </a:solidFill>
              <a:effectLst>
                <a:outerShdw blurRad="38100" dist="38100" dir="2700000" algn="tl">
                  <a:srgbClr val="000000">
                    <a:alpha val="43137"/>
                  </a:srgbClr>
                </a:outerShdw>
              </a:effectLst>
            </a:endParaRPr>
          </a:p>
          <a:p>
            <a:pPr algn="ctr">
              <a:lnSpc>
                <a:spcPts val="3200"/>
              </a:lnSpc>
              <a:spcBef>
                <a:spcPts val="600"/>
              </a:spcBef>
              <a:defRPr/>
            </a:pPr>
            <a:r>
              <a:rPr lang="el-GR" sz="2600" dirty="0">
                <a:solidFill>
                  <a:schemeClr val="bg1">
                    <a:lumMod val="50000"/>
                  </a:schemeClr>
                </a:solidFill>
                <a:effectLst>
                  <a:outerShdw blurRad="38100" dist="38100" dir="2700000" algn="tl">
                    <a:srgbClr val="000000">
                      <a:alpha val="43137"/>
                    </a:srgbClr>
                  </a:outerShdw>
                </a:effectLst>
              </a:rPr>
              <a:t>Γ. Β. </a:t>
            </a:r>
            <a:r>
              <a:rPr lang="el-GR" sz="2600" dirty="0">
                <a:solidFill>
                  <a:schemeClr val="bg1">
                    <a:lumMod val="50000"/>
                  </a:schemeClr>
                </a:solidFill>
                <a:effectLst>
                  <a:outerShdw blurRad="38100" dist="38100" dir="2700000" algn="tl">
                    <a:srgbClr val="000000">
                      <a:alpha val="43137"/>
                    </a:srgbClr>
                  </a:outerShdw>
                </a:effectLst>
                <a:cs typeface="Tahoma"/>
              </a:rPr>
              <a:t>≥ 10</a:t>
            </a:r>
            <a:endParaRPr lang="el-GR" sz="2600" dirty="0">
              <a:solidFill>
                <a:schemeClr val="bg1">
                  <a:lumMod val="50000"/>
                </a:schemeClr>
              </a:solidFill>
              <a:effectLst>
                <a:outerShdw blurRad="38100" dist="38100" dir="2700000" algn="tl">
                  <a:srgbClr val="000000">
                    <a:alpha val="43137"/>
                  </a:srgbClr>
                </a:outerShdw>
              </a:effectLst>
            </a:endParaRPr>
          </a:p>
        </p:txBody>
      </p:sp>
      <p:sp>
        <p:nvSpPr>
          <p:cNvPr id="9" name="8 - Στρογγυλεμένο ορθογώνιο"/>
          <p:cNvSpPr/>
          <p:nvPr/>
        </p:nvSpPr>
        <p:spPr>
          <a:xfrm>
            <a:off x="107950" y="2492375"/>
            <a:ext cx="8964613" cy="2736850"/>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spcBef>
                <a:spcPts val="1200"/>
              </a:spcBef>
              <a:defRPr/>
            </a:pPr>
            <a:r>
              <a:rPr lang="el-GR" sz="2800" b="1" dirty="0">
                <a:solidFill>
                  <a:schemeClr val="bg1">
                    <a:lumMod val="50000"/>
                  </a:schemeClr>
                </a:solidFill>
                <a:effectLst>
                  <a:outerShdw blurRad="38100" dist="38100" dir="2700000" algn="tl">
                    <a:srgbClr val="000000">
                      <a:alpha val="43137"/>
                    </a:srgbClr>
                  </a:outerShdw>
                </a:effectLst>
              </a:rPr>
              <a:t>β. </a:t>
            </a:r>
            <a:r>
              <a:rPr lang="el-GR" sz="2200" dirty="0">
                <a:solidFill>
                  <a:schemeClr val="bg1">
                    <a:lumMod val="50000"/>
                  </a:schemeClr>
                </a:solidFill>
              </a:rPr>
              <a:t>Ο </a:t>
            </a:r>
            <a:r>
              <a:rPr lang="el-GR" sz="2200" dirty="0">
                <a:solidFill>
                  <a:schemeClr val="bg1">
                    <a:lumMod val="50000"/>
                  </a:schemeClr>
                </a:solidFill>
                <a:effectLst>
                  <a:outerShdw blurRad="38100" dist="38100" dir="2700000" algn="tl">
                    <a:srgbClr val="000000">
                      <a:alpha val="43137"/>
                    </a:srgbClr>
                  </a:outerShdw>
                </a:effectLst>
              </a:rPr>
              <a:t>Μ.Ο. προφορικής και γραπτής βαθμολογίας</a:t>
            </a:r>
            <a:r>
              <a:rPr lang="el-GR" sz="2200" dirty="0">
                <a:solidFill>
                  <a:schemeClr val="bg1">
                    <a:lumMod val="50000"/>
                  </a:schemeClr>
                </a:solidFill>
              </a:rPr>
              <a:t> κατά διακριτό γνωστικό αντικείμενο (κλάδους) των μαθημάτων: </a:t>
            </a:r>
            <a:r>
              <a:rPr lang="el-GR" sz="2200" u="sng" dirty="0">
                <a:solidFill>
                  <a:schemeClr val="bg1">
                    <a:lumMod val="50000"/>
                  </a:schemeClr>
                </a:solidFill>
              </a:rPr>
              <a:t>Ελληνικής Γλώσσας</a:t>
            </a:r>
            <a:r>
              <a:rPr lang="el-GR" sz="2200" dirty="0">
                <a:solidFill>
                  <a:schemeClr val="bg1">
                    <a:lumMod val="50000"/>
                  </a:schemeClr>
                </a:solidFill>
                <a:effectLst>
                  <a:outerShdw blurRad="38100" dist="38100" dir="2700000" algn="tl">
                    <a:srgbClr val="000000">
                      <a:alpha val="43137"/>
                    </a:srgbClr>
                  </a:outerShdw>
                </a:effectLst>
              </a:rPr>
              <a:t> </a:t>
            </a:r>
            <a:r>
              <a:rPr lang="el-GR" sz="2200" dirty="0">
                <a:solidFill>
                  <a:schemeClr val="bg1">
                    <a:lumMod val="50000"/>
                  </a:schemeClr>
                </a:solidFill>
              </a:rPr>
              <a:t>(</a:t>
            </a:r>
            <a:r>
              <a:rPr lang="el-GR" sz="2200" b="1" dirty="0">
                <a:solidFill>
                  <a:schemeClr val="bg1">
                    <a:lumMod val="50000"/>
                  </a:schemeClr>
                </a:solidFill>
              </a:rPr>
              <a:t>Αρχαία, Νέα, Λογοτεχνία</a:t>
            </a:r>
            <a:r>
              <a:rPr lang="el-GR" sz="2200" dirty="0">
                <a:solidFill>
                  <a:schemeClr val="bg1">
                    <a:lumMod val="50000"/>
                  </a:schemeClr>
                </a:solidFill>
              </a:rPr>
              <a:t>) &amp; </a:t>
            </a:r>
            <a:r>
              <a:rPr lang="el-GR" sz="2200" u="sng" dirty="0">
                <a:solidFill>
                  <a:schemeClr val="bg1">
                    <a:lumMod val="50000"/>
                  </a:schemeClr>
                </a:solidFill>
              </a:rPr>
              <a:t>Μαθηματικών</a:t>
            </a:r>
            <a:r>
              <a:rPr lang="el-GR" sz="2200" dirty="0">
                <a:solidFill>
                  <a:schemeClr val="bg1">
                    <a:lumMod val="50000"/>
                  </a:schemeClr>
                </a:solidFill>
              </a:rPr>
              <a:t> (</a:t>
            </a:r>
            <a:r>
              <a:rPr lang="el-GR" sz="2200" b="1" dirty="0">
                <a:solidFill>
                  <a:schemeClr val="bg1">
                    <a:lumMod val="50000"/>
                  </a:schemeClr>
                </a:solidFill>
              </a:rPr>
              <a:t>Άλγεβρα, Γεωμετρία</a:t>
            </a:r>
            <a:r>
              <a:rPr lang="el-GR" sz="2200" dirty="0">
                <a:solidFill>
                  <a:schemeClr val="bg1">
                    <a:lumMod val="50000"/>
                  </a:schemeClr>
                </a:solidFill>
              </a:rPr>
              <a:t>) και των </a:t>
            </a:r>
            <a:r>
              <a:rPr lang="el-GR" sz="2200" u="sng" dirty="0">
                <a:solidFill>
                  <a:schemeClr val="bg1">
                    <a:lumMod val="50000"/>
                  </a:schemeClr>
                </a:solidFill>
                <a:effectLst>
                  <a:outerShdw blurRad="38100" dist="38100" dir="2700000" algn="tl">
                    <a:srgbClr val="000000">
                      <a:alpha val="43137"/>
                    </a:srgbClr>
                  </a:outerShdw>
                </a:effectLst>
              </a:rPr>
              <a:t>μαθημάτων </a:t>
            </a:r>
            <a:r>
              <a:rPr lang="el-GR" sz="2200" b="1" u="sng" dirty="0">
                <a:solidFill>
                  <a:schemeClr val="bg1">
                    <a:lumMod val="50000"/>
                  </a:schemeClr>
                </a:solidFill>
                <a:effectLst>
                  <a:outerShdw blurRad="38100" dist="38100" dir="2700000" algn="tl">
                    <a:srgbClr val="000000">
                      <a:alpha val="43137"/>
                    </a:srgbClr>
                  </a:outerShdw>
                </a:effectLst>
              </a:rPr>
              <a:t>ομάδας προσανατολισμού </a:t>
            </a:r>
            <a:r>
              <a:rPr lang="el-GR" sz="2200" dirty="0">
                <a:solidFill>
                  <a:schemeClr val="bg1">
                    <a:lumMod val="50000"/>
                  </a:schemeClr>
                </a:solidFill>
                <a:effectLst>
                  <a:outerShdw blurRad="38100" dist="38100" dir="2700000" algn="tl">
                    <a:srgbClr val="000000">
                      <a:alpha val="43137"/>
                    </a:srgbClr>
                  </a:outerShdw>
                </a:effectLst>
              </a:rPr>
              <a:t>τουλάχιστον </a:t>
            </a:r>
            <a:r>
              <a:rPr lang="el-GR" sz="2200" b="1" dirty="0">
                <a:solidFill>
                  <a:schemeClr val="bg1">
                    <a:lumMod val="50000"/>
                  </a:schemeClr>
                </a:solidFill>
                <a:effectLst>
                  <a:outerShdw blurRad="38100" dist="38100" dir="2700000" algn="tl">
                    <a:srgbClr val="000000">
                      <a:alpha val="43137"/>
                    </a:srgbClr>
                  </a:outerShdw>
                </a:effectLst>
              </a:rPr>
              <a:t>10</a:t>
            </a:r>
            <a:r>
              <a:rPr lang="el-GR" sz="2200" dirty="0">
                <a:solidFill>
                  <a:schemeClr val="bg1">
                    <a:lumMod val="50000"/>
                  </a:schemeClr>
                </a:solidFill>
                <a:effectLst>
                  <a:outerShdw blurRad="38100" dist="38100" dir="2700000" algn="tl">
                    <a:srgbClr val="000000">
                      <a:alpha val="43137"/>
                    </a:srgbClr>
                  </a:outerShdw>
                </a:effectLst>
              </a:rPr>
              <a:t> </a:t>
            </a:r>
            <a:r>
              <a:rPr lang="el-GR" sz="2200" dirty="0">
                <a:solidFill>
                  <a:schemeClr val="bg1">
                    <a:lumMod val="50000"/>
                  </a:schemeClr>
                </a:solidFill>
              </a:rPr>
              <a:t>&amp; </a:t>
            </a:r>
            <a:r>
              <a:rPr lang="el-GR" sz="2200" dirty="0">
                <a:solidFill>
                  <a:schemeClr val="bg1">
                    <a:lumMod val="50000"/>
                  </a:schemeClr>
                </a:solidFill>
                <a:effectLst>
                  <a:outerShdw blurRad="38100" dist="38100" dir="2700000" algn="tl">
                    <a:srgbClr val="000000">
                      <a:alpha val="43137"/>
                    </a:srgbClr>
                  </a:outerShdw>
                </a:effectLst>
              </a:rPr>
              <a:t>τουλάχιστον </a:t>
            </a:r>
            <a:r>
              <a:rPr lang="el-GR" sz="2200" b="1" dirty="0">
                <a:solidFill>
                  <a:schemeClr val="bg1">
                    <a:lumMod val="50000"/>
                  </a:schemeClr>
                </a:solidFill>
                <a:effectLst>
                  <a:outerShdw blurRad="38100" dist="38100" dir="2700000" algn="tl">
                    <a:srgbClr val="000000">
                      <a:alpha val="43137"/>
                    </a:srgbClr>
                  </a:outerShdw>
                </a:effectLst>
              </a:rPr>
              <a:t>08</a:t>
            </a:r>
            <a:r>
              <a:rPr lang="el-GR" sz="2200" dirty="0">
                <a:solidFill>
                  <a:schemeClr val="bg1">
                    <a:lumMod val="50000"/>
                  </a:schemeClr>
                </a:solidFill>
                <a:effectLst>
                  <a:outerShdw blurRad="38100" dist="38100" dir="2700000" algn="tl">
                    <a:srgbClr val="000000">
                      <a:alpha val="43137"/>
                    </a:srgbClr>
                  </a:outerShdw>
                </a:effectLst>
              </a:rPr>
              <a:t> </a:t>
            </a:r>
            <a:r>
              <a:rPr lang="el-GR" sz="2200" u="sng" dirty="0">
                <a:solidFill>
                  <a:schemeClr val="bg1">
                    <a:lumMod val="50000"/>
                  </a:schemeClr>
                </a:solidFill>
              </a:rPr>
              <a:t>σε κάθε ένα από τα υπόλοιπα μαθήματα</a:t>
            </a:r>
            <a:r>
              <a:rPr lang="el-GR" sz="2200" dirty="0">
                <a:solidFill>
                  <a:schemeClr val="bg1">
                    <a:lumMod val="50000"/>
                  </a:schemeClr>
                </a:solidFill>
              </a:rPr>
              <a:t> </a:t>
            </a:r>
            <a:r>
              <a:rPr lang="el-GR" sz="2000" dirty="0">
                <a:solidFill>
                  <a:schemeClr val="bg1">
                    <a:lumMod val="50000"/>
                  </a:schemeClr>
                </a:solidFill>
              </a:rPr>
              <a:t>(Φυσικές Επιστήμες, Εισαγωγή στις Αρχές της Επιστήμης των Η/Υ, Ιστορία, Φιλοσοφία, Πολιτική Παιδεία, Θρησκευτικά, Ερευνητική Εργασία, Ξένη Γλώσσα, Φυσική Αγωγή)</a:t>
            </a:r>
            <a:endParaRPr lang="de-DE" sz="2000" dirty="0">
              <a:solidFill>
                <a:schemeClr val="bg1">
                  <a:lumMod val="50000"/>
                </a:schemeClr>
              </a:solidFill>
              <a:latin typeface="Book Antiqua" pitchFamily="18" charset="0"/>
            </a:endParaRPr>
          </a:p>
        </p:txBody>
      </p:sp>
      <p:sp>
        <p:nvSpPr>
          <p:cNvPr id="10" name="9 - Συν"/>
          <p:cNvSpPr/>
          <p:nvPr/>
        </p:nvSpPr>
        <p:spPr>
          <a:xfrm>
            <a:off x="4355976" y="2132856"/>
            <a:ext cx="360040" cy="360040"/>
          </a:xfrm>
          <a:prstGeom prst="mathPlus">
            <a:avLst/>
          </a:prstGeom>
          <a:solidFill>
            <a:schemeClr val="tx1"/>
          </a:solidFill>
          <a:ln>
            <a:solidFill>
              <a:schemeClr val="bg1"/>
            </a:solidFill>
          </a:ln>
          <a:scene3d>
            <a:camera prst="orthographicFront"/>
            <a:lightRig rig="threePt" dir="t"/>
          </a:scene3d>
          <a:sp3d prstMaterial="metal">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
        <p:nvSpPr>
          <p:cNvPr id="11" name="10 - Στρογγυλεμένο ορθογώνιο"/>
          <p:cNvSpPr/>
          <p:nvPr/>
        </p:nvSpPr>
        <p:spPr>
          <a:xfrm>
            <a:off x="0" y="5373688"/>
            <a:ext cx="9144000" cy="1150937"/>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182563" indent="-182563" algn="just">
              <a:lnSpc>
                <a:spcPct val="90000"/>
              </a:lnSpc>
              <a:defRPr/>
            </a:pPr>
            <a:r>
              <a:rPr lang="el-GR" sz="2200" dirty="0">
                <a:solidFill>
                  <a:schemeClr val="bg1">
                    <a:lumMod val="50000"/>
                  </a:schemeClr>
                </a:solidFill>
              </a:rPr>
              <a:t>Όταν δεν πληρούνται οι προϋποθέσεις </a:t>
            </a:r>
            <a:r>
              <a:rPr lang="el-GR" sz="2200" b="1" dirty="0">
                <a:solidFill>
                  <a:schemeClr val="bg1">
                    <a:lumMod val="50000"/>
                  </a:schemeClr>
                </a:solidFill>
                <a:effectLst>
                  <a:outerShdw blurRad="38100" dist="38100" dir="2700000" algn="tl">
                    <a:srgbClr val="000000">
                      <a:alpha val="43137"/>
                    </a:srgbClr>
                  </a:outerShdw>
                </a:effectLst>
              </a:rPr>
              <a:t>α</a:t>
            </a:r>
            <a:r>
              <a:rPr lang="el-GR" sz="2200" dirty="0">
                <a:solidFill>
                  <a:schemeClr val="bg1">
                    <a:lumMod val="50000"/>
                  </a:schemeClr>
                </a:solidFill>
              </a:rPr>
              <a:t> + </a:t>
            </a:r>
            <a:r>
              <a:rPr lang="el-GR" sz="2200" b="1" dirty="0">
                <a:solidFill>
                  <a:schemeClr val="bg1">
                    <a:lumMod val="50000"/>
                  </a:schemeClr>
                </a:solidFill>
                <a:effectLst>
                  <a:outerShdw blurRad="38100" dist="38100" dir="2700000" algn="tl">
                    <a:srgbClr val="000000">
                      <a:alpha val="43137"/>
                    </a:srgbClr>
                  </a:outerShdw>
                </a:effectLst>
              </a:rPr>
              <a:t>β</a:t>
            </a:r>
            <a:r>
              <a:rPr lang="el-GR" sz="2200" dirty="0">
                <a:solidFill>
                  <a:schemeClr val="bg1">
                    <a:lumMod val="50000"/>
                  </a:schemeClr>
                </a:solidFill>
              </a:rPr>
              <a:t> </a:t>
            </a:r>
            <a:r>
              <a:rPr lang="el-GR" sz="2200" dirty="0">
                <a:solidFill>
                  <a:srgbClr val="FF0000"/>
                </a:solidFill>
                <a:effectLst>
                  <a:outerShdw blurRad="38100" dist="38100" dir="2700000" algn="tl">
                    <a:srgbClr val="000000">
                      <a:alpha val="43137"/>
                    </a:srgbClr>
                  </a:outerShdw>
                </a:effectLst>
              </a:rPr>
              <a:t>επαναλαμβάνεται η τάξη.</a:t>
            </a:r>
          </a:p>
          <a:p>
            <a:pPr marL="182563" indent="-182563" algn="just">
              <a:lnSpc>
                <a:spcPct val="90000"/>
              </a:lnSpc>
              <a:spcBef>
                <a:spcPts val="600"/>
              </a:spcBef>
              <a:defRPr/>
            </a:pPr>
            <a:r>
              <a:rPr lang="el-GR" sz="2200" dirty="0">
                <a:solidFill>
                  <a:schemeClr val="bg1">
                    <a:lumMod val="50000"/>
                  </a:schemeClr>
                </a:solidFill>
              </a:rPr>
              <a:t>Όταν δεν πληρούται η προϋπόθεση </a:t>
            </a:r>
            <a:r>
              <a:rPr lang="el-GR" sz="2200" b="1" dirty="0">
                <a:solidFill>
                  <a:schemeClr val="bg1">
                    <a:lumMod val="50000"/>
                  </a:schemeClr>
                </a:solidFill>
                <a:effectLst>
                  <a:outerShdw blurRad="38100" dist="38100" dir="2700000" algn="tl">
                    <a:srgbClr val="000000">
                      <a:alpha val="43137"/>
                    </a:srgbClr>
                  </a:outerShdw>
                </a:effectLst>
              </a:rPr>
              <a:t>β</a:t>
            </a:r>
            <a:r>
              <a:rPr lang="el-GR" sz="2200" dirty="0">
                <a:solidFill>
                  <a:schemeClr val="bg1">
                    <a:lumMod val="50000"/>
                  </a:schemeClr>
                </a:solidFill>
              </a:rPr>
              <a:t> </a:t>
            </a:r>
            <a:r>
              <a:rPr lang="el-GR" sz="2200" dirty="0">
                <a:solidFill>
                  <a:srgbClr val="A20051"/>
                </a:solidFill>
                <a:effectLst>
                  <a:outerShdw blurRad="38100" dist="38100" dir="2700000" algn="tl">
                    <a:srgbClr val="000000">
                      <a:alpha val="43137"/>
                    </a:srgbClr>
                  </a:outerShdw>
                </a:effectLst>
              </a:rPr>
              <a:t>παραπέμπεται σε επανεξέταση.</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10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υποσέλιδου"/>
          <p:cNvSpPr>
            <a:spLocks noGrp="1"/>
          </p:cNvSpPr>
          <p:nvPr>
            <p:ph type="ftr" sz="quarter" idx="11"/>
          </p:nvPr>
        </p:nvSpPr>
        <p:spPr>
          <a:xfrm>
            <a:off x="3059113" y="6381750"/>
            <a:ext cx="2895600" cy="476250"/>
          </a:xfrm>
        </p:spPr>
        <p:txBody>
          <a:bodyPr/>
          <a:lstStyle/>
          <a:p>
            <a:pPr>
              <a:defRPr/>
            </a:pPr>
            <a:r>
              <a:rPr lang="de-DE" smtClean="0"/>
              <a:t>Σχ. Σύμβουλοι Ν. Δωδεκανήσου</a:t>
            </a:r>
            <a:endParaRPr lang="de-DE"/>
          </a:p>
        </p:txBody>
      </p:sp>
      <p:sp>
        <p:nvSpPr>
          <p:cNvPr id="3" name="2 - Θέση αριθμού διαφάνειας"/>
          <p:cNvSpPr>
            <a:spLocks noGrp="1"/>
          </p:cNvSpPr>
          <p:nvPr>
            <p:ph type="sldNum" sz="quarter" idx="12"/>
          </p:nvPr>
        </p:nvSpPr>
        <p:spPr>
          <a:xfrm>
            <a:off x="7010400" y="6381750"/>
            <a:ext cx="2133600" cy="476250"/>
          </a:xfrm>
        </p:spPr>
        <p:txBody>
          <a:bodyPr/>
          <a:lstStyle/>
          <a:p>
            <a:pPr>
              <a:defRPr/>
            </a:pPr>
            <a:fld id="{BE6CBFB3-C60A-4D19-A757-90CD92869FFE}" type="slidenum">
              <a:rPr lang="de-DE" smtClean="0"/>
              <a:pPr>
                <a:defRPr/>
              </a:pPr>
              <a:t>21</a:t>
            </a:fld>
            <a:endParaRPr lang="de-DE" dirty="0"/>
          </a:p>
        </p:txBody>
      </p:sp>
      <p:sp>
        <p:nvSpPr>
          <p:cNvPr id="4" name="3 - Στρογγυλεμένο ορθογώνιο"/>
          <p:cNvSpPr/>
          <p:nvPr/>
        </p:nvSpPr>
        <p:spPr>
          <a:xfrm>
            <a:off x="1619250" y="549275"/>
            <a:ext cx="5976938" cy="50323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200" b="1" dirty="0">
                <a:solidFill>
                  <a:srgbClr val="FF0000"/>
                </a:solidFill>
                <a:effectLst>
                  <a:outerShdw blurRad="38100" dist="38100" dir="2700000" algn="tl">
                    <a:srgbClr val="000000"/>
                  </a:outerShdw>
                </a:effectLst>
              </a:rPr>
              <a:t>34</a:t>
            </a:r>
            <a:r>
              <a:rPr lang="el-GR" sz="2200" dirty="0">
                <a:solidFill>
                  <a:schemeClr val="bg1">
                    <a:lumMod val="75000"/>
                  </a:schemeClr>
                </a:solidFill>
              </a:rPr>
              <a:t> διδακτικές ώρες / εβδομάδα</a:t>
            </a:r>
            <a:endParaRPr lang="el-GR" dirty="0"/>
          </a:p>
        </p:txBody>
      </p:sp>
      <p:sp>
        <p:nvSpPr>
          <p:cNvPr id="5" name="4 - Στρογγυλεμένο ορθογώνιο"/>
          <p:cNvSpPr/>
          <p:nvPr/>
        </p:nvSpPr>
        <p:spPr>
          <a:xfrm>
            <a:off x="0" y="1125538"/>
            <a:ext cx="9144000" cy="719137"/>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ts val="0"/>
              </a:spcAft>
              <a:defRPr/>
            </a:pPr>
            <a:r>
              <a:rPr lang="el-GR" sz="2200" b="1" dirty="0">
                <a:solidFill>
                  <a:srgbClr val="FF0000"/>
                </a:solidFill>
                <a:effectLst>
                  <a:outerShdw blurRad="38100" dist="38100" dir="2700000" algn="tl">
                    <a:srgbClr val="000000"/>
                  </a:outerShdw>
                </a:effectLst>
              </a:rPr>
              <a:t>14 </a:t>
            </a:r>
            <a:r>
              <a:rPr lang="el-GR" sz="2200" dirty="0">
                <a:solidFill>
                  <a:schemeClr val="bg1">
                    <a:lumMod val="50000"/>
                  </a:schemeClr>
                </a:solidFill>
              </a:rPr>
              <a:t>δ. ώ. για μαθήματα </a:t>
            </a:r>
            <a:r>
              <a:rPr lang="el-GR" sz="2200" b="1" dirty="0">
                <a:solidFill>
                  <a:srgbClr val="0070C0"/>
                </a:solidFill>
                <a:effectLst>
                  <a:outerShdw blurRad="38100" dist="38100" dir="2700000" algn="tl">
                    <a:srgbClr val="000000">
                      <a:alpha val="43137"/>
                    </a:srgbClr>
                  </a:outerShdw>
                </a:effectLst>
              </a:rPr>
              <a:t>Κοινού Εκπαιδευτικού Προγράμματος</a:t>
            </a:r>
          </a:p>
          <a:p>
            <a:pPr algn="ctr">
              <a:spcAft>
                <a:spcPts val="0"/>
              </a:spcAft>
              <a:defRPr/>
            </a:pPr>
            <a:r>
              <a:rPr lang="el-GR" sz="2200" b="1" dirty="0">
                <a:solidFill>
                  <a:srgbClr val="FF0000"/>
                </a:solidFill>
                <a:effectLst>
                  <a:outerShdw blurRad="38100" dist="38100" dir="2700000" algn="tl">
                    <a:srgbClr val="000000"/>
                  </a:outerShdw>
                </a:effectLst>
              </a:rPr>
              <a:t>20 </a:t>
            </a:r>
            <a:r>
              <a:rPr lang="el-GR" sz="2200" dirty="0">
                <a:solidFill>
                  <a:schemeClr val="bg1">
                    <a:lumMod val="50000"/>
                  </a:schemeClr>
                </a:solidFill>
              </a:rPr>
              <a:t>δ. ώ. για μαθήματα σε </a:t>
            </a:r>
            <a:r>
              <a:rPr lang="el-GR" sz="2200" b="1" dirty="0">
                <a:solidFill>
                  <a:srgbClr val="006600"/>
                </a:solidFill>
                <a:effectLst>
                  <a:outerShdw blurRad="38100" dist="38100" dir="2700000" algn="tl">
                    <a:srgbClr val="000000">
                      <a:alpha val="43137"/>
                    </a:srgbClr>
                  </a:outerShdw>
                </a:effectLst>
              </a:rPr>
              <a:t>Ομάδες Προσανατολισμού</a:t>
            </a:r>
            <a:endParaRPr lang="el-GR" sz="2200" dirty="0">
              <a:effectLst>
                <a:outerShdw blurRad="38100" dist="38100" dir="2700000" algn="tl">
                  <a:srgbClr val="000000">
                    <a:alpha val="43137"/>
                  </a:srgbClr>
                </a:outerShdw>
              </a:effectLst>
            </a:endParaRPr>
          </a:p>
        </p:txBody>
      </p:sp>
      <p:sp>
        <p:nvSpPr>
          <p:cNvPr id="35845" name="10 - Ορθογώνιο"/>
          <p:cNvSpPr>
            <a:spLocks noChangeArrowheads="1"/>
          </p:cNvSpPr>
          <p:nvPr/>
        </p:nvSpPr>
        <p:spPr bwMode="auto">
          <a:xfrm>
            <a:off x="0" y="0"/>
            <a:ext cx="9144000" cy="461963"/>
          </a:xfrm>
          <a:prstGeom prst="rect">
            <a:avLst/>
          </a:prstGeom>
          <a:noFill/>
          <a:ln w="9525">
            <a:noFill/>
            <a:miter lim="800000"/>
            <a:headEnd/>
            <a:tailEnd/>
          </a:ln>
        </p:spPr>
        <p:txBody>
          <a:bodyPr>
            <a:spAutoFit/>
          </a:bodyPr>
          <a:lstStyle/>
          <a:p>
            <a:pPr algn="ctr"/>
            <a:r>
              <a:rPr lang="el-GR" sz="2400" b="1"/>
              <a:t>Λίγα λόγια για τη Γ΄ τάξη </a:t>
            </a:r>
            <a:r>
              <a:rPr lang="el-GR"/>
              <a:t>Γενική διάρθρωση</a:t>
            </a:r>
            <a:endParaRPr lang="el-GR" sz="2400" b="1"/>
          </a:p>
        </p:txBody>
      </p:sp>
      <p:graphicFrame>
        <p:nvGraphicFramePr>
          <p:cNvPr id="19" name="18 - Διάγραμμα"/>
          <p:cNvGraphicFramePr/>
          <p:nvPr/>
        </p:nvGraphicFramePr>
        <p:xfrm>
          <a:off x="0" y="1988840"/>
          <a:ext cx="9144000"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9">
                                            <p:graphicEl>
                                              <a:dgm id="{53AD24BC-D993-4746-89E0-7035AE07EDD1}"/>
                                            </p:graphicEl>
                                          </p:spTgt>
                                        </p:tgtEl>
                                        <p:attrNameLst>
                                          <p:attrName>style.visibility</p:attrName>
                                        </p:attrNameLst>
                                      </p:cBhvr>
                                      <p:to>
                                        <p:strVal val="visible"/>
                                      </p:to>
                                    </p:set>
                                    <p:animEffect transition="in" filter="fade">
                                      <p:cBhvr>
                                        <p:cTn id="16" dur="500"/>
                                        <p:tgtEl>
                                          <p:spTgt spid="19">
                                            <p:graphicEl>
                                              <a:dgm id="{53AD24BC-D993-4746-89E0-7035AE07EDD1}"/>
                                            </p:graphicEl>
                                          </p:spTgt>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19">
                                            <p:graphicEl>
                                              <a:dgm id="{3C707AC6-E856-46DE-BA15-0E822019729A}"/>
                                            </p:graphicEl>
                                          </p:spTgt>
                                        </p:tgtEl>
                                        <p:attrNameLst>
                                          <p:attrName>style.visibility</p:attrName>
                                        </p:attrNameLst>
                                      </p:cBhvr>
                                      <p:to>
                                        <p:strVal val="visible"/>
                                      </p:to>
                                    </p:set>
                                    <p:animEffect transition="in" filter="fade">
                                      <p:cBhvr>
                                        <p:cTn id="20" dur="500"/>
                                        <p:tgtEl>
                                          <p:spTgt spid="19">
                                            <p:graphicEl>
                                              <a:dgm id="{3C707AC6-E856-46DE-BA15-0E822019729A}"/>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9">
                                            <p:graphicEl>
                                              <a:dgm id="{05E145A6-381F-4E73-8B40-7B70A8B48B70}"/>
                                            </p:graphicEl>
                                          </p:spTgt>
                                        </p:tgtEl>
                                        <p:attrNameLst>
                                          <p:attrName>style.visibility</p:attrName>
                                        </p:attrNameLst>
                                      </p:cBhvr>
                                      <p:to>
                                        <p:strVal val="visible"/>
                                      </p:to>
                                    </p:set>
                                    <p:animEffect transition="in" filter="fade">
                                      <p:cBhvr>
                                        <p:cTn id="25" dur="500"/>
                                        <p:tgtEl>
                                          <p:spTgt spid="19">
                                            <p:graphicEl>
                                              <a:dgm id="{05E145A6-381F-4E73-8B40-7B70A8B48B70}"/>
                                            </p:graphicEl>
                                          </p:spTgt>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19">
                                            <p:graphicEl>
                                              <a:dgm id="{90A891BC-83D4-4639-A915-2EC1250A86CF}"/>
                                            </p:graphicEl>
                                          </p:spTgt>
                                        </p:tgtEl>
                                        <p:attrNameLst>
                                          <p:attrName>style.visibility</p:attrName>
                                        </p:attrNameLst>
                                      </p:cBhvr>
                                      <p:to>
                                        <p:strVal val="visible"/>
                                      </p:to>
                                    </p:set>
                                    <p:animEffect transition="in" filter="fade">
                                      <p:cBhvr>
                                        <p:cTn id="29" dur="500"/>
                                        <p:tgtEl>
                                          <p:spTgt spid="19">
                                            <p:graphicEl>
                                              <a:dgm id="{90A891BC-83D4-4639-A915-2EC1250A86CF}"/>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9">
                                            <p:graphicEl>
                                              <a:dgm id="{E43F0021-66A9-487C-9FB6-3A1980503A04}"/>
                                            </p:graphicEl>
                                          </p:spTgt>
                                        </p:tgtEl>
                                        <p:attrNameLst>
                                          <p:attrName>style.visibility</p:attrName>
                                        </p:attrNameLst>
                                      </p:cBhvr>
                                      <p:to>
                                        <p:strVal val="visible"/>
                                      </p:to>
                                    </p:set>
                                    <p:animEffect transition="in" filter="fade">
                                      <p:cBhvr>
                                        <p:cTn id="34" dur="500"/>
                                        <p:tgtEl>
                                          <p:spTgt spid="19">
                                            <p:graphicEl>
                                              <a:dgm id="{E43F0021-66A9-487C-9FB6-3A1980503A04}"/>
                                            </p:graphicEl>
                                          </p:spTgt>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19">
                                            <p:graphicEl>
                                              <a:dgm id="{95E8EB1E-1FA9-4D6A-9869-080C133811DC}"/>
                                            </p:graphicEl>
                                          </p:spTgt>
                                        </p:tgtEl>
                                        <p:attrNameLst>
                                          <p:attrName>style.visibility</p:attrName>
                                        </p:attrNameLst>
                                      </p:cBhvr>
                                      <p:to>
                                        <p:strVal val="visible"/>
                                      </p:to>
                                    </p:set>
                                    <p:animEffect transition="in" filter="fade">
                                      <p:cBhvr>
                                        <p:cTn id="38" dur="500"/>
                                        <p:tgtEl>
                                          <p:spTgt spid="19">
                                            <p:graphicEl>
                                              <a:dgm id="{95E8EB1E-1FA9-4D6A-9869-080C133811DC}"/>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Graphic spid="19" grpId="0" uiExpand="1">
        <p:bldSub>
          <a:bldDgm bld="one"/>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6" name="5 - Θέση αριθμού διαφάνειας"/>
          <p:cNvSpPr>
            <a:spLocks noGrp="1"/>
          </p:cNvSpPr>
          <p:nvPr>
            <p:ph type="sldNum" sz="quarter" idx="12"/>
          </p:nvPr>
        </p:nvSpPr>
        <p:spPr/>
        <p:txBody>
          <a:bodyPr/>
          <a:lstStyle/>
          <a:p>
            <a:pPr>
              <a:defRPr/>
            </a:pPr>
            <a:fld id="{64A1EBB2-19BD-48F6-99F1-F6921349792D}" type="slidenum">
              <a:rPr lang="de-DE"/>
              <a:pPr>
                <a:defRPr/>
              </a:pPr>
              <a:t>22</a:t>
            </a:fld>
            <a:endParaRPr lang="de-DE"/>
          </a:p>
        </p:txBody>
      </p:sp>
      <p:sp>
        <p:nvSpPr>
          <p:cNvPr id="7" name="6 - Ορθογώνιο"/>
          <p:cNvSpPr/>
          <p:nvPr/>
        </p:nvSpPr>
        <p:spPr>
          <a:xfrm>
            <a:off x="684213" y="1341438"/>
            <a:ext cx="7848600" cy="4319587"/>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l-GR" sz="2400" dirty="0">
                <a:solidFill>
                  <a:schemeClr val="bg1">
                    <a:lumMod val="50000"/>
                  </a:schemeClr>
                </a:solidFill>
              </a:rPr>
              <a:t>Για την άσκηση των υποψηφίων για την εισαγωγή σε σχολές τριτοβάθμιας </a:t>
            </a:r>
            <a:r>
              <a:rPr lang="el-GR" sz="2400" dirty="0" err="1">
                <a:solidFill>
                  <a:schemeClr val="bg1">
                    <a:lumMod val="50000"/>
                  </a:schemeClr>
                </a:solidFill>
              </a:rPr>
              <a:t>εκπ</a:t>
            </a:r>
            <a:r>
              <a:rPr lang="el-GR" sz="2400" dirty="0">
                <a:solidFill>
                  <a:schemeClr val="bg1">
                    <a:lumMod val="50000"/>
                  </a:schemeClr>
                </a:solidFill>
              </a:rPr>
              <a:t>/σης που απαιτείται και εξέταση σε «</a:t>
            </a:r>
            <a:r>
              <a:rPr lang="el-GR" sz="2400" b="1" dirty="0">
                <a:solidFill>
                  <a:schemeClr val="bg1">
                    <a:lumMod val="50000"/>
                  </a:schemeClr>
                </a:solidFill>
              </a:rPr>
              <a:t>ειδικά μαθήματα</a:t>
            </a:r>
            <a:r>
              <a:rPr lang="el-GR" sz="2400" dirty="0">
                <a:solidFill>
                  <a:schemeClr val="bg1">
                    <a:lumMod val="50000"/>
                  </a:schemeClr>
                </a:solidFill>
              </a:rPr>
              <a:t>» δύναται να λειτουργούν σε επίπεδο διεύθυνσης Δ.Ε. και σε ώρες εκτός πρωινής λειτουργίας σχολείων «Τμήματα Ενίσχυσης» στο: </a:t>
            </a:r>
          </a:p>
          <a:p>
            <a:pPr>
              <a:defRPr/>
            </a:pPr>
            <a:endParaRPr lang="el-GR" sz="1100" b="1" dirty="0">
              <a:solidFill>
                <a:schemeClr val="hlink"/>
              </a:solidFill>
              <a:effectLst>
                <a:outerShdw blurRad="38100" dist="38100" dir="2700000" algn="tl">
                  <a:srgbClr val="000000"/>
                </a:outerShdw>
              </a:effectLst>
            </a:endParaRPr>
          </a:p>
          <a:p>
            <a:pPr algn="ctr">
              <a:defRPr/>
            </a:pPr>
            <a:r>
              <a:rPr lang="el-GR" sz="2400" b="1" dirty="0">
                <a:solidFill>
                  <a:srgbClr val="006600"/>
                </a:solidFill>
              </a:rPr>
              <a:t>Ελεύθερο Σχέδιο</a:t>
            </a:r>
          </a:p>
          <a:p>
            <a:pPr algn="ctr">
              <a:defRPr/>
            </a:pPr>
            <a:r>
              <a:rPr lang="el-GR" sz="2400" b="1" dirty="0">
                <a:solidFill>
                  <a:srgbClr val="006600"/>
                </a:solidFill>
              </a:rPr>
              <a:t>Γραμμικό Σχέδιο</a:t>
            </a:r>
          </a:p>
          <a:p>
            <a:pPr algn="ctr">
              <a:defRPr/>
            </a:pPr>
            <a:r>
              <a:rPr lang="el-GR" sz="2400" b="1" dirty="0">
                <a:solidFill>
                  <a:srgbClr val="006600"/>
                </a:solidFill>
              </a:rPr>
              <a:t>Ισπανικά</a:t>
            </a:r>
          </a:p>
          <a:p>
            <a:pPr algn="ctr">
              <a:defRPr/>
            </a:pPr>
            <a:r>
              <a:rPr lang="el-GR" sz="2400" b="1" dirty="0">
                <a:solidFill>
                  <a:srgbClr val="006600"/>
                </a:solidFill>
              </a:rPr>
              <a:t>Ιταλικά</a:t>
            </a:r>
            <a:endParaRPr lang="el-GR" b="1" dirty="0">
              <a:solidFill>
                <a:srgbClr val="006600"/>
              </a:solidFill>
            </a:endParaRPr>
          </a:p>
        </p:txBody>
      </p:sp>
      <p:sp>
        <p:nvSpPr>
          <p:cNvPr id="9" name="Rectangle 2"/>
          <p:cNvSpPr txBox="1">
            <a:spLocks noChangeArrowheads="1"/>
          </p:cNvSpPr>
          <p:nvPr/>
        </p:nvSpPr>
        <p:spPr bwMode="auto">
          <a:xfrm>
            <a:off x="468313" y="0"/>
            <a:ext cx="8229600" cy="692150"/>
          </a:xfrm>
          <a:prstGeom prst="rect">
            <a:avLst/>
          </a:prstGeom>
          <a:noFill/>
          <a:ln w="9525">
            <a:noFill/>
            <a:miter lim="800000"/>
            <a:headEnd/>
            <a:tailEnd/>
          </a:ln>
          <a:effectLst/>
        </p:spPr>
        <p:txBody>
          <a:bodyPr anchor="ctr"/>
          <a:lstStyle/>
          <a:p>
            <a:pPr algn="ctr">
              <a:defRPr/>
            </a:pPr>
            <a:r>
              <a:rPr lang="el-GR" sz="2400" b="1" kern="0" dirty="0">
                <a:effectLst>
                  <a:outerShdw blurRad="38100" dist="38100" dir="2700000" algn="tl">
                    <a:srgbClr val="000000"/>
                  </a:outerShdw>
                </a:effectLst>
                <a:latin typeface="+mj-lt"/>
                <a:ea typeface="+mj-ea"/>
                <a:cs typeface="+mj-cs"/>
              </a:rPr>
              <a:t>Λίγα λόγια για την Γ΄ τάξη </a:t>
            </a:r>
            <a:r>
              <a:rPr lang="el-GR" sz="2400" b="1" kern="0" dirty="0">
                <a:effectLst>
                  <a:outerShdw blurRad="38100" dist="38100" dir="2700000" algn="tl">
                    <a:srgbClr val="000000"/>
                  </a:outerShdw>
                </a:effectLst>
                <a:latin typeface="+mj-lt"/>
                <a:ea typeface="+mj-ea"/>
                <a:cs typeface="+mj-cs"/>
              </a:rPr>
              <a:t>– </a:t>
            </a:r>
            <a:r>
              <a:rPr lang="el-GR" sz="2400" kern="0" dirty="0">
                <a:effectLst>
                  <a:outerShdw blurRad="38100" dist="38100" dir="2700000" algn="tl">
                    <a:srgbClr val="000000"/>
                  </a:outerShdw>
                </a:effectLst>
                <a:latin typeface="+mj-lt"/>
                <a:ea typeface="+mj-ea"/>
                <a:cs typeface="+mj-cs"/>
              </a:rPr>
              <a:t>Ειδικά Μαθήματα</a:t>
            </a:r>
            <a:r>
              <a:rPr lang="el-GR" sz="2400" b="1" kern="0" dirty="0">
                <a:effectLst>
                  <a:outerShdw blurRad="38100" dist="38100" dir="2700000" algn="tl">
                    <a:srgbClr val="000000"/>
                  </a:outerShdw>
                </a:effectLst>
                <a:latin typeface="+mj-lt"/>
                <a:ea typeface="+mj-ea"/>
                <a:cs typeface="+mj-cs"/>
              </a:rPr>
              <a:t/>
            </a:r>
            <a:br>
              <a:rPr lang="el-GR" sz="2400" b="1" kern="0" dirty="0">
                <a:effectLst>
                  <a:outerShdw blurRad="38100" dist="38100" dir="2700000" algn="tl">
                    <a:srgbClr val="000000"/>
                  </a:outerShdw>
                </a:effectLst>
                <a:latin typeface="+mj-lt"/>
                <a:ea typeface="+mj-ea"/>
                <a:cs typeface="+mj-cs"/>
              </a:rPr>
            </a:br>
            <a:endParaRPr lang="de-DE" sz="1600" kern="0" dirty="0">
              <a:effectLst>
                <a:outerShdw blurRad="38100" dist="38100" dir="2700000" algn="tl">
                  <a:srgbClr val="000000"/>
                </a:outerShdw>
              </a:effectLst>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1000"/>
                                        <p:tgtEl>
                                          <p:spTgt spid="7">
                                            <p:bg/>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1000"/>
                                        <p:tgtEl>
                                          <p:spTgt spid="7">
                                            <p:txEl>
                                              <p:pRg st="0" end="0"/>
                                            </p:tx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fade">
                                      <p:cBhvr>
                                        <p:cTn id="15" dur="1000"/>
                                        <p:tgtEl>
                                          <p:spTgt spid="7">
                                            <p:txEl>
                                              <p:pRg st="2" end="2"/>
                                            </p:tx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Effect transition="in" filter="fade">
                                      <p:cBhvr>
                                        <p:cTn id="19" dur="1000"/>
                                        <p:tgtEl>
                                          <p:spTgt spid="7">
                                            <p:txEl>
                                              <p:pRg st="3" end="3"/>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Effect transition="in" filter="fade">
                                      <p:cBhvr>
                                        <p:cTn id="23" dur="1000"/>
                                        <p:tgtEl>
                                          <p:spTgt spid="7">
                                            <p:txEl>
                                              <p:pRg st="4" end="4"/>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Effect transition="in" filter="fade">
                                      <p:cBhvr>
                                        <p:cTn id="27" dur="10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51202" name="Rectangle 2"/>
          <p:cNvSpPr>
            <a:spLocks noGrp="1" noChangeArrowheads="1"/>
          </p:cNvSpPr>
          <p:nvPr>
            <p:ph type="title"/>
          </p:nvPr>
        </p:nvSpPr>
        <p:spPr>
          <a:xfrm>
            <a:off x="468313" y="0"/>
            <a:ext cx="8229600" cy="981075"/>
          </a:xfrm>
        </p:spPr>
        <p:txBody>
          <a:bodyPr/>
          <a:lstStyle/>
          <a:p>
            <a:pPr eaLnBrk="1" hangingPunct="1">
              <a:defRPr/>
            </a:pPr>
            <a:r>
              <a:rPr lang="el-GR" sz="2400" b="1" dirty="0" smtClean="0">
                <a:solidFill>
                  <a:schemeClr val="tx1"/>
                </a:solidFill>
              </a:rPr>
              <a:t>Για τις πανελλήνιες εξετάσεις 1/2</a:t>
            </a:r>
            <a:endParaRPr lang="de-DE" sz="2400" b="1" dirty="0" smtClean="0">
              <a:solidFill>
                <a:schemeClr val="tx1"/>
              </a:solidFill>
            </a:endParaRPr>
          </a:p>
        </p:txBody>
      </p:sp>
      <p:sp>
        <p:nvSpPr>
          <p:cNvPr id="6" name="5 - Θέση αριθμού διαφάνειας"/>
          <p:cNvSpPr>
            <a:spLocks noGrp="1"/>
          </p:cNvSpPr>
          <p:nvPr>
            <p:ph type="sldNum" sz="quarter" idx="12"/>
          </p:nvPr>
        </p:nvSpPr>
        <p:spPr/>
        <p:txBody>
          <a:bodyPr/>
          <a:lstStyle/>
          <a:p>
            <a:pPr>
              <a:defRPr/>
            </a:pPr>
            <a:fld id="{0932CB36-604A-4249-8126-BEBCC93C1A84}" type="slidenum">
              <a:rPr lang="de-DE"/>
              <a:pPr>
                <a:defRPr/>
              </a:pPr>
              <a:t>23</a:t>
            </a:fld>
            <a:endParaRPr lang="de-DE"/>
          </a:p>
        </p:txBody>
      </p:sp>
      <p:sp>
        <p:nvSpPr>
          <p:cNvPr id="7" name="6 - Ορθογώνιο"/>
          <p:cNvSpPr/>
          <p:nvPr/>
        </p:nvSpPr>
        <p:spPr>
          <a:xfrm>
            <a:off x="323850" y="908050"/>
            <a:ext cx="8640763" cy="532923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spcBef>
                <a:spcPts val="400"/>
              </a:spcBef>
              <a:buClr>
                <a:srgbClr val="00CCFF"/>
              </a:buClr>
              <a:buSzPct val="65000"/>
              <a:buFont typeface="Wingdings" pitchFamily="2" charset="2"/>
              <a:buChar char="n"/>
              <a:tabLst>
                <a:tab pos="266700" algn="l"/>
              </a:tabLst>
              <a:defRPr/>
            </a:pPr>
            <a:r>
              <a:rPr lang="el-GR" sz="2400" kern="0" dirty="0">
                <a:solidFill>
                  <a:schemeClr val="accent6">
                    <a:lumMod val="50000"/>
                  </a:schemeClr>
                </a:solidFill>
              </a:rPr>
              <a:t>Οι μαθητές </a:t>
            </a:r>
            <a:r>
              <a:rPr lang="el-GR" sz="2400" b="1" kern="0" dirty="0">
                <a:solidFill>
                  <a:schemeClr val="accent6">
                    <a:lumMod val="50000"/>
                  </a:schemeClr>
                </a:solidFill>
              </a:rPr>
              <a:t>μετά από την προαγωγή</a:t>
            </a:r>
            <a:r>
              <a:rPr lang="el-GR" sz="2400" kern="0" dirty="0">
                <a:solidFill>
                  <a:schemeClr val="accent6">
                    <a:lumMod val="50000"/>
                  </a:schemeClr>
                </a:solidFill>
              </a:rPr>
              <a:t> τους από το Γενικό 	Λύκειο </a:t>
            </a:r>
            <a:r>
              <a:rPr lang="el-GR" sz="2400" b="1" kern="0" dirty="0">
                <a:solidFill>
                  <a:schemeClr val="accent6">
                    <a:lumMod val="50000"/>
                  </a:schemeClr>
                </a:solidFill>
              </a:rPr>
              <a:t>μπορούν </a:t>
            </a:r>
            <a:r>
              <a:rPr lang="el-GR" sz="2400" kern="0" dirty="0">
                <a:solidFill>
                  <a:schemeClr val="accent6">
                    <a:lumMod val="50000"/>
                  </a:schemeClr>
                </a:solidFill>
              </a:rPr>
              <a:t>να εξεταστούν σε </a:t>
            </a:r>
            <a:r>
              <a:rPr lang="el-GR" sz="2400" b="1" u="sng" kern="0" dirty="0">
                <a:solidFill>
                  <a:schemeClr val="accent6">
                    <a:lumMod val="50000"/>
                  </a:schemeClr>
                </a:solidFill>
              </a:rPr>
              <a:t>4 μαθήματα</a:t>
            </a:r>
            <a:r>
              <a:rPr lang="el-GR" sz="2400" kern="0" dirty="0">
                <a:solidFill>
                  <a:schemeClr val="accent6">
                    <a:lumMod val="50000"/>
                  </a:schemeClr>
                </a:solidFill>
              </a:rPr>
              <a:t> για την 	εισαγωγή τους στην Τριτοβάθμια Εκπαίδευση.</a:t>
            </a:r>
          </a:p>
          <a:p>
            <a:pPr algn="just">
              <a:spcBef>
                <a:spcPts val="600"/>
              </a:spcBef>
              <a:buClr>
                <a:srgbClr val="00CCFF"/>
              </a:buClr>
              <a:buSzPct val="65000"/>
              <a:buFont typeface="Wingdings" pitchFamily="2" charset="2"/>
              <a:buChar char="n"/>
              <a:tabLst>
                <a:tab pos="266700" algn="l"/>
              </a:tabLst>
              <a:defRPr/>
            </a:pPr>
            <a:r>
              <a:rPr lang="el-GR" sz="2400" kern="0" dirty="0">
                <a:solidFill>
                  <a:schemeClr val="accent6">
                    <a:lumMod val="50000"/>
                  </a:schemeClr>
                </a:solidFill>
              </a:rPr>
              <a:t> Τα 4 αυτά μαθήματα είναι τα μαθήματα που καθορίζονται 	ανάλογα με την Ομάδα Προσανατολισμού και το 	</a:t>
            </a:r>
            <a:r>
              <a:rPr lang="el-GR" sz="2400" b="1" kern="0" dirty="0">
                <a:solidFill>
                  <a:schemeClr val="accent6">
                    <a:lumMod val="50000"/>
                  </a:schemeClr>
                </a:solidFill>
              </a:rPr>
              <a:t>Επιστημονικό Πεδίο Εξειδίκευσης </a:t>
            </a:r>
            <a:r>
              <a:rPr lang="el-GR" sz="2400" kern="0" dirty="0">
                <a:solidFill>
                  <a:schemeClr val="accent6">
                    <a:lumMod val="50000"/>
                  </a:schemeClr>
                </a:solidFill>
              </a:rPr>
              <a:t>(Ε.Π.Ε.). </a:t>
            </a:r>
          </a:p>
          <a:p>
            <a:pPr algn="just">
              <a:spcBef>
                <a:spcPts val="600"/>
              </a:spcBef>
              <a:buClr>
                <a:srgbClr val="00CCFF"/>
              </a:buClr>
              <a:buSzPct val="65000"/>
              <a:buFont typeface="Wingdings" pitchFamily="2" charset="2"/>
              <a:buChar char="n"/>
              <a:tabLst>
                <a:tab pos="266700" algn="l"/>
              </a:tabLst>
              <a:defRPr/>
            </a:pPr>
            <a:r>
              <a:rPr lang="el-GR" sz="2400" kern="0" dirty="0">
                <a:solidFill>
                  <a:schemeClr val="accent6">
                    <a:lumMod val="50000"/>
                  </a:schemeClr>
                </a:solidFill>
              </a:rPr>
              <a:t> Υπάρχουν </a:t>
            </a:r>
            <a:r>
              <a:rPr lang="el-GR" sz="2400" b="1" kern="0" dirty="0">
                <a:solidFill>
                  <a:schemeClr val="accent6">
                    <a:lumMod val="50000"/>
                  </a:schemeClr>
                </a:solidFill>
              </a:rPr>
              <a:t>5 Ε.Π.Ε. </a:t>
            </a:r>
            <a:r>
              <a:rPr lang="el-GR" sz="2400" kern="0" dirty="0">
                <a:solidFill>
                  <a:schemeClr val="accent6">
                    <a:lumMod val="50000"/>
                  </a:schemeClr>
                </a:solidFill>
              </a:rPr>
              <a:t>που εντάσσονται στις </a:t>
            </a:r>
            <a:r>
              <a:rPr lang="el-GR" sz="2400" b="1" kern="0" dirty="0">
                <a:solidFill>
                  <a:schemeClr val="accent6">
                    <a:lumMod val="50000"/>
                  </a:schemeClr>
                </a:solidFill>
              </a:rPr>
              <a:t>3 Ομάδες 	Προσανατολισμού μαθημάτων</a:t>
            </a:r>
            <a:r>
              <a:rPr lang="el-GR" sz="2400" kern="0" dirty="0">
                <a:solidFill>
                  <a:schemeClr val="accent6">
                    <a:lumMod val="50000"/>
                  </a:schemeClr>
                </a:solidFill>
              </a:rPr>
              <a:t>.</a:t>
            </a:r>
          </a:p>
          <a:p>
            <a:pPr algn="just">
              <a:spcBef>
                <a:spcPts val="600"/>
              </a:spcBef>
              <a:buClr>
                <a:srgbClr val="00CCFF"/>
              </a:buClr>
              <a:buSzPct val="65000"/>
              <a:buFont typeface="Wingdings" pitchFamily="2" charset="2"/>
              <a:buChar char="n"/>
              <a:tabLst>
                <a:tab pos="266700" algn="l"/>
              </a:tabLst>
              <a:defRPr/>
            </a:pPr>
            <a:r>
              <a:rPr lang="el-GR" sz="2400" kern="0" dirty="0">
                <a:solidFill>
                  <a:schemeClr val="accent6">
                    <a:lumMod val="50000"/>
                  </a:schemeClr>
                </a:solidFill>
              </a:rPr>
              <a:t> Σε όλα τα Ε.Π.Ε. κοινά εξεταζόμενο μάθημα είναι η 	</a:t>
            </a:r>
            <a:r>
              <a:rPr lang="el-GR" sz="2400" b="1" kern="0" dirty="0">
                <a:solidFill>
                  <a:schemeClr val="accent6">
                    <a:lumMod val="50000"/>
                  </a:schemeClr>
                </a:solidFill>
              </a:rPr>
              <a:t>Νεοελληνική Γλώσσα και Γραμματεία</a:t>
            </a:r>
            <a:r>
              <a:rPr lang="el-GR" sz="2400" kern="0" dirty="0">
                <a:solidFill>
                  <a:schemeClr val="accent6">
                    <a:lumMod val="50000"/>
                  </a:schemeClr>
                </a:solidFill>
              </a:rPr>
              <a:t>.</a:t>
            </a:r>
          </a:p>
          <a:p>
            <a:pPr algn="just">
              <a:spcBef>
                <a:spcPts val="600"/>
              </a:spcBef>
              <a:buClr>
                <a:srgbClr val="00CCFF"/>
              </a:buClr>
              <a:buSzPct val="65000"/>
              <a:buFont typeface="Wingdings" pitchFamily="2" charset="2"/>
              <a:buChar char="n"/>
              <a:tabLst>
                <a:tab pos="266700" algn="l"/>
              </a:tabLst>
              <a:defRPr/>
            </a:pPr>
            <a:r>
              <a:rPr lang="el-GR" sz="2400" kern="0" dirty="0">
                <a:solidFill>
                  <a:schemeClr val="accent6">
                    <a:lumMod val="50000"/>
                  </a:schemeClr>
                </a:solidFill>
              </a:rPr>
              <a:t> Τα θέματα καθορίζονται ως εξής: </a:t>
            </a:r>
            <a:r>
              <a:rPr lang="el-GR" sz="2400" b="1" kern="0" dirty="0">
                <a:solidFill>
                  <a:schemeClr val="accent6">
                    <a:lumMod val="50000"/>
                  </a:schemeClr>
                </a:solidFill>
              </a:rPr>
              <a:t>50% με κλήρωση </a:t>
            </a:r>
            <a:r>
              <a:rPr lang="el-GR" sz="2400" kern="0" dirty="0">
                <a:solidFill>
                  <a:schemeClr val="accent6">
                    <a:lumMod val="50000"/>
                  </a:schemeClr>
                </a:solidFill>
              </a:rPr>
              <a:t>από τη 	Διαβαθμισμένη Τράπεζα θεμάτων και </a:t>
            </a:r>
            <a:r>
              <a:rPr lang="el-GR" sz="2400" b="1" kern="0" dirty="0">
                <a:solidFill>
                  <a:schemeClr val="accent6">
                    <a:lumMod val="50000"/>
                  </a:schemeClr>
                </a:solidFill>
              </a:rPr>
              <a:t>50% από την Κ.Ε.Ε</a:t>
            </a:r>
            <a:endParaRPr lang="el-GR" dirty="0">
              <a:solidFill>
                <a:schemeClr val="accent6">
                  <a:lumMod val="50000"/>
                </a:schemeClr>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10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10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Effect transition="in" filter="fade">
                                      <p:cBhvr>
                                        <p:cTn id="15" dur="1000"/>
                                        <p:tgtEl>
                                          <p:spTgt spid="7">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Effect transition="in" filter="fade">
                                      <p:cBhvr>
                                        <p:cTn id="20" dur="1000"/>
                                        <p:tgtEl>
                                          <p:spTgt spid="7">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Effect transition="in" filter="fade">
                                      <p:cBhvr>
                                        <p:cTn id="25" dur="1000"/>
                                        <p:tgtEl>
                                          <p:spTgt spid="7">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
                                            <p:txEl>
                                              <p:pRg st="4" end="4"/>
                                            </p:txEl>
                                          </p:spTgt>
                                        </p:tgtEl>
                                        <p:attrNameLst>
                                          <p:attrName>style.visibility</p:attrName>
                                        </p:attrNameLst>
                                      </p:cBhvr>
                                      <p:to>
                                        <p:strVal val="visible"/>
                                      </p:to>
                                    </p:set>
                                    <p:animEffect transition="in" filter="fade">
                                      <p:cBhvr>
                                        <p:cTn id="30" dur="10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059113"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48130" name="Rectangle 2"/>
          <p:cNvSpPr>
            <a:spLocks noGrp="1" noChangeArrowheads="1"/>
          </p:cNvSpPr>
          <p:nvPr>
            <p:ph type="title"/>
          </p:nvPr>
        </p:nvSpPr>
        <p:spPr>
          <a:xfrm>
            <a:off x="539750" y="0"/>
            <a:ext cx="8229600" cy="692150"/>
          </a:xfrm>
        </p:spPr>
        <p:txBody>
          <a:bodyPr/>
          <a:lstStyle/>
          <a:p>
            <a:pPr eaLnBrk="1" hangingPunct="1">
              <a:defRPr/>
            </a:pPr>
            <a:r>
              <a:rPr lang="el-GR" sz="2400" b="1" dirty="0" smtClean="0">
                <a:solidFill>
                  <a:schemeClr val="tx1"/>
                </a:solidFill>
              </a:rPr>
              <a:t>Τα Επιστημονικά Πεδία Εξειδίκευσης </a:t>
            </a:r>
            <a:endParaRPr lang="de-DE" sz="2400" b="1" dirty="0" smtClean="0">
              <a:solidFill>
                <a:schemeClr val="tx1"/>
              </a:solidFill>
            </a:endParaRPr>
          </a:p>
        </p:txBody>
      </p:sp>
      <p:sp>
        <p:nvSpPr>
          <p:cNvPr id="6" name="5 - Θέση αριθμού διαφάνειας"/>
          <p:cNvSpPr>
            <a:spLocks noGrp="1"/>
          </p:cNvSpPr>
          <p:nvPr>
            <p:ph type="sldNum" sz="quarter" idx="12"/>
          </p:nvPr>
        </p:nvSpPr>
        <p:spPr/>
        <p:txBody>
          <a:bodyPr/>
          <a:lstStyle/>
          <a:p>
            <a:pPr>
              <a:defRPr/>
            </a:pPr>
            <a:fld id="{A9D894C0-C3D9-4717-9130-4BE507D7B248}" type="slidenum">
              <a:rPr lang="de-DE"/>
              <a:pPr>
                <a:defRPr/>
              </a:pPr>
              <a:t>24</a:t>
            </a:fld>
            <a:endParaRPr lang="de-DE"/>
          </a:p>
        </p:txBody>
      </p:sp>
      <p:graphicFrame>
        <p:nvGraphicFramePr>
          <p:cNvPr id="8" name="7 - Θέση περιεχομένου"/>
          <p:cNvGraphicFramePr>
            <a:graphicFrameLocks noGrp="1"/>
          </p:cNvGraphicFramePr>
          <p:nvPr>
            <p:ph idx="1"/>
          </p:nvPr>
        </p:nvGraphicFramePr>
        <p:xfrm>
          <a:off x="0" y="908720"/>
          <a:ext cx="9144000"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8 - Στρογγυλεμένο ορθογώνιο"/>
          <p:cNvSpPr/>
          <p:nvPr/>
        </p:nvSpPr>
        <p:spPr>
          <a:xfrm>
            <a:off x="179512" y="5805264"/>
            <a:ext cx="7560840" cy="720080"/>
          </a:xfrm>
          <a:prstGeom prst="roundRect">
            <a:avLst/>
          </a:prstGeom>
          <a:scene3d>
            <a:camera prst="orthographicFront"/>
            <a:lightRig rig="threePt" dir="t"/>
          </a:scene3d>
          <a:sp3d prstMaterial="metal">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buFont typeface="Wingdings" pitchFamily="2" charset="2"/>
              <a:buNone/>
              <a:defRPr/>
            </a:pPr>
            <a:r>
              <a:rPr lang="el-GR" sz="2000" dirty="0">
                <a:solidFill>
                  <a:schemeClr val="tx1"/>
                </a:solidFill>
              </a:rPr>
              <a:t>Κοινό </a:t>
            </a:r>
            <a:r>
              <a:rPr lang="el-GR" sz="2000" dirty="0">
                <a:solidFill>
                  <a:schemeClr val="tx1"/>
                </a:solidFill>
              </a:rPr>
              <a:t>εξεταζόμενο μάθημα σε όλα τα Ε.Π.Ε.: </a:t>
            </a:r>
          </a:p>
          <a:p>
            <a:pPr algn="ctr">
              <a:spcBef>
                <a:spcPts val="0"/>
              </a:spcBef>
              <a:buFont typeface="Wingdings" pitchFamily="2" charset="2"/>
              <a:buNone/>
              <a:defRPr/>
            </a:pPr>
            <a:r>
              <a:rPr lang="el-GR" sz="2000" b="1" dirty="0">
                <a:solidFill>
                  <a:schemeClr val="tx1"/>
                </a:solidFill>
                <a:effectLst>
                  <a:outerShdw blurRad="38100" dist="38100" dir="2700000" algn="tl">
                    <a:srgbClr val="000000">
                      <a:alpha val="43137"/>
                    </a:srgbClr>
                  </a:outerShdw>
                </a:effectLst>
              </a:rPr>
              <a:t>Νεοελληνική Γλώσσα και </a:t>
            </a:r>
            <a:r>
              <a:rPr lang="el-GR" sz="2000" b="1" dirty="0">
                <a:solidFill>
                  <a:schemeClr val="tx1"/>
                </a:solidFill>
                <a:effectLst>
                  <a:outerShdw blurRad="38100" dist="38100" dir="2700000" algn="tl">
                    <a:srgbClr val="000000">
                      <a:alpha val="43137"/>
                    </a:srgbClr>
                  </a:outerShdw>
                </a:effectLst>
              </a:rPr>
              <a:t>Λογοτεχνία</a:t>
            </a:r>
            <a:endParaRPr lang="el-GR" sz="2000" dirty="0">
              <a:solidFill>
                <a:schemeClr val="tx1"/>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graphicEl>
                                              <a:dgm id="{32A689C3-39DF-455E-A72A-980ABC72B817}"/>
                                            </p:graphicEl>
                                          </p:spTgt>
                                        </p:tgtEl>
                                        <p:attrNameLst>
                                          <p:attrName>style.visibility</p:attrName>
                                        </p:attrNameLst>
                                      </p:cBhvr>
                                      <p:to>
                                        <p:strVal val="visible"/>
                                      </p:to>
                                    </p:set>
                                    <p:animEffect transition="in" filter="fade">
                                      <p:cBhvr>
                                        <p:cTn id="7" dur="1000"/>
                                        <p:tgtEl>
                                          <p:spTgt spid="8">
                                            <p:graphicEl>
                                              <a:dgm id="{32A689C3-39DF-455E-A72A-980ABC72B817}"/>
                                            </p:graphic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
                                            <p:graphicEl>
                                              <a:dgm id="{0217EEE0-2839-4BCB-8FA6-39579DA537C8}"/>
                                            </p:graphicEl>
                                          </p:spTgt>
                                        </p:tgtEl>
                                        <p:attrNameLst>
                                          <p:attrName>style.visibility</p:attrName>
                                        </p:attrNameLst>
                                      </p:cBhvr>
                                      <p:to>
                                        <p:strVal val="visible"/>
                                      </p:to>
                                    </p:set>
                                    <p:animEffect transition="in" filter="fade">
                                      <p:cBhvr>
                                        <p:cTn id="11" dur="1000"/>
                                        <p:tgtEl>
                                          <p:spTgt spid="8">
                                            <p:graphicEl>
                                              <a:dgm id="{0217EEE0-2839-4BCB-8FA6-39579DA537C8}"/>
                                            </p:graphic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
                                            <p:graphicEl>
                                              <a:dgm id="{9F385828-F1CE-4E50-9AF6-4661A607D02D}"/>
                                            </p:graphicEl>
                                          </p:spTgt>
                                        </p:tgtEl>
                                        <p:attrNameLst>
                                          <p:attrName>style.visibility</p:attrName>
                                        </p:attrNameLst>
                                      </p:cBhvr>
                                      <p:to>
                                        <p:strVal val="visible"/>
                                      </p:to>
                                    </p:set>
                                    <p:animEffect transition="in" filter="fade">
                                      <p:cBhvr>
                                        <p:cTn id="14" dur="1000"/>
                                        <p:tgtEl>
                                          <p:spTgt spid="8">
                                            <p:graphicEl>
                                              <a:dgm id="{9F385828-F1CE-4E50-9AF6-4661A607D02D}"/>
                                            </p:graphicEl>
                                          </p:spTgt>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8">
                                            <p:graphicEl>
                                              <a:dgm id="{A7D5B9CA-2AE6-4044-8493-7FAB885E065C}"/>
                                            </p:graphicEl>
                                          </p:spTgt>
                                        </p:tgtEl>
                                        <p:attrNameLst>
                                          <p:attrName>style.visibility</p:attrName>
                                        </p:attrNameLst>
                                      </p:cBhvr>
                                      <p:to>
                                        <p:strVal val="visible"/>
                                      </p:to>
                                    </p:set>
                                    <p:animEffect transition="in" filter="fade">
                                      <p:cBhvr>
                                        <p:cTn id="18" dur="1000"/>
                                        <p:tgtEl>
                                          <p:spTgt spid="8">
                                            <p:graphicEl>
                                              <a:dgm id="{A7D5B9CA-2AE6-4044-8493-7FAB885E065C}"/>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graphicEl>
                                              <a:dgm id="{D5193693-761C-4E63-994E-793141AA7372}"/>
                                            </p:graphicEl>
                                          </p:spTgt>
                                        </p:tgtEl>
                                        <p:attrNameLst>
                                          <p:attrName>style.visibility</p:attrName>
                                        </p:attrNameLst>
                                      </p:cBhvr>
                                      <p:to>
                                        <p:strVal val="visible"/>
                                      </p:to>
                                    </p:set>
                                    <p:animEffect transition="in" filter="fade">
                                      <p:cBhvr>
                                        <p:cTn id="21" dur="1000"/>
                                        <p:tgtEl>
                                          <p:spTgt spid="8">
                                            <p:graphicEl>
                                              <a:dgm id="{D5193693-761C-4E63-994E-793141AA7372}"/>
                                            </p:graphicEl>
                                          </p:spTgt>
                                        </p:tgtEl>
                                      </p:cBhvr>
                                    </p:animEffect>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8">
                                            <p:graphicEl>
                                              <a:dgm id="{7D050C06-003F-45A4-BE54-8C459BD5A772}"/>
                                            </p:graphicEl>
                                          </p:spTgt>
                                        </p:tgtEl>
                                        <p:attrNameLst>
                                          <p:attrName>style.visibility</p:attrName>
                                        </p:attrNameLst>
                                      </p:cBhvr>
                                      <p:to>
                                        <p:strVal val="visible"/>
                                      </p:to>
                                    </p:set>
                                    <p:animEffect transition="in" filter="fade">
                                      <p:cBhvr>
                                        <p:cTn id="25" dur="1000"/>
                                        <p:tgtEl>
                                          <p:spTgt spid="8">
                                            <p:graphicEl>
                                              <a:dgm id="{7D050C06-003F-45A4-BE54-8C459BD5A772}"/>
                                            </p:graphic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
                                            <p:graphicEl>
                                              <a:dgm id="{A4317984-FEF6-4A1B-B00F-66F68E725E11}"/>
                                            </p:graphicEl>
                                          </p:spTgt>
                                        </p:tgtEl>
                                        <p:attrNameLst>
                                          <p:attrName>style.visibility</p:attrName>
                                        </p:attrNameLst>
                                      </p:cBhvr>
                                      <p:to>
                                        <p:strVal val="visible"/>
                                      </p:to>
                                    </p:set>
                                    <p:animEffect transition="in" filter="fade">
                                      <p:cBhvr>
                                        <p:cTn id="28" dur="1000"/>
                                        <p:tgtEl>
                                          <p:spTgt spid="8">
                                            <p:graphicEl>
                                              <a:dgm id="{A4317984-FEF6-4A1B-B00F-66F68E725E11}"/>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8">
                                            <p:graphicEl>
                                              <a:dgm id="{22538D17-B1EB-4EFE-A139-5B2872FC393C}"/>
                                            </p:graphicEl>
                                          </p:spTgt>
                                        </p:tgtEl>
                                        <p:attrNameLst>
                                          <p:attrName>style.visibility</p:attrName>
                                        </p:attrNameLst>
                                      </p:cBhvr>
                                      <p:to>
                                        <p:strVal val="visible"/>
                                      </p:to>
                                    </p:set>
                                    <p:animEffect transition="in" filter="fade">
                                      <p:cBhvr>
                                        <p:cTn id="33" dur="1000"/>
                                        <p:tgtEl>
                                          <p:spTgt spid="8">
                                            <p:graphicEl>
                                              <a:dgm id="{22538D17-B1EB-4EFE-A139-5B2872FC393C}"/>
                                            </p:graphicEl>
                                          </p:spTgt>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8">
                                            <p:graphicEl>
                                              <a:dgm id="{788388B0-C7BA-4FDB-AFC7-38DF41F37199}"/>
                                            </p:graphicEl>
                                          </p:spTgt>
                                        </p:tgtEl>
                                        <p:attrNameLst>
                                          <p:attrName>style.visibility</p:attrName>
                                        </p:attrNameLst>
                                      </p:cBhvr>
                                      <p:to>
                                        <p:strVal val="visible"/>
                                      </p:to>
                                    </p:set>
                                    <p:animEffect transition="in" filter="fade">
                                      <p:cBhvr>
                                        <p:cTn id="37" dur="1000"/>
                                        <p:tgtEl>
                                          <p:spTgt spid="8">
                                            <p:graphicEl>
                                              <a:dgm id="{788388B0-C7BA-4FDB-AFC7-38DF41F37199}"/>
                                            </p:graphic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graphicEl>
                                              <a:dgm id="{4F4E0389-A7F2-48C4-BE8D-0C8780C3BC1A}"/>
                                            </p:graphicEl>
                                          </p:spTgt>
                                        </p:tgtEl>
                                        <p:attrNameLst>
                                          <p:attrName>style.visibility</p:attrName>
                                        </p:attrNameLst>
                                      </p:cBhvr>
                                      <p:to>
                                        <p:strVal val="visible"/>
                                      </p:to>
                                    </p:set>
                                    <p:animEffect transition="in" filter="fade">
                                      <p:cBhvr>
                                        <p:cTn id="40" dur="1000"/>
                                        <p:tgtEl>
                                          <p:spTgt spid="8">
                                            <p:graphicEl>
                                              <a:dgm id="{4F4E0389-A7F2-48C4-BE8D-0C8780C3BC1A}"/>
                                            </p:graphicEl>
                                          </p:spTgt>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8">
                                            <p:graphicEl>
                                              <a:dgm id="{FB3FD2B0-6583-4A82-9D89-0C7F3FE4536F}"/>
                                            </p:graphicEl>
                                          </p:spTgt>
                                        </p:tgtEl>
                                        <p:attrNameLst>
                                          <p:attrName>style.visibility</p:attrName>
                                        </p:attrNameLst>
                                      </p:cBhvr>
                                      <p:to>
                                        <p:strVal val="visible"/>
                                      </p:to>
                                    </p:set>
                                    <p:animEffect transition="in" filter="fade">
                                      <p:cBhvr>
                                        <p:cTn id="44" dur="1000"/>
                                        <p:tgtEl>
                                          <p:spTgt spid="8">
                                            <p:graphicEl>
                                              <a:dgm id="{FB3FD2B0-6583-4A82-9D89-0C7F3FE4536F}"/>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
                                            <p:graphicEl>
                                              <a:dgm id="{C0B41E74-FB28-4BE2-BD82-9A83318F5E6B}"/>
                                            </p:graphicEl>
                                          </p:spTgt>
                                        </p:tgtEl>
                                        <p:attrNameLst>
                                          <p:attrName>style.visibility</p:attrName>
                                        </p:attrNameLst>
                                      </p:cBhvr>
                                      <p:to>
                                        <p:strVal val="visible"/>
                                      </p:to>
                                    </p:set>
                                    <p:animEffect transition="in" filter="fade">
                                      <p:cBhvr>
                                        <p:cTn id="47" dur="1000"/>
                                        <p:tgtEl>
                                          <p:spTgt spid="8">
                                            <p:graphicEl>
                                              <a:dgm id="{C0B41E74-FB28-4BE2-BD82-9A83318F5E6B}"/>
                                            </p:graphicEl>
                                          </p:spTgt>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8">
                                            <p:graphicEl>
                                              <a:dgm id="{0F21A8C6-BD8C-4B73-8D16-146CC51B1A52}"/>
                                            </p:graphicEl>
                                          </p:spTgt>
                                        </p:tgtEl>
                                        <p:attrNameLst>
                                          <p:attrName>style.visibility</p:attrName>
                                        </p:attrNameLst>
                                      </p:cBhvr>
                                      <p:to>
                                        <p:strVal val="visible"/>
                                      </p:to>
                                    </p:set>
                                    <p:animEffect transition="in" filter="fade">
                                      <p:cBhvr>
                                        <p:cTn id="51" dur="1000"/>
                                        <p:tgtEl>
                                          <p:spTgt spid="8">
                                            <p:graphicEl>
                                              <a:dgm id="{0F21A8C6-BD8C-4B73-8D16-146CC51B1A52}"/>
                                            </p:graphic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graphicEl>
                                              <a:dgm id="{79E91D2A-03B7-4638-90E7-D068A151684A}"/>
                                            </p:graphicEl>
                                          </p:spTgt>
                                        </p:tgtEl>
                                        <p:attrNameLst>
                                          <p:attrName>style.visibility</p:attrName>
                                        </p:attrNameLst>
                                      </p:cBhvr>
                                      <p:to>
                                        <p:strVal val="visible"/>
                                      </p:to>
                                    </p:set>
                                    <p:animEffect transition="in" filter="fade">
                                      <p:cBhvr>
                                        <p:cTn id="54" dur="1000"/>
                                        <p:tgtEl>
                                          <p:spTgt spid="8">
                                            <p:graphicEl>
                                              <a:dgm id="{79E91D2A-03B7-4638-90E7-D068A151684A}"/>
                                            </p:graphic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8">
                                            <p:graphicEl>
                                              <a:dgm id="{204FEAC3-AA15-40DB-819E-34EB4EC9A652}"/>
                                            </p:graphicEl>
                                          </p:spTgt>
                                        </p:tgtEl>
                                        <p:attrNameLst>
                                          <p:attrName>style.visibility</p:attrName>
                                        </p:attrNameLst>
                                      </p:cBhvr>
                                      <p:to>
                                        <p:strVal val="visible"/>
                                      </p:to>
                                    </p:set>
                                    <p:animEffect transition="in" filter="fade">
                                      <p:cBhvr>
                                        <p:cTn id="59" dur="1000"/>
                                        <p:tgtEl>
                                          <p:spTgt spid="8">
                                            <p:graphicEl>
                                              <a:dgm id="{204FEAC3-AA15-40DB-819E-34EB4EC9A652}"/>
                                            </p:graphicEl>
                                          </p:spTgt>
                                        </p:tgtEl>
                                      </p:cBhvr>
                                    </p:animEffect>
                                  </p:childTnLst>
                                </p:cTn>
                              </p:par>
                            </p:childTnLst>
                          </p:cTn>
                        </p:par>
                        <p:par>
                          <p:cTn id="60" fill="hold">
                            <p:stCondLst>
                              <p:cond delay="1000"/>
                            </p:stCondLst>
                            <p:childTnLst>
                              <p:par>
                                <p:cTn id="61" presetID="10" presetClass="entr" presetSubtype="0" fill="hold" grpId="0" nodeType="afterEffect">
                                  <p:stCondLst>
                                    <p:cond delay="0"/>
                                  </p:stCondLst>
                                  <p:childTnLst>
                                    <p:set>
                                      <p:cBhvr>
                                        <p:cTn id="62" dur="1" fill="hold">
                                          <p:stCondLst>
                                            <p:cond delay="0"/>
                                          </p:stCondLst>
                                        </p:cTn>
                                        <p:tgtEl>
                                          <p:spTgt spid="8">
                                            <p:graphicEl>
                                              <a:dgm id="{904CD3BA-2150-471D-8365-4F56882F4128}"/>
                                            </p:graphicEl>
                                          </p:spTgt>
                                        </p:tgtEl>
                                        <p:attrNameLst>
                                          <p:attrName>style.visibility</p:attrName>
                                        </p:attrNameLst>
                                      </p:cBhvr>
                                      <p:to>
                                        <p:strVal val="visible"/>
                                      </p:to>
                                    </p:set>
                                    <p:animEffect transition="in" filter="fade">
                                      <p:cBhvr>
                                        <p:cTn id="63" dur="1000"/>
                                        <p:tgtEl>
                                          <p:spTgt spid="8">
                                            <p:graphicEl>
                                              <a:dgm id="{904CD3BA-2150-471D-8365-4F56882F4128}"/>
                                            </p:graphicEl>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8">
                                            <p:graphicEl>
                                              <a:dgm id="{6DEDBB4F-7769-4A24-92DB-63E3FC89E44F}"/>
                                            </p:graphicEl>
                                          </p:spTgt>
                                        </p:tgtEl>
                                        <p:attrNameLst>
                                          <p:attrName>style.visibility</p:attrName>
                                        </p:attrNameLst>
                                      </p:cBhvr>
                                      <p:to>
                                        <p:strVal val="visible"/>
                                      </p:to>
                                    </p:set>
                                    <p:animEffect transition="in" filter="fade">
                                      <p:cBhvr>
                                        <p:cTn id="66" dur="1000"/>
                                        <p:tgtEl>
                                          <p:spTgt spid="8">
                                            <p:graphicEl>
                                              <a:dgm id="{6DEDBB4F-7769-4A24-92DB-63E3FC89E44F}"/>
                                            </p:graphicEl>
                                          </p:spTgt>
                                        </p:tgtEl>
                                      </p:cBhvr>
                                    </p:animEffect>
                                  </p:childTnLst>
                                </p:cTn>
                              </p:par>
                            </p:childTnLst>
                          </p:cTn>
                        </p:par>
                        <p:par>
                          <p:cTn id="67" fill="hold">
                            <p:stCondLst>
                              <p:cond delay="2000"/>
                            </p:stCondLst>
                            <p:childTnLst>
                              <p:par>
                                <p:cTn id="68" presetID="10" presetClass="entr" presetSubtype="0" fill="hold" grpId="0" nodeType="afterEffect">
                                  <p:stCondLst>
                                    <p:cond delay="0"/>
                                  </p:stCondLst>
                                  <p:childTnLst>
                                    <p:set>
                                      <p:cBhvr>
                                        <p:cTn id="69" dur="1" fill="hold">
                                          <p:stCondLst>
                                            <p:cond delay="0"/>
                                          </p:stCondLst>
                                        </p:cTn>
                                        <p:tgtEl>
                                          <p:spTgt spid="8">
                                            <p:graphicEl>
                                              <a:dgm id="{4B06C6A7-FC00-4C18-BCB9-DE0EC362530D}"/>
                                            </p:graphicEl>
                                          </p:spTgt>
                                        </p:tgtEl>
                                        <p:attrNameLst>
                                          <p:attrName>style.visibility</p:attrName>
                                        </p:attrNameLst>
                                      </p:cBhvr>
                                      <p:to>
                                        <p:strVal val="visible"/>
                                      </p:to>
                                    </p:set>
                                    <p:animEffect transition="in" filter="fade">
                                      <p:cBhvr>
                                        <p:cTn id="70" dur="1000"/>
                                        <p:tgtEl>
                                          <p:spTgt spid="8">
                                            <p:graphicEl>
                                              <a:dgm id="{4B06C6A7-FC00-4C18-BCB9-DE0EC362530D}"/>
                                            </p:graphic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8">
                                            <p:graphicEl>
                                              <a:dgm id="{B21F26AD-FE1D-4B58-9A1D-F5A9C68247D1}"/>
                                            </p:graphicEl>
                                          </p:spTgt>
                                        </p:tgtEl>
                                        <p:attrNameLst>
                                          <p:attrName>style.visibility</p:attrName>
                                        </p:attrNameLst>
                                      </p:cBhvr>
                                      <p:to>
                                        <p:strVal val="visible"/>
                                      </p:to>
                                    </p:set>
                                    <p:animEffect transition="in" filter="fade">
                                      <p:cBhvr>
                                        <p:cTn id="73" dur="1000"/>
                                        <p:tgtEl>
                                          <p:spTgt spid="8">
                                            <p:graphicEl>
                                              <a:dgm id="{B21F26AD-FE1D-4B58-9A1D-F5A9C68247D1}"/>
                                            </p:graphicEl>
                                          </p:spTgt>
                                        </p:tgtEl>
                                      </p:cBhvr>
                                    </p:animEffect>
                                  </p:childTnLst>
                                </p:cTn>
                              </p:par>
                            </p:childTnLst>
                          </p:cTn>
                        </p:par>
                        <p:par>
                          <p:cTn id="74" fill="hold">
                            <p:stCondLst>
                              <p:cond delay="3000"/>
                            </p:stCondLst>
                            <p:childTnLst>
                              <p:par>
                                <p:cTn id="75" presetID="10" presetClass="entr" presetSubtype="0" fill="hold" grpId="0" nodeType="afterEffect">
                                  <p:stCondLst>
                                    <p:cond delay="0"/>
                                  </p:stCondLst>
                                  <p:childTnLst>
                                    <p:set>
                                      <p:cBhvr>
                                        <p:cTn id="76" dur="1" fill="hold">
                                          <p:stCondLst>
                                            <p:cond delay="0"/>
                                          </p:stCondLst>
                                        </p:cTn>
                                        <p:tgtEl>
                                          <p:spTgt spid="8">
                                            <p:graphicEl>
                                              <a:dgm id="{5C1E59F4-A002-4203-A3DB-E720C807D98A}"/>
                                            </p:graphicEl>
                                          </p:spTgt>
                                        </p:tgtEl>
                                        <p:attrNameLst>
                                          <p:attrName>style.visibility</p:attrName>
                                        </p:attrNameLst>
                                      </p:cBhvr>
                                      <p:to>
                                        <p:strVal val="visible"/>
                                      </p:to>
                                    </p:set>
                                    <p:animEffect transition="in" filter="fade">
                                      <p:cBhvr>
                                        <p:cTn id="77" dur="1000"/>
                                        <p:tgtEl>
                                          <p:spTgt spid="8">
                                            <p:graphicEl>
                                              <a:dgm id="{5C1E59F4-A002-4203-A3DB-E720C807D98A}"/>
                                            </p:graphicEl>
                                          </p:spTgt>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8">
                                            <p:graphicEl>
                                              <a:dgm id="{61245871-B897-424A-8D88-DF98B87D02FA}"/>
                                            </p:graphicEl>
                                          </p:spTgt>
                                        </p:tgtEl>
                                        <p:attrNameLst>
                                          <p:attrName>style.visibility</p:attrName>
                                        </p:attrNameLst>
                                      </p:cBhvr>
                                      <p:to>
                                        <p:strVal val="visible"/>
                                      </p:to>
                                    </p:set>
                                    <p:animEffect transition="in" filter="fade">
                                      <p:cBhvr>
                                        <p:cTn id="80" dur="1000"/>
                                        <p:tgtEl>
                                          <p:spTgt spid="8">
                                            <p:graphicEl>
                                              <a:dgm id="{61245871-B897-424A-8D88-DF98B87D02FA}"/>
                                            </p:graphicEl>
                                          </p:spTgt>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8">
                                            <p:graphicEl>
                                              <a:dgm id="{8BC241E5-9E1E-4FE6-873E-A2443B9A40F9}"/>
                                            </p:graphicEl>
                                          </p:spTgt>
                                        </p:tgtEl>
                                        <p:attrNameLst>
                                          <p:attrName>style.visibility</p:attrName>
                                        </p:attrNameLst>
                                      </p:cBhvr>
                                      <p:to>
                                        <p:strVal val="visible"/>
                                      </p:to>
                                    </p:set>
                                    <p:animEffect transition="in" filter="fade">
                                      <p:cBhvr>
                                        <p:cTn id="85" dur="1000"/>
                                        <p:tgtEl>
                                          <p:spTgt spid="8">
                                            <p:graphicEl>
                                              <a:dgm id="{8BC241E5-9E1E-4FE6-873E-A2443B9A40F9}"/>
                                            </p:graphicEl>
                                          </p:spTgt>
                                        </p:tgtEl>
                                      </p:cBhvr>
                                    </p:animEffect>
                                  </p:childTnLst>
                                </p:cTn>
                              </p:par>
                            </p:childTnLst>
                          </p:cTn>
                        </p:par>
                        <p:par>
                          <p:cTn id="86" fill="hold">
                            <p:stCondLst>
                              <p:cond delay="1000"/>
                            </p:stCondLst>
                            <p:childTnLst>
                              <p:par>
                                <p:cTn id="87" presetID="10" presetClass="entr" presetSubtype="0" fill="hold" grpId="0" nodeType="afterEffect">
                                  <p:stCondLst>
                                    <p:cond delay="0"/>
                                  </p:stCondLst>
                                  <p:childTnLst>
                                    <p:set>
                                      <p:cBhvr>
                                        <p:cTn id="88" dur="1" fill="hold">
                                          <p:stCondLst>
                                            <p:cond delay="0"/>
                                          </p:stCondLst>
                                        </p:cTn>
                                        <p:tgtEl>
                                          <p:spTgt spid="8">
                                            <p:graphicEl>
                                              <a:dgm id="{2290C71C-4B39-48C0-9E17-B952D2B70668}"/>
                                            </p:graphicEl>
                                          </p:spTgt>
                                        </p:tgtEl>
                                        <p:attrNameLst>
                                          <p:attrName>style.visibility</p:attrName>
                                        </p:attrNameLst>
                                      </p:cBhvr>
                                      <p:to>
                                        <p:strVal val="visible"/>
                                      </p:to>
                                    </p:set>
                                    <p:animEffect transition="in" filter="fade">
                                      <p:cBhvr>
                                        <p:cTn id="89" dur="1000"/>
                                        <p:tgtEl>
                                          <p:spTgt spid="8">
                                            <p:graphicEl>
                                              <a:dgm id="{2290C71C-4B39-48C0-9E17-B952D2B70668}"/>
                                            </p:graphicEl>
                                          </p:spTgt>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8">
                                            <p:graphicEl>
                                              <a:dgm id="{F6E6B838-445C-49AE-8524-19B0B949369B}"/>
                                            </p:graphicEl>
                                          </p:spTgt>
                                        </p:tgtEl>
                                        <p:attrNameLst>
                                          <p:attrName>style.visibility</p:attrName>
                                        </p:attrNameLst>
                                      </p:cBhvr>
                                      <p:to>
                                        <p:strVal val="visible"/>
                                      </p:to>
                                    </p:set>
                                    <p:animEffect transition="in" filter="fade">
                                      <p:cBhvr>
                                        <p:cTn id="92" dur="1000"/>
                                        <p:tgtEl>
                                          <p:spTgt spid="8">
                                            <p:graphicEl>
                                              <a:dgm id="{F6E6B838-445C-49AE-8524-19B0B949369B}"/>
                                            </p:graphicEl>
                                          </p:spTgt>
                                        </p:tgtEl>
                                      </p:cBhvr>
                                    </p:animEffect>
                                  </p:childTnLst>
                                </p:cTn>
                              </p:par>
                            </p:childTnLst>
                          </p:cTn>
                        </p:par>
                        <p:par>
                          <p:cTn id="93" fill="hold">
                            <p:stCondLst>
                              <p:cond delay="2000"/>
                            </p:stCondLst>
                            <p:childTnLst>
                              <p:par>
                                <p:cTn id="94" presetID="10" presetClass="entr" presetSubtype="0" fill="hold" grpId="0" nodeType="afterEffect">
                                  <p:stCondLst>
                                    <p:cond delay="0"/>
                                  </p:stCondLst>
                                  <p:childTnLst>
                                    <p:set>
                                      <p:cBhvr>
                                        <p:cTn id="95" dur="1" fill="hold">
                                          <p:stCondLst>
                                            <p:cond delay="0"/>
                                          </p:stCondLst>
                                        </p:cTn>
                                        <p:tgtEl>
                                          <p:spTgt spid="8">
                                            <p:graphicEl>
                                              <a:dgm id="{3F15282D-3B51-4AFA-89E6-0A207683C23C}"/>
                                            </p:graphicEl>
                                          </p:spTgt>
                                        </p:tgtEl>
                                        <p:attrNameLst>
                                          <p:attrName>style.visibility</p:attrName>
                                        </p:attrNameLst>
                                      </p:cBhvr>
                                      <p:to>
                                        <p:strVal val="visible"/>
                                      </p:to>
                                    </p:set>
                                    <p:animEffect transition="in" filter="fade">
                                      <p:cBhvr>
                                        <p:cTn id="96" dur="1000"/>
                                        <p:tgtEl>
                                          <p:spTgt spid="8">
                                            <p:graphicEl>
                                              <a:dgm id="{3F15282D-3B51-4AFA-89E6-0A207683C23C}"/>
                                            </p:graphicEl>
                                          </p:spTgt>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8">
                                            <p:graphicEl>
                                              <a:dgm id="{CAB75E7F-F634-4967-B084-2F5BF93B8FEE}"/>
                                            </p:graphicEl>
                                          </p:spTgt>
                                        </p:tgtEl>
                                        <p:attrNameLst>
                                          <p:attrName>style.visibility</p:attrName>
                                        </p:attrNameLst>
                                      </p:cBhvr>
                                      <p:to>
                                        <p:strVal val="visible"/>
                                      </p:to>
                                    </p:set>
                                    <p:animEffect transition="in" filter="fade">
                                      <p:cBhvr>
                                        <p:cTn id="99" dur="1000"/>
                                        <p:tgtEl>
                                          <p:spTgt spid="8">
                                            <p:graphicEl>
                                              <a:dgm id="{CAB75E7F-F634-4967-B084-2F5BF93B8FEE}"/>
                                            </p:graphicEl>
                                          </p:spTgt>
                                        </p:tgtEl>
                                      </p:cBhvr>
                                    </p:animEffect>
                                  </p:childTnLst>
                                </p:cTn>
                              </p:par>
                            </p:childTnLst>
                          </p:cTn>
                        </p:par>
                        <p:par>
                          <p:cTn id="100" fill="hold">
                            <p:stCondLst>
                              <p:cond delay="3000"/>
                            </p:stCondLst>
                            <p:childTnLst>
                              <p:par>
                                <p:cTn id="101" presetID="10" presetClass="entr" presetSubtype="0" fill="hold" grpId="0" nodeType="afterEffect">
                                  <p:stCondLst>
                                    <p:cond delay="0"/>
                                  </p:stCondLst>
                                  <p:childTnLst>
                                    <p:set>
                                      <p:cBhvr>
                                        <p:cTn id="102" dur="1" fill="hold">
                                          <p:stCondLst>
                                            <p:cond delay="0"/>
                                          </p:stCondLst>
                                        </p:cTn>
                                        <p:tgtEl>
                                          <p:spTgt spid="8">
                                            <p:graphicEl>
                                              <a:dgm id="{6598BF12-E733-491B-87D3-886DD9AED326}"/>
                                            </p:graphicEl>
                                          </p:spTgt>
                                        </p:tgtEl>
                                        <p:attrNameLst>
                                          <p:attrName>style.visibility</p:attrName>
                                        </p:attrNameLst>
                                      </p:cBhvr>
                                      <p:to>
                                        <p:strVal val="visible"/>
                                      </p:to>
                                    </p:set>
                                    <p:animEffect transition="in" filter="fade">
                                      <p:cBhvr>
                                        <p:cTn id="103" dur="1000"/>
                                        <p:tgtEl>
                                          <p:spTgt spid="8">
                                            <p:graphicEl>
                                              <a:dgm id="{6598BF12-E733-491B-87D3-886DD9AED326}"/>
                                            </p:graphicEl>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8">
                                            <p:graphicEl>
                                              <a:dgm id="{CCAA5590-AA8E-4B1A-BA07-DBDF8B7404DB}"/>
                                            </p:graphicEl>
                                          </p:spTgt>
                                        </p:tgtEl>
                                        <p:attrNameLst>
                                          <p:attrName>style.visibility</p:attrName>
                                        </p:attrNameLst>
                                      </p:cBhvr>
                                      <p:to>
                                        <p:strVal val="visible"/>
                                      </p:to>
                                    </p:set>
                                    <p:animEffect transition="in" filter="fade">
                                      <p:cBhvr>
                                        <p:cTn id="106" dur="1000"/>
                                        <p:tgtEl>
                                          <p:spTgt spid="8">
                                            <p:graphicEl>
                                              <a:dgm id="{CCAA5590-AA8E-4B1A-BA07-DBDF8B7404DB}"/>
                                            </p:graphic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8">
                                            <p:graphicEl>
                                              <a:dgm id="{033650A3-3EA0-4EB9-BC45-7B85541DAA1A}"/>
                                            </p:graphicEl>
                                          </p:spTgt>
                                        </p:tgtEl>
                                        <p:attrNameLst>
                                          <p:attrName>style.visibility</p:attrName>
                                        </p:attrNameLst>
                                      </p:cBhvr>
                                      <p:to>
                                        <p:strVal val="visible"/>
                                      </p:to>
                                    </p:set>
                                    <p:animEffect transition="in" filter="fade">
                                      <p:cBhvr>
                                        <p:cTn id="111" dur="1000"/>
                                        <p:tgtEl>
                                          <p:spTgt spid="8">
                                            <p:graphicEl>
                                              <a:dgm id="{033650A3-3EA0-4EB9-BC45-7B85541DAA1A}"/>
                                            </p:graphicEl>
                                          </p:spTgt>
                                        </p:tgtEl>
                                      </p:cBhvr>
                                    </p:animEffect>
                                  </p:childTnLst>
                                </p:cTn>
                              </p:par>
                            </p:childTnLst>
                          </p:cTn>
                        </p:par>
                        <p:par>
                          <p:cTn id="112" fill="hold">
                            <p:stCondLst>
                              <p:cond delay="1000"/>
                            </p:stCondLst>
                            <p:childTnLst>
                              <p:par>
                                <p:cTn id="113" presetID="10" presetClass="entr" presetSubtype="0" fill="hold" grpId="0" nodeType="afterEffect">
                                  <p:stCondLst>
                                    <p:cond delay="0"/>
                                  </p:stCondLst>
                                  <p:childTnLst>
                                    <p:set>
                                      <p:cBhvr>
                                        <p:cTn id="114" dur="1" fill="hold">
                                          <p:stCondLst>
                                            <p:cond delay="0"/>
                                          </p:stCondLst>
                                        </p:cTn>
                                        <p:tgtEl>
                                          <p:spTgt spid="8">
                                            <p:graphicEl>
                                              <a:dgm id="{2A677287-5D4D-4BCB-9F93-C465A16A2221}"/>
                                            </p:graphicEl>
                                          </p:spTgt>
                                        </p:tgtEl>
                                        <p:attrNameLst>
                                          <p:attrName>style.visibility</p:attrName>
                                        </p:attrNameLst>
                                      </p:cBhvr>
                                      <p:to>
                                        <p:strVal val="visible"/>
                                      </p:to>
                                    </p:set>
                                    <p:animEffect transition="in" filter="fade">
                                      <p:cBhvr>
                                        <p:cTn id="115" dur="1000"/>
                                        <p:tgtEl>
                                          <p:spTgt spid="8">
                                            <p:graphicEl>
                                              <a:dgm id="{2A677287-5D4D-4BCB-9F93-C465A16A2221}"/>
                                            </p:graphicEl>
                                          </p:spTgt>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8">
                                            <p:graphicEl>
                                              <a:dgm id="{7DB43625-5629-47E3-A22C-8B9FD7E3CEDA}"/>
                                            </p:graphicEl>
                                          </p:spTgt>
                                        </p:tgtEl>
                                        <p:attrNameLst>
                                          <p:attrName>style.visibility</p:attrName>
                                        </p:attrNameLst>
                                      </p:cBhvr>
                                      <p:to>
                                        <p:strVal val="visible"/>
                                      </p:to>
                                    </p:set>
                                    <p:animEffect transition="in" filter="fade">
                                      <p:cBhvr>
                                        <p:cTn id="118" dur="1000"/>
                                        <p:tgtEl>
                                          <p:spTgt spid="8">
                                            <p:graphicEl>
                                              <a:dgm id="{7DB43625-5629-47E3-A22C-8B9FD7E3CEDA}"/>
                                            </p:graphicEl>
                                          </p:spTgt>
                                        </p:tgtEl>
                                      </p:cBhvr>
                                    </p:animEffect>
                                  </p:childTnLst>
                                </p:cTn>
                              </p:par>
                            </p:childTnLst>
                          </p:cTn>
                        </p:par>
                        <p:par>
                          <p:cTn id="119" fill="hold">
                            <p:stCondLst>
                              <p:cond delay="2000"/>
                            </p:stCondLst>
                            <p:childTnLst>
                              <p:par>
                                <p:cTn id="120" presetID="10" presetClass="entr" presetSubtype="0" fill="hold" grpId="0" nodeType="afterEffect">
                                  <p:stCondLst>
                                    <p:cond delay="0"/>
                                  </p:stCondLst>
                                  <p:childTnLst>
                                    <p:set>
                                      <p:cBhvr>
                                        <p:cTn id="121" dur="1" fill="hold">
                                          <p:stCondLst>
                                            <p:cond delay="0"/>
                                          </p:stCondLst>
                                        </p:cTn>
                                        <p:tgtEl>
                                          <p:spTgt spid="8">
                                            <p:graphicEl>
                                              <a:dgm id="{631E9D1E-0826-4FD7-AB94-81EE50B22996}"/>
                                            </p:graphicEl>
                                          </p:spTgt>
                                        </p:tgtEl>
                                        <p:attrNameLst>
                                          <p:attrName>style.visibility</p:attrName>
                                        </p:attrNameLst>
                                      </p:cBhvr>
                                      <p:to>
                                        <p:strVal val="visible"/>
                                      </p:to>
                                    </p:set>
                                    <p:animEffect transition="in" filter="fade">
                                      <p:cBhvr>
                                        <p:cTn id="122" dur="1000"/>
                                        <p:tgtEl>
                                          <p:spTgt spid="8">
                                            <p:graphicEl>
                                              <a:dgm id="{631E9D1E-0826-4FD7-AB94-81EE50B22996}"/>
                                            </p:graphicEl>
                                          </p:spTgt>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8">
                                            <p:graphicEl>
                                              <a:dgm id="{D9D1BD7D-C06A-4B81-9485-DE83A33FB4AD}"/>
                                            </p:graphicEl>
                                          </p:spTgt>
                                        </p:tgtEl>
                                        <p:attrNameLst>
                                          <p:attrName>style.visibility</p:attrName>
                                        </p:attrNameLst>
                                      </p:cBhvr>
                                      <p:to>
                                        <p:strVal val="visible"/>
                                      </p:to>
                                    </p:set>
                                    <p:animEffect transition="in" filter="fade">
                                      <p:cBhvr>
                                        <p:cTn id="125" dur="1000"/>
                                        <p:tgtEl>
                                          <p:spTgt spid="8">
                                            <p:graphicEl>
                                              <a:dgm id="{D9D1BD7D-C06A-4B81-9485-DE83A33FB4AD}"/>
                                            </p:graphicEl>
                                          </p:spTgt>
                                        </p:tgtEl>
                                      </p:cBhvr>
                                    </p:animEffect>
                                  </p:childTnLst>
                                </p:cTn>
                              </p:par>
                            </p:childTnLst>
                          </p:cTn>
                        </p:par>
                        <p:par>
                          <p:cTn id="126" fill="hold">
                            <p:stCondLst>
                              <p:cond delay="3000"/>
                            </p:stCondLst>
                            <p:childTnLst>
                              <p:par>
                                <p:cTn id="127" presetID="10" presetClass="entr" presetSubtype="0" fill="hold" grpId="0" nodeType="afterEffect">
                                  <p:stCondLst>
                                    <p:cond delay="0"/>
                                  </p:stCondLst>
                                  <p:childTnLst>
                                    <p:set>
                                      <p:cBhvr>
                                        <p:cTn id="128" dur="1" fill="hold">
                                          <p:stCondLst>
                                            <p:cond delay="0"/>
                                          </p:stCondLst>
                                        </p:cTn>
                                        <p:tgtEl>
                                          <p:spTgt spid="8">
                                            <p:graphicEl>
                                              <a:dgm id="{F6D9A997-71F2-4558-A0B7-C523117D67D6}"/>
                                            </p:graphicEl>
                                          </p:spTgt>
                                        </p:tgtEl>
                                        <p:attrNameLst>
                                          <p:attrName>style.visibility</p:attrName>
                                        </p:attrNameLst>
                                      </p:cBhvr>
                                      <p:to>
                                        <p:strVal val="visible"/>
                                      </p:to>
                                    </p:set>
                                    <p:animEffect transition="in" filter="fade">
                                      <p:cBhvr>
                                        <p:cTn id="129" dur="1000"/>
                                        <p:tgtEl>
                                          <p:spTgt spid="8">
                                            <p:graphicEl>
                                              <a:dgm id="{F6D9A997-71F2-4558-A0B7-C523117D67D6}"/>
                                            </p:graphicEl>
                                          </p:spTgt>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8">
                                            <p:graphicEl>
                                              <a:dgm id="{A5E8EB82-E9BF-4DAB-84CA-BED66A8B7F2F}"/>
                                            </p:graphicEl>
                                          </p:spTgt>
                                        </p:tgtEl>
                                        <p:attrNameLst>
                                          <p:attrName>style.visibility</p:attrName>
                                        </p:attrNameLst>
                                      </p:cBhvr>
                                      <p:to>
                                        <p:strVal val="visible"/>
                                      </p:to>
                                    </p:set>
                                    <p:animEffect transition="in" filter="fade">
                                      <p:cBhvr>
                                        <p:cTn id="132" dur="1000"/>
                                        <p:tgtEl>
                                          <p:spTgt spid="8">
                                            <p:graphicEl>
                                              <a:dgm id="{A5E8EB82-E9BF-4DAB-84CA-BED66A8B7F2F}"/>
                                            </p:graphicEl>
                                          </p:spTgt>
                                        </p:tgtEl>
                                      </p:cBhvr>
                                    </p:animEffect>
                                  </p:childTnLst>
                                </p:cTn>
                              </p:par>
                            </p:childTnLst>
                          </p:cTn>
                        </p:par>
                        <p:par>
                          <p:cTn id="133" fill="hold">
                            <p:stCondLst>
                              <p:cond delay="4000"/>
                            </p:stCondLst>
                            <p:childTnLst>
                              <p:par>
                                <p:cTn id="134" presetID="10" presetClass="entr" presetSubtype="0" fill="hold" grpId="0" nodeType="afterEffect">
                                  <p:stCondLst>
                                    <p:cond delay="0"/>
                                  </p:stCondLst>
                                  <p:childTnLst>
                                    <p:set>
                                      <p:cBhvr>
                                        <p:cTn id="135" dur="1" fill="hold">
                                          <p:stCondLst>
                                            <p:cond delay="0"/>
                                          </p:stCondLst>
                                        </p:cTn>
                                        <p:tgtEl>
                                          <p:spTgt spid="9"/>
                                        </p:tgtEl>
                                        <p:attrNameLst>
                                          <p:attrName>style.visibility</p:attrName>
                                        </p:attrNameLst>
                                      </p:cBhvr>
                                      <p:to>
                                        <p:strVal val="visible"/>
                                      </p:to>
                                    </p:set>
                                    <p:animEffect transition="in" filter="fade">
                                      <p:cBhvr>
                                        <p:cTn id="13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Dgm bld="one"/>
        </p:bldSub>
      </p:bldGraphic>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70658" name="Rectangle 2"/>
          <p:cNvSpPr>
            <a:spLocks noGrp="1" noChangeArrowheads="1"/>
          </p:cNvSpPr>
          <p:nvPr>
            <p:ph type="title"/>
          </p:nvPr>
        </p:nvSpPr>
        <p:spPr>
          <a:xfrm>
            <a:off x="0" y="0"/>
            <a:ext cx="9144000" cy="549275"/>
          </a:xfrm>
        </p:spPr>
        <p:txBody>
          <a:bodyPr/>
          <a:lstStyle/>
          <a:p>
            <a:pPr eaLnBrk="1" hangingPunct="1">
              <a:defRPr/>
            </a:pPr>
            <a:r>
              <a:rPr lang="el-GR" sz="2400" b="1" dirty="0" smtClean="0">
                <a:solidFill>
                  <a:schemeClr val="tx1"/>
                </a:solidFill>
              </a:rPr>
              <a:t>Αναπροσαρμογή των Βαθμών Προαγωγής και Απόλυσης</a:t>
            </a:r>
            <a:endParaRPr lang="de-DE" sz="2400" b="1" dirty="0" smtClean="0">
              <a:solidFill>
                <a:schemeClr val="tx1"/>
              </a:solidFill>
            </a:endParaRPr>
          </a:p>
        </p:txBody>
      </p:sp>
      <p:sp>
        <p:nvSpPr>
          <p:cNvPr id="70659" name="Rectangle 3"/>
          <p:cNvSpPr>
            <a:spLocks noGrp="1" noChangeArrowheads="1"/>
          </p:cNvSpPr>
          <p:nvPr>
            <p:ph type="body" idx="1"/>
          </p:nvPr>
        </p:nvSpPr>
        <p:spPr>
          <a:xfrm>
            <a:off x="179388" y="549275"/>
            <a:ext cx="8713787" cy="5975350"/>
          </a:xfrm>
          <a:solidFill>
            <a:schemeClr val="tx1"/>
          </a:solidFill>
        </p:spPr>
        <p:txBody>
          <a:bodyPr/>
          <a:lstStyle/>
          <a:p>
            <a:pPr marL="0" indent="0" algn="just" eaLnBrk="1" hangingPunct="1">
              <a:spcBef>
                <a:spcPts val="0"/>
              </a:spcBef>
              <a:buFont typeface="Wingdings" pitchFamily="2" charset="2"/>
              <a:buNone/>
              <a:defRPr/>
            </a:pPr>
            <a:r>
              <a:rPr lang="el-GR" sz="2200" dirty="0" smtClean="0">
                <a:solidFill>
                  <a:schemeClr val="bg1">
                    <a:lumMod val="50000"/>
                  </a:schemeClr>
                </a:solidFill>
                <a:effectLst/>
              </a:rPr>
              <a:t>Μετά τη βαθμολογία των γραπτών των πανελληνίων εξετάσεων, αν χρειάζεται, </a:t>
            </a:r>
            <a:r>
              <a:rPr lang="el-GR" sz="2200" b="1" u="sng" dirty="0" smtClean="0">
                <a:solidFill>
                  <a:schemeClr val="bg1">
                    <a:lumMod val="50000"/>
                  </a:schemeClr>
                </a:solidFill>
                <a:effectLst/>
              </a:rPr>
              <a:t>αναπροσαρμόζονται</a:t>
            </a:r>
            <a:r>
              <a:rPr lang="el-GR" sz="2200" u="sng" dirty="0" smtClean="0">
                <a:solidFill>
                  <a:schemeClr val="bg1">
                    <a:lumMod val="50000"/>
                  </a:schemeClr>
                </a:solidFill>
                <a:effectLst/>
              </a:rPr>
              <a:t> οι βαθμοί προαγωγής (Β.Π.) Α΄, Β΄ τάξης  και ο βαθμός  απόλυσης (Β.Α.) της Γ΄ τάξης </a:t>
            </a:r>
            <a:r>
              <a:rPr lang="el-GR" sz="2200" dirty="0" smtClean="0">
                <a:solidFill>
                  <a:schemeClr val="bg1">
                    <a:lumMod val="50000"/>
                  </a:schemeClr>
                </a:solidFill>
                <a:effectLst/>
              </a:rPr>
              <a:t>ως εξής:</a:t>
            </a:r>
          </a:p>
          <a:p>
            <a:pPr marL="0" indent="0" eaLnBrk="1" hangingPunct="1">
              <a:spcBef>
                <a:spcPts val="0"/>
              </a:spcBef>
              <a:buFont typeface="Wingdings" pitchFamily="2" charset="2"/>
              <a:buNone/>
              <a:defRPr/>
            </a:pPr>
            <a:endParaRPr lang="el-GR" sz="1000" dirty="0" smtClean="0">
              <a:solidFill>
                <a:schemeClr val="bg1">
                  <a:lumMod val="50000"/>
                </a:schemeClr>
              </a:solidFill>
              <a:effectLst/>
            </a:endParaRPr>
          </a:p>
          <a:p>
            <a:pPr marL="0" indent="0" eaLnBrk="1" hangingPunct="1">
              <a:spcBef>
                <a:spcPts val="0"/>
              </a:spcBef>
              <a:tabLst>
                <a:tab pos="177800" algn="l"/>
              </a:tabLst>
              <a:defRPr/>
            </a:pPr>
            <a:r>
              <a:rPr lang="el-GR" sz="2200" dirty="0" smtClean="0">
                <a:solidFill>
                  <a:schemeClr val="bg1">
                    <a:lumMod val="50000"/>
                  </a:schemeClr>
                </a:solidFill>
                <a:effectLst/>
              </a:rPr>
              <a:t> Αν ο Β.Π. ή  ο Β.Α. είναι </a:t>
            </a:r>
            <a:r>
              <a:rPr lang="el-GR" sz="2200" b="1" u="sng" dirty="0" smtClean="0">
                <a:solidFill>
                  <a:schemeClr val="bg1">
                    <a:lumMod val="50000"/>
                  </a:schemeClr>
                </a:solidFill>
                <a:effectLst/>
              </a:rPr>
              <a:t>μεγαλύτερος από 1 μονάδα</a:t>
            </a:r>
            <a:r>
              <a:rPr lang="el-GR" sz="2200" u="sng" dirty="0" smtClean="0">
                <a:solidFill>
                  <a:schemeClr val="bg1">
                    <a:lumMod val="50000"/>
                  </a:schemeClr>
                </a:solidFill>
                <a:effectLst/>
              </a:rPr>
              <a:t> </a:t>
            </a:r>
            <a:r>
              <a:rPr lang="el-GR" sz="2200" b="1" dirty="0" smtClean="0">
                <a:solidFill>
                  <a:schemeClr val="bg1">
                    <a:lumMod val="50000"/>
                  </a:schemeClr>
                </a:solidFill>
                <a:effectLst/>
              </a:rPr>
              <a:t>από τον 	Μ.Ο</a:t>
            </a:r>
            <a:r>
              <a:rPr lang="el-GR" sz="2200" dirty="0" smtClean="0">
                <a:solidFill>
                  <a:schemeClr val="bg1">
                    <a:lumMod val="50000"/>
                  </a:schemeClr>
                </a:solidFill>
                <a:effectLst/>
              </a:rPr>
              <a:t>. των </a:t>
            </a:r>
            <a:r>
              <a:rPr lang="el-GR" sz="2200" b="1" dirty="0" smtClean="0">
                <a:solidFill>
                  <a:schemeClr val="bg1">
                    <a:lumMod val="50000"/>
                  </a:schemeClr>
                </a:solidFill>
                <a:effectLst/>
              </a:rPr>
              <a:t>4 μαθημάτων</a:t>
            </a:r>
            <a:r>
              <a:rPr lang="el-GR" sz="2200" dirty="0" smtClean="0">
                <a:solidFill>
                  <a:schemeClr val="bg1">
                    <a:lumMod val="50000"/>
                  </a:schemeClr>
                </a:solidFill>
                <a:effectLst/>
              </a:rPr>
              <a:t>,</a:t>
            </a:r>
            <a:r>
              <a:rPr lang="el-GR" sz="2200" b="1" dirty="0" smtClean="0">
                <a:solidFill>
                  <a:schemeClr val="bg1">
                    <a:lumMod val="50000"/>
                  </a:schemeClr>
                </a:solidFill>
                <a:effectLst/>
              </a:rPr>
              <a:t> </a:t>
            </a:r>
            <a:r>
              <a:rPr lang="el-GR" sz="2200" dirty="0" smtClean="0">
                <a:solidFill>
                  <a:schemeClr val="bg1">
                    <a:lumMod val="50000"/>
                  </a:schemeClr>
                </a:solidFill>
                <a:effectLst/>
              </a:rPr>
              <a:t>ανά Ομάδα Προσανατολισμού (Ο.Π.) 	που εξετάζονται πανελληνίως, τότε ο Β.Π. ή ο Β.Α. 	</a:t>
            </a:r>
            <a:r>
              <a:rPr lang="el-GR" sz="2200" b="1" u="sng" dirty="0" smtClean="0">
                <a:solidFill>
                  <a:schemeClr val="bg1">
                    <a:lumMod val="50000"/>
                  </a:schemeClr>
                </a:solidFill>
                <a:effectLst/>
              </a:rPr>
              <a:t>αναπροσαρμόζεται</a:t>
            </a:r>
            <a:r>
              <a:rPr lang="el-GR" sz="2200" dirty="0" smtClean="0">
                <a:solidFill>
                  <a:schemeClr val="bg1">
                    <a:lumMod val="50000"/>
                  </a:schemeClr>
                </a:solidFill>
                <a:effectLst/>
              </a:rPr>
              <a:t> ώστε να </a:t>
            </a:r>
            <a:r>
              <a:rPr lang="el-GR" sz="2200" b="1" dirty="0" smtClean="0">
                <a:solidFill>
                  <a:schemeClr val="bg1">
                    <a:lumMod val="50000"/>
                  </a:schemeClr>
                </a:solidFill>
                <a:effectLst/>
              </a:rPr>
              <a:t>μην απέχει περισσότερο από 1 	μονάδα από τον Μ.Ο.</a:t>
            </a:r>
          </a:p>
          <a:p>
            <a:pPr marL="0" indent="0" eaLnBrk="1" hangingPunct="1">
              <a:spcBef>
                <a:spcPts val="300"/>
              </a:spcBef>
              <a:tabLst>
                <a:tab pos="177800" algn="l"/>
              </a:tabLst>
              <a:defRPr/>
            </a:pPr>
            <a:r>
              <a:rPr lang="el-GR" sz="2200" dirty="0" smtClean="0">
                <a:solidFill>
                  <a:schemeClr val="bg1">
                    <a:lumMod val="50000"/>
                  </a:schemeClr>
                </a:solidFill>
                <a:effectLst/>
              </a:rPr>
              <a:t> Αν ο Β.Π. ή ο Β. Α. είναι </a:t>
            </a:r>
            <a:r>
              <a:rPr lang="el-GR" sz="2200" b="1" u="sng" dirty="0" smtClean="0">
                <a:solidFill>
                  <a:schemeClr val="bg1">
                    <a:lumMod val="50000"/>
                  </a:schemeClr>
                </a:solidFill>
                <a:effectLst/>
              </a:rPr>
              <a:t>μεγαλύτερος μέχρι και 1 μονάδα </a:t>
            </a:r>
            <a:r>
              <a:rPr lang="el-GR" sz="2200" b="1" dirty="0" smtClean="0">
                <a:solidFill>
                  <a:schemeClr val="bg1">
                    <a:lumMod val="50000"/>
                  </a:schemeClr>
                </a:solidFill>
                <a:effectLst/>
              </a:rPr>
              <a:t>από 	τον Μ.Ο</a:t>
            </a:r>
            <a:r>
              <a:rPr lang="el-GR" sz="2200" dirty="0" smtClean="0">
                <a:solidFill>
                  <a:schemeClr val="bg1">
                    <a:lumMod val="50000"/>
                  </a:schemeClr>
                </a:solidFill>
                <a:effectLst/>
              </a:rPr>
              <a:t>. των 4 μαθημάτων, ανά Ο. Π. που εξετάζονται 	πανελληνίως, τότε ο Β.Π. ή ο Β.Α.  </a:t>
            </a:r>
            <a:r>
              <a:rPr lang="el-GR" sz="2200" b="1" u="sng" dirty="0" smtClean="0">
                <a:solidFill>
                  <a:schemeClr val="bg1">
                    <a:lumMod val="50000"/>
                  </a:schemeClr>
                </a:solidFill>
                <a:effectLst/>
              </a:rPr>
              <a:t>δεν αναπροσαρμόζεται</a:t>
            </a:r>
          </a:p>
          <a:p>
            <a:pPr marL="0" indent="0" eaLnBrk="1" hangingPunct="1">
              <a:spcBef>
                <a:spcPts val="300"/>
              </a:spcBef>
              <a:tabLst>
                <a:tab pos="177800" algn="l"/>
              </a:tabLst>
              <a:defRPr/>
            </a:pPr>
            <a:r>
              <a:rPr lang="el-GR" sz="2200" dirty="0" smtClean="0">
                <a:solidFill>
                  <a:schemeClr val="bg1">
                    <a:lumMod val="50000"/>
                  </a:schemeClr>
                </a:solidFill>
                <a:effectLst/>
              </a:rPr>
              <a:t> Αν ο Β.Π. ή ο Β.Α. είναι </a:t>
            </a:r>
            <a:r>
              <a:rPr lang="el-GR" sz="2200" b="1" u="sng" dirty="0" smtClean="0">
                <a:solidFill>
                  <a:schemeClr val="bg1">
                    <a:lumMod val="50000"/>
                  </a:schemeClr>
                </a:solidFill>
                <a:effectLst/>
              </a:rPr>
              <a:t>μικρότερος σε σχέση με το Μ.Ο. </a:t>
            </a:r>
            <a:r>
              <a:rPr lang="el-GR" sz="2200" dirty="0" smtClean="0">
                <a:solidFill>
                  <a:schemeClr val="bg1">
                    <a:lumMod val="50000"/>
                  </a:schemeClr>
                </a:solidFill>
                <a:effectLst/>
              </a:rPr>
              <a:t>τότε ο 	Β.Π. </a:t>
            </a:r>
            <a:r>
              <a:rPr lang="el-GR" sz="2200" b="1" u="sng" dirty="0" smtClean="0">
                <a:solidFill>
                  <a:schemeClr val="bg1">
                    <a:lumMod val="50000"/>
                  </a:schemeClr>
                </a:solidFill>
                <a:effectLst/>
              </a:rPr>
              <a:t>αναπροσαρμόζεται προς τα πάνω έως και μία (1)</a:t>
            </a:r>
            <a:r>
              <a:rPr lang="el-GR" sz="2200" b="1" dirty="0" smtClean="0">
                <a:solidFill>
                  <a:schemeClr val="bg1">
                    <a:lumMod val="50000"/>
                  </a:schemeClr>
                </a:solidFill>
                <a:effectLst/>
              </a:rPr>
              <a:t> το 	πολύ μονάδα (και μέχρι του ορίου του Μ.Ο.)</a:t>
            </a:r>
          </a:p>
          <a:p>
            <a:pPr marL="0" indent="0" eaLnBrk="1" hangingPunct="1">
              <a:spcBef>
                <a:spcPts val="0"/>
              </a:spcBef>
              <a:buFont typeface="Wingdings" pitchFamily="2" charset="2"/>
              <a:buNone/>
              <a:tabLst>
                <a:tab pos="177800" algn="l"/>
              </a:tabLst>
              <a:defRPr/>
            </a:pPr>
            <a:r>
              <a:rPr lang="el-GR" sz="2200" dirty="0" smtClean="0">
                <a:solidFill>
                  <a:schemeClr val="bg1">
                    <a:lumMod val="50000"/>
                  </a:schemeClr>
                </a:solidFill>
                <a:effectLst/>
              </a:rPr>
              <a:t>	Όπου: Μ.Ο. </a:t>
            </a:r>
            <a:r>
              <a:rPr lang="en-GB" sz="2200" dirty="0" smtClean="0">
                <a:solidFill>
                  <a:schemeClr val="bg1">
                    <a:lumMod val="50000"/>
                  </a:schemeClr>
                </a:solidFill>
                <a:effectLst/>
              </a:rPr>
              <a:t>= O </a:t>
            </a:r>
            <a:r>
              <a:rPr lang="el-GR" sz="2200" dirty="0" smtClean="0">
                <a:solidFill>
                  <a:schemeClr val="bg1">
                    <a:lumMod val="50000"/>
                  </a:schemeClr>
                </a:solidFill>
                <a:effectLst/>
              </a:rPr>
              <a:t>Μ.Ο. των 4 πανελλαδικά εξεταζομένων 	μαθημάτων και Β.Π. </a:t>
            </a:r>
            <a:r>
              <a:rPr lang="en-GB" sz="2200" dirty="0" smtClean="0">
                <a:solidFill>
                  <a:schemeClr val="bg1">
                    <a:lumMod val="50000"/>
                  </a:schemeClr>
                </a:solidFill>
                <a:effectLst/>
              </a:rPr>
              <a:t>= </a:t>
            </a:r>
            <a:r>
              <a:rPr lang="el-GR" sz="2200" dirty="0" smtClean="0">
                <a:solidFill>
                  <a:schemeClr val="bg1">
                    <a:lumMod val="50000"/>
                  </a:schemeClr>
                </a:solidFill>
                <a:effectLst/>
              </a:rPr>
              <a:t>Ο Β.Π. της Α΄ &amp;  Β΄ τάξης και ο Β.Α. της Γ΄ 	τάξης.</a:t>
            </a:r>
            <a:endParaRPr lang="de-DE" sz="2200" dirty="0" smtClean="0">
              <a:solidFill>
                <a:schemeClr val="bg1">
                  <a:lumMod val="50000"/>
                </a:schemeClr>
              </a:solidFill>
              <a:effectLst/>
            </a:endParaRPr>
          </a:p>
        </p:txBody>
      </p:sp>
      <p:sp>
        <p:nvSpPr>
          <p:cNvPr id="6" name="5 - Θέση αριθμού διαφάνειας"/>
          <p:cNvSpPr>
            <a:spLocks noGrp="1"/>
          </p:cNvSpPr>
          <p:nvPr>
            <p:ph type="sldNum" sz="quarter" idx="12"/>
          </p:nvPr>
        </p:nvSpPr>
        <p:spPr/>
        <p:txBody>
          <a:bodyPr/>
          <a:lstStyle/>
          <a:p>
            <a:pPr>
              <a:defRPr/>
            </a:pPr>
            <a:fld id="{C8B776FE-1D8F-478E-9EBE-5E657D5018EE}" type="slidenum">
              <a:rPr lang="de-DE"/>
              <a:pPr>
                <a:defRPr/>
              </a:pPr>
              <a:t>25</a:t>
            </a:fld>
            <a:endParaRPr lang="de-DE"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0659">
                                            <p:txEl>
                                              <p:pRg st="0" end="0"/>
                                            </p:txEl>
                                          </p:spTgt>
                                        </p:tgtEl>
                                        <p:attrNameLst>
                                          <p:attrName>style.visibility</p:attrName>
                                        </p:attrNameLst>
                                      </p:cBhvr>
                                      <p:to>
                                        <p:strVal val="visible"/>
                                      </p:to>
                                    </p:set>
                                    <p:animEffect transition="in" filter="fade">
                                      <p:cBhvr>
                                        <p:cTn id="7" dur="1000"/>
                                        <p:tgtEl>
                                          <p:spTgt spid="706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0659">
                                            <p:txEl>
                                              <p:pRg st="2" end="2"/>
                                            </p:txEl>
                                          </p:spTgt>
                                        </p:tgtEl>
                                        <p:attrNameLst>
                                          <p:attrName>style.visibility</p:attrName>
                                        </p:attrNameLst>
                                      </p:cBhvr>
                                      <p:to>
                                        <p:strVal val="visible"/>
                                      </p:to>
                                    </p:set>
                                    <p:animEffect transition="in" filter="fade">
                                      <p:cBhvr>
                                        <p:cTn id="12" dur="1000"/>
                                        <p:tgtEl>
                                          <p:spTgt spid="7065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0659">
                                            <p:txEl>
                                              <p:pRg st="3" end="3"/>
                                            </p:txEl>
                                          </p:spTgt>
                                        </p:tgtEl>
                                        <p:attrNameLst>
                                          <p:attrName>style.visibility</p:attrName>
                                        </p:attrNameLst>
                                      </p:cBhvr>
                                      <p:to>
                                        <p:strVal val="visible"/>
                                      </p:to>
                                    </p:set>
                                    <p:animEffect transition="in" filter="fade">
                                      <p:cBhvr>
                                        <p:cTn id="17" dur="1000"/>
                                        <p:tgtEl>
                                          <p:spTgt spid="7065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0659">
                                            <p:txEl>
                                              <p:pRg st="4" end="4"/>
                                            </p:txEl>
                                          </p:spTgt>
                                        </p:tgtEl>
                                        <p:attrNameLst>
                                          <p:attrName>style.visibility</p:attrName>
                                        </p:attrNameLst>
                                      </p:cBhvr>
                                      <p:to>
                                        <p:strVal val="visible"/>
                                      </p:to>
                                    </p:set>
                                    <p:animEffect transition="in" filter="fade">
                                      <p:cBhvr>
                                        <p:cTn id="22" dur="1000"/>
                                        <p:tgtEl>
                                          <p:spTgt spid="7065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0659">
                                            <p:txEl>
                                              <p:pRg st="5" end="5"/>
                                            </p:txEl>
                                          </p:spTgt>
                                        </p:tgtEl>
                                        <p:attrNameLst>
                                          <p:attrName>style.visibility</p:attrName>
                                        </p:attrNameLst>
                                      </p:cBhvr>
                                      <p:to>
                                        <p:strVal val="visible"/>
                                      </p:to>
                                    </p:set>
                                    <p:animEffect transition="in" filter="fade">
                                      <p:cBhvr>
                                        <p:cTn id="27" dur="1000"/>
                                        <p:tgtEl>
                                          <p:spTgt spid="7065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71682" name="Rectangle 2"/>
          <p:cNvSpPr>
            <a:spLocks noGrp="1" noChangeArrowheads="1"/>
          </p:cNvSpPr>
          <p:nvPr>
            <p:ph type="title"/>
          </p:nvPr>
        </p:nvSpPr>
        <p:spPr>
          <a:xfrm>
            <a:off x="468313" y="0"/>
            <a:ext cx="8229600" cy="620713"/>
          </a:xfrm>
        </p:spPr>
        <p:txBody>
          <a:bodyPr/>
          <a:lstStyle/>
          <a:p>
            <a:pPr eaLnBrk="1" hangingPunct="1">
              <a:defRPr/>
            </a:pPr>
            <a:r>
              <a:rPr lang="el-GR" sz="2400" b="1" dirty="0" smtClean="0">
                <a:solidFill>
                  <a:schemeClr val="tx1"/>
                </a:solidFill>
              </a:rPr>
              <a:t>Ποιοι βαθμοί μετράνε για την εισαγωγή στα ΑΕΙ/ΤΕΙ</a:t>
            </a:r>
            <a:endParaRPr lang="de-DE" sz="2400" b="1" dirty="0" smtClean="0">
              <a:solidFill>
                <a:schemeClr val="tx1"/>
              </a:solidFill>
            </a:endParaRPr>
          </a:p>
        </p:txBody>
      </p:sp>
      <p:sp>
        <p:nvSpPr>
          <p:cNvPr id="71683" name="Rectangle 3"/>
          <p:cNvSpPr>
            <a:spLocks noGrp="1" noChangeArrowheads="1"/>
          </p:cNvSpPr>
          <p:nvPr>
            <p:ph type="body" idx="1"/>
          </p:nvPr>
        </p:nvSpPr>
        <p:spPr>
          <a:xfrm>
            <a:off x="250825" y="549275"/>
            <a:ext cx="8569325" cy="5975350"/>
          </a:xfrm>
          <a:solidFill>
            <a:schemeClr val="tx1"/>
          </a:solidFill>
        </p:spPr>
        <p:txBody>
          <a:bodyPr/>
          <a:lstStyle/>
          <a:p>
            <a:pPr marL="0" indent="0" eaLnBrk="1" hangingPunct="1">
              <a:spcBef>
                <a:spcPts val="0"/>
              </a:spcBef>
              <a:buFont typeface="Wingdings" pitchFamily="2" charset="2"/>
              <a:buNone/>
              <a:defRPr/>
            </a:pPr>
            <a:r>
              <a:rPr lang="el-GR" sz="2400" dirty="0" smtClean="0">
                <a:solidFill>
                  <a:schemeClr val="bg1">
                    <a:lumMod val="50000"/>
                  </a:schemeClr>
                </a:solidFill>
                <a:effectLst/>
              </a:rPr>
              <a:t>Για την εισαγωγή στα ΑΕΙ/ΤΕΙ μετρούν</a:t>
            </a:r>
            <a:r>
              <a:rPr lang="en-GB" sz="2400" dirty="0" smtClean="0">
                <a:solidFill>
                  <a:schemeClr val="bg1">
                    <a:lumMod val="50000"/>
                  </a:schemeClr>
                </a:solidFill>
                <a:effectLst/>
              </a:rPr>
              <a:t> </a:t>
            </a:r>
            <a:r>
              <a:rPr lang="en-GB" sz="2400" b="1" dirty="0" smtClean="0">
                <a:solidFill>
                  <a:schemeClr val="bg1">
                    <a:lumMod val="50000"/>
                  </a:schemeClr>
                </a:solidFill>
                <a:effectLst/>
              </a:rPr>
              <a:t>5 </a:t>
            </a:r>
            <a:r>
              <a:rPr lang="el-GR" sz="2400" b="1" dirty="0" smtClean="0">
                <a:solidFill>
                  <a:schemeClr val="bg1">
                    <a:lumMod val="50000"/>
                  </a:schemeClr>
                </a:solidFill>
                <a:effectLst/>
              </a:rPr>
              <a:t>βαθμοί</a:t>
            </a:r>
            <a:r>
              <a:rPr lang="el-GR" sz="2400" dirty="0" smtClean="0">
                <a:solidFill>
                  <a:schemeClr val="bg1">
                    <a:lumMod val="50000"/>
                  </a:schemeClr>
                </a:solidFill>
                <a:effectLst/>
              </a:rPr>
              <a:t>:</a:t>
            </a:r>
          </a:p>
          <a:p>
            <a:pPr marL="0" indent="0" eaLnBrk="1" hangingPunct="1">
              <a:spcBef>
                <a:spcPts val="0"/>
              </a:spcBef>
              <a:tabLst>
                <a:tab pos="266700" algn="l"/>
              </a:tabLst>
              <a:defRPr/>
            </a:pPr>
            <a:r>
              <a:rPr lang="el-GR" sz="2400" dirty="0" smtClean="0">
                <a:solidFill>
                  <a:schemeClr val="bg1">
                    <a:lumMod val="50000"/>
                  </a:schemeClr>
                </a:solidFill>
                <a:effectLst/>
              </a:rPr>
              <a:t> Οι βαθμοί των 4 μαθημάτων των πανελλαδικά εξεταζόμενων 	ανά Ε.Π.Ε.</a:t>
            </a:r>
          </a:p>
          <a:p>
            <a:pPr marL="0" indent="0" algn="just" eaLnBrk="1" hangingPunct="1">
              <a:spcBef>
                <a:spcPts val="0"/>
              </a:spcBef>
              <a:tabLst>
                <a:tab pos="266700" algn="l"/>
              </a:tabLst>
              <a:defRPr/>
            </a:pPr>
            <a:r>
              <a:rPr lang="el-GR" sz="2400" dirty="0" smtClean="0">
                <a:solidFill>
                  <a:schemeClr val="bg1">
                    <a:lumMod val="50000"/>
                  </a:schemeClr>
                </a:solidFill>
                <a:effectLst/>
              </a:rPr>
              <a:t> Ο 5</a:t>
            </a:r>
            <a:r>
              <a:rPr lang="el-GR" sz="2400" baseline="30000" dirty="0" smtClean="0">
                <a:solidFill>
                  <a:schemeClr val="bg1">
                    <a:lumMod val="50000"/>
                  </a:schemeClr>
                </a:solidFill>
                <a:effectLst/>
              </a:rPr>
              <a:t>ος</a:t>
            </a:r>
            <a:r>
              <a:rPr lang="el-GR" sz="2400" dirty="0" smtClean="0">
                <a:solidFill>
                  <a:schemeClr val="bg1">
                    <a:lumMod val="50000"/>
                  </a:schemeClr>
                </a:solidFill>
                <a:effectLst/>
              </a:rPr>
              <a:t> Βαθμός που αποτελεί τον Βαθμό Προαγωγής και 	Απόλυσης (Β.Π.Α.) και ο οποίος εξάγεται ως εξής (με 	ακρίβεια </a:t>
            </a:r>
            <a:r>
              <a:rPr lang="el-GR" sz="2400" b="1" dirty="0" smtClean="0">
                <a:solidFill>
                  <a:schemeClr val="bg1">
                    <a:lumMod val="50000"/>
                  </a:schemeClr>
                </a:solidFill>
                <a:effectLst/>
              </a:rPr>
              <a:t>3 δεκαδικών ψηφίων</a:t>
            </a:r>
            <a:r>
              <a:rPr lang="el-GR" sz="2400" dirty="0" smtClean="0">
                <a:solidFill>
                  <a:schemeClr val="bg1">
                    <a:lumMod val="50000"/>
                  </a:schemeClr>
                </a:solidFill>
                <a:effectLst/>
              </a:rPr>
              <a:t>):</a:t>
            </a:r>
          </a:p>
          <a:p>
            <a:pPr marL="0" indent="0" eaLnBrk="1" hangingPunct="1">
              <a:spcBef>
                <a:spcPts val="0"/>
              </a:spcBef>
              <a:buFont typeface="Wingdings" pitchFamily="2" charset="2"/>
              <a:buNone/>
              <a:tabLst>
                <a:tab pos="266700" algn="l"/>
              </a:tabLst>
              <a:defRPr/>
            </a:pPr>
            <a:endParaRPr lang="el-GR" sz="800" dirty="0" smtClean="0">
              <a:solidFill>
                <a:schemeClr val="bg1">
                  <a:lumMod val="50000"/>
                </a:schemeClr>
              </a:solidFill>
              <a:effectLst/>
            </a:endParaRPr>
          </a:p>
          <a:p>
            <a:pPr marL="0" indent="0" algn="ctr" eaLnBrk="1" hangingPunct="1">
              <a:spcBef>
                <a:spcPts val="0"/>
              </a:spcBef>
              <a:buFont typeface="Wingdings" pitchFamily="2" charset="2"/>
              <a:buNone/>
              <a:tabLst>
                <a:tab pos="266700" algn="l"/>
              </a:tabLst>
              <a:defRPr/>
            </a:pPr>
            <a:r>
              <a:rPr lang="el-GR" sz="2400" b="1" dirty="0" smtClean="0">
                <a:solidFill>
                  <a:schemeClr val="bg1">
                    <a:lumMod val="50000"/>
                  </a:schemeClr>
                </a:solidFill>
                <a:effectLst/>
              </a:rPr>
              <a:t>     </a:t>
            </a:r>
            <a:r>
              <a:rPr lang="el-GR" sz="2400" b="1" dirty="0" smtClean="0">
                <a:solidFill>
                  <a:srgbClr val="660033"/>
                </a:solidFill>
                <a:effectLst/>
              </a:rPr>
              <a:t>Β.Π.Α </a:t>
            </a:r>
            <a:r>
              <a:rPr lang="en-GB" sz="2400" b="1" dirty="0" smtClean="0">
                <a:solidFill>
                  <a:srgbClr val="660033"/>
                </a:solidFill>
                <a:effectLst/>
              </a:rPr>
              <a:t>=</a:t>
            </a:r>
            <a:r>
              <a:rPr lang="el-GR" sz="2400" b="1" dirty="0" smtClean="0">
                <a:solidFill>
                  <a:srgbClr val="660033"/>
                </a:solidFill>
                <a:effectLst/>
              </a:rPr>
              <a:t> </a:t>
            </a:r>
            <a:r>
              <a:rPr lang="en-GB" sz="2400" b="1" dirty="0" smtClean="0">
                <a:solidFill>
                  <a:srgbClr val="660033"/>
                </a:solidFill>
                <a:effectLst/>
              </a:rPr>
              <a:t>(A</a:t>
            </a:r>
            <a:r>
              <a:rPr lang="el-GR" sz="2400" b="1" dirty="0" smtClean="0">
                <a:solidFill>
                  <a:srgbClr val="660033"/>
                </a:solidFill>
                <a:effectLst/>
              </a:rPr>
              <a:t> </a:t>
            </a:r>
            <a:r>
              <a:rPr lang="en-GB" sz="2400" b="1" dirty="0" smtClean="0">
                <a:solidFill>
                  <a:srgbClr val="660033"/>
                </a:solidFill>
                <a:effectLst/>
              </a:rPr>
              <a:t>x</a:t>
            </a:r>
            <a:r>
              <a:rPr lang="el-GR" sz="2400" b="1" dirty="0" smtClean="0">
                <a:solidFill>
                  <a:srgbClr val="660033"/>
                </a:solidFill>
                <a:effectLst/>
              </a:rPr>
              <a:t> </a:t>
            </a:r>
            <a:r>
              <a:rPr lang="en-GB" sz="2400" b="1" dirty="0" smtClean="0">
                <a:solidFill>
                  <a:srgbClr val="660033"/>
                </a:solidFill>
                <a:effectLst/>
              </a:rPr>
              <a:t>0,4</a:t>
            </a:r>
            <a:r>
              <a:rPr lang="el-GR" sz="2400" b="1" dirty="0" smtClean="0">
                <a:solidFill>
                  <a:srgbClr val="660033"/>
                </a:solidFill>
                <a:effectLst/>
              </a:rPr>
              <a:t> </a:t>
            </a:r>
            <a:r>
              <a:rPr lang="en-US" sz="2400" b="1" dirty="0" smtClean="0">
                <a:solidFill>
                  <a:srgbClr val="660033"/>
                </a:solidFill>
                <a:effectLst/>
              </a:rPr>
              <a:t>+</a:t>
            </a:r>
            <a:r>
              <a:rPr lang="el-GR" sz="2400" b="1" dirty="0" smtClean="0">
                <a:solidFill>
                  <a:srgbClr val="660033"/>
                </a:solidFill>
                <a:effectLst/>
              </a:rPr>
              <a:t> </a:t>
            </a:r>
            <a:r>
              <a:rPr lang="en-US" sz="2400" b="1" dirty="0" smtClean="0">
                <a:solidFill>
                  <a:srgbClr val="660033"/>
                </a:solidFill>
                <a:effectLst/>
              </a:rPr>
              <a:t>B</a:t>
            </a:r>
            <a:r>
              <a:rPr lang="el-GR" sz="2400" b="1" dirty="0" smtClean="0">
                <a:solidFill>
                  <a:srgbClr val="660033"/>
                </a:solidFill>
                <a:effectLst/>
              </a:rPr>
              <a:t> </a:t>
            </a:r>
            <a:r>
              <a:rPr lang="en-US" sz="2400" b="1" dirty="0" smtClean="0">
                <a:solidFill>
                  <a:srgbClr val="660033"/>
                </a:solidFill>
                <a:effectLst/>
              </a:rPr>
              <a:t>x</a:t>
            </a:r>
            <a:r>
              <a:rPr lang="el-GR" sz="2400" b="1" dirty="0" smtClean="0">
                <a:solidFill>
                  <a:srgbClr val="660033"/>
                </a:solidFill>
                <a:effectLst/>
              </a:rPr>
              <a:t> </a:t>
            </a:r>
            <a:r>
              <a:rPr lang="en-US" sz="2400" b="1" dirty="0" smtClean="0">
                <a:solidFill>
                  <a:srgbClr val="660033"/>
                </a:solidFill>
                <a:effectLst/>
              </a:rPr>
              <a:t>0,7</a:t>
            </a:r>
            <a:r>
              <a:rPr lang="el-GR" sz="2400" b="1" dirty="0" smtClean="0">
                <a:solidFill>
                  <a:srgbClr val="660033"/>
                </a:solidFill>
                <a:effectLst/>
              </a:rPr>
              <a:t> </a:t>
            </a:r>
            <a:r>
              <a:rPr lang="en-US" sz="2400" b="1" dirty="0" smtClean="0">
                <a:solidFill>
                  <a:srgbClr val="660033"/>
                </a:solidFill>
                <a:effectLst/>
              </a:rPr>
              <a:t>+</a:t>
            </a:r>
            <a:r>
              <a:rPr lang="el-GR" sz="2400" b="1" dirty="0" smtClean="0">
                <a:solidFill>
                  <a:srgbClr val="660033"/>
                </a:solidFill>
                <a:effectLst/>
              </a:rPr>
              <a:t> Γ </a:t>
            </a:r>
            <a:r>
              <a:rPr lang="en-GB" sz="2400" b="1" dirty="0" smtClean="0">
                <a:solidFill>
                  <a:srgbClr val="660033"/>
                </a:solidFill>
                <a:effectLst/>
              </a:rPr>
              <a:t>x</a:t>
            </a:r>
            <a:r>
              <a:rPr lang="el-GR" sz="2400" b="1" dirty="0" smtClean="0">
                <a:solidFill>
                  <a:srgbClr val="660033"/>
                </a:solidFill>
                <a:effectLst/>
              </a:rPr>
              <a:t> 0,9) : 2, </a:t>
            </a:r>
          </a:p>
          <a:p>
            <a:pPr marL="0" indent="0" algn="ctr" eaLnBrk="1" hangingPunct="1">
              <a:spcBef>
                <a:spcPts val="300"/>
              </a:spcBef>
              <a:buFont typeface="Wingdings" pitchFamily="2" charset="2"/>
              <a:buNone/>
              <a:tabLst>
                <a:tab pos="266700" algn="l"/>
              </a:tabLst>
              <a:defRPr/>
            </a:pPr>
            <a:r>
              <a:rPr lang="el-GR" sz="2400" dirty="0" smtClean="0">
                <a:solidFill>
                  <a:schemeClr val="bg1">
                    <a:lumMod val="50000"/>
                  </a:schemeClr>
                </a:solidFill>
                <a:effectLst/>
              </a:rPr>
              <a:t>όπου Α, Β οι Β.Π. της Α΄&amp; Β΄ τάξης και Γ ο Β.Α. της Γ’ τάξης μετά την αναπροσαρμογή.</a:t>
            </a:r>
          </a:p>
          <a:p>
            <a:pPr marL="0" indent="0" eaLnBrk="1" hangingPunct="1">
              <a:spcBef>
                <a:spcPts val="300"/>
              </a:spcBef>
              <a:tabLst>
                <a:tab pos="266700" algn="l"/>
              </a:tabLst>
              <a:defRPr/>
            </a:pPr>
            <a:r>
              <a:rPr lang="el-GR" sz="2400" dirty="0" smtClean="0">
                <a:solidFill>
                  <a:schemeClr val="bg1">
                    <a:lumMod val="50000"/>
                  </a:schemeClr>
                </a:solidFill>
                <a:effectLst/>
              </a:rPr>
              <a:t> Ο συντελεστής βαρύτητας ανά Ε.Π.Ε. </a:t>
            </a:r>
            <a:r>
              <a:rPr lang="el-GR" sz="2400" b="1" dirty="0" smtClean="0">
                <a:solidFill>
                  <a:schemeClr val="bg1">
                    <a:lumMod val="50000"/>
                  </a:schemeClr>
                </a:solidFill>
                <a:effectLst/>
              </a:rPr>
              <a:t>δεν έχει ακόμα 	καθοριστεί.</a:t>
            </a:r>
          </a:p>
          <a:p>
            <a:pPr marL="0" indent="0" eaLnBrk="1" hangingPunct="1">
              <a:spcBef>
                <a:spcPts val="0"/>
              </a:spcBef>
              <a:tabLst>
                <a:tab pos="266700" algn="l"/>
              </a:tabLst>
              <a:defRPr/>
            </a:pPr>
            <a:r>
              <a:rPr lang="el-GR" sz="2400" dirty="0" smtClean="0">
                <a:solidFill>
                  <a:schemeClr val="bg1">
                    <a:lumMod val="50000"/>
                  </a:schemeClr>
                </a:solidFill>
                <a:effectLst/>
              </a:rPr>
              <a:t> Ο τρόπος υπολογισμού των συνολικών μορίων </a:t>
            </a:r>
            <a:r>
              <a:rPr lang="el-GR" sz="2400" b="1" dirty="0" smtClean="0">
                <a:solidFill>
                  <a:schemeClr val="bg1">
                    <a:lumMod val="50000"/>
                  </a:schemeClr>
                </a:solidFill>
                <a:effectLst/>
              </a:rPr>
              <a:t>δεν έχει 	ακόμα καθοριστεί.</a:t>
            </a:r>
          </a:p>
          <a:p>
            <a:pPr marL="0" indent="0" eaLnBrk="1" hangingPunct="1">
              <a:spcBef>
                <a:spcPts val="0"/>
              </a:spcBef>
              <a:tabLst>
                <a:tab pos="266700" algn="l"/>
              </a:tabLst>
              <a:defRPr/>
            </a:pPr>
            <a:r>
              <a:rPr lang="el-GR" sz="2400" dirty="0" smtClean="0">
                <a:solidFill>
                  <a:schemeClr val="bg1">
                    <a:lumMod val="50000"/>
                  </a:schemeClr>
                </a:solidFill>
                <a:effectLst/>
              </a:rPr>
              <a:t> Οι σχολές ή τμήματα που ανήκουν στα Ε.Π.Ε. </a:t>
            </a:r>
            <a:r>
              <a:rPr lang="el-GR" sz="2400" b="1" dirty="0" smtClean="0">
                <a:solidFill>
                  <a:schemeClr val="bg1">
                    <a:lumMod val="50000"/>
                  </a:schemeClr>
                </a:solidFill>
                <a:effectLst/>
              </a:rPr>
              <a:t>δεν έχουν 	ακόμα καθοριστεί</a:t>
            </a:r>
            <a:r>
              <a:rPr lang="el-GR" sz="1600" b="1" dirty="0" smtClean="0">
                <a:solidFill>
                  <a:schemeClr val="bg1">
                    <a:lumMod val="50000"/>
                  </a:schemeClr>
                </a:solidFill>
                <a:effectLst/>
              </a:rPr>
              <a:t>. </a:t>
            </a:r>
            <a:r>
              <a:rPr lang="el-GR" sz="1600" dirty="0" smtClean="0">
                <a:solidFill>
                  <a:schemeClr val="bg1">
                    <a:lumMod val="50000"/>
                  </a:schemeClr>
                </a:solidFill>
                <a:effectLst/>
              </a:rPr>
              <a:t>(αναμένεται να γίνει αυτό μέχρι τη 15η Μαρτίου 2014, 	σύμφωνα με το Νόμο)</a:t>
            </a:r>
            <a:endParaRPr lang="de-DE" sz="1600" dirty="0" smtClean="0">
              <a:solidFill>
                <a:schemeClr val="bg1">
                  <a:lumMod val="50000"/>
                </a:schemeClr>
              </a:solidFill>
              <a:effectLst/>
            </a:endParaRPr>
          </a:p>
        </p:txBody>
      </p:sp>
      <p:sp>
        <p:nvSpPr>
          <p:cNvPr id="6" name="5 - Θέση αριθμού διαφάνειας"/>
          <p:cNvSpPr>
            <a:spLocks noGrp="1"/>
          </p:cNvSpPr>
          <p:nvPr>
            <p:ph type="sldNum" sz="quarter" idx="12"/>
          </p:nvPr>
        </p:nvSpPr>
        <p:spPr/>
        <p:txBody>
          <a:bodyPr/>
          <a:lstStyle/>
          <a:p>
            <a:pPr>
              <a:defRPr/>
            </a:pPr>
            <a:fld id="{0B0E994D-5524-48A9-BAE4-7421C0CE63DF}" type="slidenum">
              <a:rPr lang="de-DE"/>
              <a:pPr>
                <a:defRPr/>
              </a:pPr>
              <a:t>26</a:t>
            </a:fld>
            <a:endParaRPr lang="de-DE"/>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animEffect transition="in" filter="fade">
                                      <p:cBhvr>
                                        <p:cTn id="7" dur="1000"/>
                                        <p:tgtEl>
                                          <p:spTgt spid="716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1683">
                                            <p:txEl>
                                              <p:pRg st="1" end="1"/>
                                            </p:txEl>
                                          </p:spTgt>
                                        </p:tgtEl>
                                        <p:attrNameLst>
                                          <p:attrName>style.visibility</p:attrName>
                                        </p:attrNameLst>
                                      </p:cBhvr>
                                      <p:to>
                                        <p:strVal val="visible"/>
                                      </p:to>
                                    </p:set>
                                    <p:animEffect transition="in" filter="fade">
                                      <p:cBhvr>
                                        <p:cTn id="12" dur="1000"/>
                                        <p:tgtEl>
                                          <p:spTgt spid="716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1683">
                                            <p:txEl>
                                              <p:pRg st="2" end="2"/>
                                            </p:txEl>
                                          </p:spTgt>
                                        </p:tgtEl>
                                        <p:attrNameLst>
                                          <p:attrName>style.visibility</p:attrName>
                                        </p:attrNameLst>
                                      </p:cBhvr>
                                      <p:to>
                                        <p:strVal val="visible"/>
                                      </p:to>
                                    </p:set>
                                    <p:animEffect transition="in" filter="fade">
                                      <p:cBhvr>
                                        <p:cTn id="17" dur="1000"/>
                                        <p:tgtEl>
                                          <p:spTgt spid="7168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1683">
                                            <p:txEl>
                                              <p:pRg st="4" end="4"/>
                                            </p:txEl>
                                          </p:spTgt>
                                        </p:tgtEl>
                                        <p:attrNameLst>
                                          <p:attrName>style.visibility</p:attrName>
                                        </p:attrNameLst>
                                      </p:cBhvr>
                                      <p:to>
                                        <p:strVal val="visible"/>
                                      </p:to>
                                    </p:set>
                                    <p:animEffect transition="in" filter="fade">
                                      <p:cBhvr>
                                        <p:cTn id="22" dur="1000"/>
                                        <p:tgtEl>
                                          <p:spTgt spid="71683">
                                            <p:txEl>
                                              <p:pRg st="4" end="4"/>
                                            </p:txEl>
                                          </p:spTgt>
                                        </p:tgtEl>
                                      </p:cBhvr>
                                    </p:animEffect>
                                  </p:childTnLst>
                                </p:cTn>
                              </p:par>
                            </p:childTnLst>
                          </p:cTn>
                        </p:par>
                        <p:par>
                          <p:cTn id="23" fill="hold">
                            <p:stCondLst>
                              <p:cond delay="1000"/>
                            </p:stCondLst>
                            <p:childTnLst>
                              <p:par>
                                <p:cTn id="24" presetID="10" presetClass="entr" presetSubtype="0" fill="hold" nodeType="afterEffect">
                                  <p:stCondLst>
                                    <p:cond delay="0"/>
                                  </p:stCondLst>
                                  <p:childTnLst>
                                    <p:set>
                                      <p:cBhvr>
                                        <p:cTn id="25" dur="1" fill="hold">
                                          <p:stCondLst>
                                            <p:cond delay="0"/>
                                          </p:stCondLst>
                                        </p:cTn>
                                        <p:tgtEl>
                                          <p:spTgt spid="71683">
                                            <p:txEl>
                                              <p:pRg st="5" end="5"/>
                                            </p:txEl>
                                          </p:spTgt>
                                        </p:tgtEl>
                                        <p:attrNameLst>
                                          <p:attrName>style.visibility</p:attrName>
                                        </p:attrNameLst>
                                      </p:cBhvr>
                                      <p:to>
                                        <p:strVal val="visible"/>
                                      </p:to>
                                    </p:set>
                                    <p:animEffect transition="in" filter="fade">
                                      <p:cBhvr>
                                        <p:cTn id="26" dur="1000"/>
                                        <p:tgtEl>
                                          <p:spTgt spid="7168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71683">
                                            <p:txEl>
                                              <p:pRg st="6" end="6"/>
                                            </p:txEl>
                                          </p:spTgt>
                                        </p:tgtEl>
                                        <p:attrNameLst>
                                          <p:attrName>style.visibility</p:attrName>
                                        </p:attrNameLst>
                                      </p:cBhvr>
                                      <p:to>
                                        <p:strVal val="visible"/>
                                      </p:to>
                                    </p:set>
                                    <p:animEffect transition="in" filter="fade">
                                      <p:cBhvr>
                                        <p:cTn id="31" dur="1000"/>
                                        <p:tgtEl>
                                          <p:spTgt spid="71683">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71683">
                                            <p:txEl>
                                              <p:pRg st="7" end="7"/>
                                            </p:txEl>
                                          </p:spTgt>
                                        </p:tgtEl>
                                        <p:attrNameLst>
                                          <p:attrName>style.visibility</p:attrName>
                                        </p:attrNameLst>
                                      </p:cBhvr>
                                      <p:to>
                                        <p:strVal val="visible"/>
                                      </p:to>
                                    </p:set>
                                    <p:animEffect transition="in" filter="fade">
                                      <p:cBhvr>
                                        <p:cTn id="36" dur="1000"/>
                                        <p:tgtEl>
                                          <p:spTgt spid="71683">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71683">
                                            <p:txEl>
                                              <p:pRg st="8" end="8"/>
                                            </p:txEl>
                                          </p:spTgt>
                                        </p:tgtEl>
                                        <p:attrNameLst>
                                          <p:attrName>style.visibility</p:attrName>
                                        </p:attrNameLst>
                                      </p:cBhvr>
                                      <p:to>
                                        <p:strVal val="visible"/>
                                      </p:to>
                                    </p:set>
                                    <p:animEffect transition="in" filter="fade">
                                      <p:cBhvr>
                                        <p:cTn id="41" dur="1000"/>
                                        <p:tgtEl>
                                          <p:spTgt spid="7168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059113"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189442" name="Rectangle 2"/>
          <p:cNvSpPr>
            <a:spLocks noGrp="1" noChangeArrowheads="1"/>
          </p:cNvSpPr>
          <p:nvPr>
            <p:ph type="title"/>
          </p:nvPr>
        </p:nvSpPr>
        <p:spPr>
          <a:xfrm>
            <a:off x="468313" y="0"/>
            <a:ext cx="8229600" cy="836613"/>
          </a:xfrm>
        </p:spPr>
        <p:txBody>
          <a:bodyPr/>
          <a:lstStyle/>
          <a:p>
            <a:pPr eaLnBrk="1" hangingPunct="1">
              <a:defRPr/>
            </a:pPr>
            <a:r>
              <a:rPr lang="el-GR" sz="2400" b="1" dirty="0" smtClean="0">
                <a:solidFill>
                  <a:schemeClr val="tx1"/>
                </a:solidFill>
              </a:rPr>
              <a:t>Παραδείγματα 1/2</a:t>
            </a:r>
            <a:br>
              <a:rPr lang="el-GR" sz="2400" b="1" dirty="0" smtClean="0">
                <a:solidFill>
                  <a:schemeClr val="tx1"/>
                </a:solidFill>
              </a:rPr>
            </a:br>
            <a:r>
              <a:rPr lang="el-GR" sz="1600" dirty="0" smtClean="0">
                <a:solidFill>
                  <a:schemeClr val="tx1"/>
                </a:solidFill>
              </a:rPr>
              <a:t>Εισαγωγή στην Τριτοβάθμια Εκπαίδευση</a:t>
            </a:r>
            <a:endParaRPr lang="de-DE" sz="1600" dirty="0" smtClean="0">
              <a:solidFill>
                <a:schemeClr val="tx1"/>
              </a:solidFill>
            </a:endParaRPr>
          </a:p>
        </p:txBody>
      </p:sp>
      <p:sp>
        <p:nvSpPr>
          <p:cNvPr id="189445" name="Rectangle 5"/>
          <p:cNvSpPr>
            <a:spLocks noGrp="1" noChangeArrowheads="1"/>
          </p:cNvSpPr>
          <p:nvPr>
            <p:ph type="body" idx="1"/>
          </p:nvPr>
        </p:nvSpPr>
        <p:spPr>
          <a:xfrm>
            <a:off x="179388" y="765175"/>
            <a:ext cx="8785225" cy="5903913"/>
          </a:xfrm>
        </p:spPr>
        <p:txBody>
          <a:bodyPr/>
          <a:lstStyle/>
          <a:p>
            <a:pPr marL="0" indent="0" eaLnBrk="1" hangingPunct="1">
              <a:spcBef>
                <a:spcPct val="0"/>
              </a:spcBef>
              <a:buFont typeface="Wingdings" pitchFamily="2" charset="2"/>
              <a:buNone/>
              <a:defRPr/>
            </a:pPr>
            <a:r>
              <a:rPr lang="en-GB" sz="2000" dirty="0" smtClean="0">
                <a:solidFill>
                  <a:srgbClr val="FFFF00"/>
                </a:solidFill>
              </a:rPr>
              <a:t>1. </a:t>
            </a:r>
            <a:r>
              <a:rPr lang="el-GR" sz="2000" dirty="0" smtClean="0">
                <a:solidFill>
                  <a:srgbClr val="FFFF00"/>
                </a:solidFill>
              </a:rPr>
              <a:t>Ο μαθητής </a:t>
            </a:r>
            <a:r>
              <a:rPr lang="el-GR" sz="2000" b="1" dirty="0" smtClean="0">
                <a:solidFill>
                  <a:srgbClr val="FFFF00"/>
                </a:solidFill>
              </a:rPr>
              <a:t>Χ</a:t>
            </a:r>
            <a:r>
              <a:rPr lang="el-GR" sz="2000" dirty="0" smtClean="0">
                <a:solidFill>
                  <a:srgbClr val="FFFF00"/>
                </a:solidFill>
              </a:rPr>
              <a:t> έχει:</a:t>
            </a:r>
            <a:endParaRPr lang="el-GR" sz="2000" dirty="0" smtClean="0">
              <a:solidFill>
                <a:srgbClr val="92D050"/>
              </a:solidFill>
            </a:endParaRPr>
          </a:p>
          <a:p>
            <a:pPr marL="0" indent="0" eaLnBrk="1" hangingPunct="1">
              <a:spcBef>
                <a:spcPts val="600"/>
              </a:spcBef>
              <a:buFont typeface="Wingdings" pitchFamily="2" charset="2"/>
              <a:buNone/>
              <a:tabLst>
                <a:tab pos="1792288" algn="l"/>
                <a:tab pos="2243138" algn="l"/>
                <a:tab pos="3133725" algn="l"/>
              </a:tabLst>
              <a:defRPr/>
            </a:pPr>
            <a:r>
              <a:rPr lang="el-GR" sz="2400" dirty="0" smtClean="0"/>
              <a:t>Β.Π. από την Α΄ τάξη:	</a:t>
            </a:r>
            <a:r>
              <a:rPr lang="el-GR" sz="2400" b="1" dirty="0" smtClean="0"/>
              <a:t>15</a:t>
            </a:r>
            <a:endParaRPr lang="el-GR" sz="2400" dirty="0" smtClean="0"/>
          </a:p>
          <a:p>
            <a:pPr marL="0" indent="0" eaLnBrk="1" hangingPunct="1">
              <a:spcBef>
                <a:spcPts val="300"/>
              </a:spcBef>
              <a:buFont typeface="Wingdings" pitchFamily="2" charset="2"/>
              <a:buNone/>
              <a:tabLst>
                <a:tab pos="1792288" algn="l"/>
                <a:tab pos="2243138" algn="l"/>
                <a:tab pos="3133725" algn="l"/>
              </a:tabLst>
              <a:defRPr/>
            </a:pPr>
            <a:r>
              <a:rPr lang="el-GR" sz="2400" dirty="0" smtClean="0"/>
              <a:t>Β.Π. από τη  	Β΄	τάξη:	</a:t>
            </a:r>
            <a:r>
              <a:rPr lang="el-GR" sz="2400" b="1" dirty="0" smtClean="0"/>
              <a:t>14</a:t>
            </a:r>
          </a:p>
          <a:p>
            <a:pPr marL="0" indent="0" eaLnBrk="1" hangingPunct="1">
              <a:spcBef>
                <a:spcPts val="300"/>
              </a:spcBef>
              <a:buFont typeface="Wingdings" pitchFamily="2" charset="2"/>
              <a:buNone/>
              <a:tabLst>
                <a:tab pos="1792288" algn="l"/>
                <a:tab pos="2243138" algn="l"/>
                <a:tab pos="3133725" algn="l"/>
              </a:tabLst>
              <a:defRPr/>
            </a:pPr>
            <a:r>
              <a:rPr lang="el-GR" sz="2400" dirty="0" smtClean="0"/>
              <a:t>Β.Α. από τη  	Γ΄	τάξη:	</a:t>
            </a:r>
            <a:r>
              <a:rPr lang="el-GR" sz="2400" b="1" dirty="0" smtClean="0"/>
              <a:t>11</a:t>
            </a:r>
          </a:p>
          <a:p>
            <a:pPr marL="0" indent="0" eaLnBrk="1" hangingPunct="1">
              <a:spcBef>
                <a:spcPts val="600"/>
              </a:spcBef>
              <a:buFont typeface="Wingdings" pitchFamily="2" charset="2"/>
              <a:buNone/>
              <a:defRPr/>
            </a:pPr>
            <a:r>
              <a:rPr lang="el-GR" sz="2000" dirty="0" smtClean="0">
                <a:solidFill>
                  <a:srgbClr val="FF0000"/>
                </a:solidFill>
              </a:rPr>
              <a:t>3.Αναπροσαρμογή:</a:t>
            </a:r>
          </a:p>
          <a:p>
            <a:pPr marL="0" indent="0" eaLnBrk="1" hangingPunct="1">
              <a:spcBef>
                <a:spcPts val="600"/>
              </a:spcBef>
              <a:buFont typeface="Wingdings" pitchFamily="2" charset="2"/>
              <a:buNone/>
              <a:tabLst>
                <a:tab pos="3681413" algn="l"/>
              </a:tabLst>
              <a:defRPr/>
            </a:pPr>
            <a:r>
              <a:rPr lang="el-GR" sz="2400" b="1" dirty="0" smtClean="0"/>
              <a:t>Β.Π</a:t>
            </a:r>
            <a:r>
              <a:rPr lang="el-GR" sz="2400" dirty="0" smtClean="0"/>
              <a:t>. από την </a:t>
            </a:r>
            <a:r>
              <a:rPr lang="el-GR" sz="2400" b="1" dirty="0" smtClean="0"/>
              <a:t>Α΄τάξη</a:t>
            </a:r>
            <a:r>
              <a:rPr lang="el-GR" sz="2400" dirty="0" smtClean="0"/>
              <a:t>:</a:t>
            </a:r>
            <a:r>
              <a:rPr lang="el-GR" sz="2400" b="1" dirty="0" smtClean="0"/>
              <a:t>14 </a:t>
            </a:r>
            <a:r>
              <a:rPr lang="el-GR" sz="2400" dirty="0" smtClean="0"/>
              <a:t>(μειώνεται, ώστε να απέχει από τον 	Μ.Ο. 1 μονάδα)</a:t>
            </a:r>
          </a:p>
          <a:p>
            <a:pPr marL="0" indent="0" eaLnBrk="1" hangingPunct="1">
              <a:spcBef>
                <a:spcPts val="600"/>
              </a:spcBef>
              <a:buFont typeface="Wingdings" pitchFamily="2" charset="2"/>
              <a:buNone/>
              <a:tabLst>
                <a:tab pos="1878013" algn="l"/>
                <a:tab pos="3681413" algn="l"/>
              </a:tabLst>
              <a:defRPr/>
            </a:pPr>
            <a:r>
              <a:rPr lang="el-GR" sz="2400" b="1" dirty="0" smtClean="0"/>
              <a:t>Β.Π</a:t>
            </a:r>
            <a:r>
              <a:rPr lang="el-GR" sz="2400" dirty="0" smtClean="0"/>
              <a:t>. από τη 	</a:t>
            </a:r>
            <a:r>
              <a:rPr lang="el-GR" sz="2400" b="1" dirty="0" smtClean="0"/>
              <a:t>Β΄τάξη</a:t>
            </a:r>
            <a:r>
              <a:rPr lang="el-GR" sz="2400" dirty="0" smtClean="0"/>
              <a:t>:</a:t>
            </a:r>
            <a:r>
              <a:rPr lang="el-GR" sz="2400" b="1" dirty="0" smtClean="0"/>
              <a:t>14</a:t>
            </a:r>
            <a:r>
              <a:rPr lang="el-GR" sz="2400" dirty="0" smtClean="0"/>
              <a:t> (παραμένει, αφού έχει 1 μονάδα 			διαφορά)</a:t>
            </a:r>
          </a:p>
          <a:p>
            <a:pPr marL="0" indent="0" eaLnBrk="1" hangingPunct="1">
              <a:spcBef>
                <a:spcPts val="600"/>
              </a:spcBef>
              <a:buFont typeface="Wingdings" pitchFamily="2" charset="2"/>
              <a:buNone/>
              <a:tabLst>
                <a:tab pos="1878013" algn="l"/>
                <a:tab pos="2243138" algn="l"/>
                <a:tab pos="3681413" algn="l"/>
              </a:tabLst>
              <a:defRPr/>
            </a:pPr>
            <a:r>
              <a:rPr lang="el-GR" sz="2400" b="1" dirty="0" smtClean="0"/>
              <a:t>Β.Α</a:t>
            </a:r>
            <a:r>
              <a:rPr lang="el-GR" sz="2400" dirty="0" smtClean="0"/>
              <a:t>. από τη 	</a:t>
            </a:r>
            <a:r>
              <a:rPr lang="el-GR" sz="2400" b="1" dirty="0" smtClean="0"/>
              <a:t>Γ΄ τάξη</a:t>
            </a:r>
            <a:r>
              <a:rPr lang="el-GR" sz="2400" dirty="0" smtClean="0"/>
              <a:t>:</a:t>
            </a:r>
            <a:r>
              <a:rPr lang="el-GR" sz="2400" b="1" dirty="0" smtClean="0"/>
              <a:t>12</a:t>
            </a:r>
            <a:r>
              <a:rPr lang="el-GR" sz="2400" dirty="0" smtClean="0"/>
              <a:t> (αυξάνεται κατά 1 μονάδα που είναι 			το μέγιστο όριο)</a:t>
            </a:r>
          </a:p>
          <a:p>
            <a:pPr marL="0" indent="0" algn="ctr" eaLnBrk="1" hangingPunct="1">
              <a:spcBef>
                <a:spcPts val="800"/>
              </a:spcBef>
              <a:buFont typeface="Wingdings" pitchFamily="2" charset="2"/>
              <a:buNone/>
              <a:defRPr/>
            </a:pPr>
            <a:r>
              <a:rPr lang="el-GR" sz="2400" dirty="0" smtClean="0">
                <a:solidFill>
                  <a:srgbClr val="FFFF00"/>
                </a:solidFill>
              </a:rPr>
              <a:t>Β.Π.Α </a:t>
            </a:r>
            <a:r>
              <a:rPr lang="en-GB" sz="2400" dirty="0" smtClean="0">
                <a:solidFill>
                  <a:srgbClr val="FFFF00"/>
                </a:solidFill>
              </a:rPr>
              <a:t>=</a:t>
            </a:r>
            <a:r>
              <a:rPr lang="el-GR" sz="2400" dirty="0" smtClean="0">
                <a:solidFill>
                  <a:srgbClr val="FFFF00"/>
                </a:solidFill>
              </a:rPr>
              <a:t> </a:t>
            </a:r>
            <a:r>
              <a:rPr lang="en-GB" sz="2400" dirty="0" smtClean="0">
                <a:solidFill>
                  <a:srgbClr val="FFFF00"/>
                </a:solidFill>
              </a:rPr>
              <a:t>(14x0,4</a:t>
            </a:r>
            <a:r>
              <a:rPr lang="el-GR" sz="2400" dirty="0" smtClean="0">
                <a:solidFill>
                  <a:srgbClr val="FFFF00"/>
                </a:solidFill>
              </a:rPr>
              <a:t> </a:t>
            </a:r>
            <a:r>
              <a:rPr lang="en-US" sz="2400" dirty="0" smtClean="0">
                <a:solidFill>
                  <a:srgbClr val="FFFF00"/>
                </a:solidFill>
              </a:rPr>
              <a:t>+</a:t>
            </a:r>
            <a:r>
              <a:rPr lang="el-GR" sz="2400" dirty="0" smtClean="0">
                <a:solidFill>
                  <a:srgbClr val="FFFF00"/>
                </a:solidFill>
              </a:rPr>
              <a:t> </a:t>
            </a:r>
            <a:r>
              <a:rPr lang="en-US" sz="2400" dirty="0" smtClean="0">
                <a:solidFill>
                  <a:srgbClr val="FFFF00"/>
                </a:solidFill>
              </a:rPr>
              <a:t>14x0,7</a:t>
            </a:r>
            <a:r>
              <a:rPr lang="el-GR" sz="2400" dirty="0" smtClean="0">
                <a:solidFill>
                  <a:srgbClr val="FFFF00"/>
                </a:solidFill>
              </a:rPr>
              <a:t> </a:t>
            </a:r>
            <a:r>
              <a:rPr lang="en-US" sz="2400" dirty="0" smtClean="0">
                <a:solidFill>
                  <a:srgbClr val="FFFF00"/>
                </a:solidFill>
              </a:rPr>
              <a:t>+</a:t>
            </a:r>
            <a:r>
              <a:rPr lang="el-GR" sz="2400" dirty="0" smtClean="0">
                <a:solidFill>
                  <a:srgbClr val="FFFF00"/>
                </a:solidFill>
              </a:rPr>
              <a:t> </a:t>
            </a:r>
            <a:r>
              <a:rPr lang="en-US" sz="2400" dirty="0" smtClean="0">
                <a:solidFill>
                  <a:srgbClr val="FFFF00"/>
                </a:solidFill>
              </a:rPr>
              <a:t>12x0,9)</a:t>
            </a:r>
            <a:r>
              <a:rPr lang="el-GR" sz="2400" dirty="0" smtClean="0">
                <a:solidFill>
                  <a:srgbClr val="FFFF00"/>
                </a:solidFill>
              </a:rPr>
              <a:t> : 2 </a:t>
            </a:r>
            <a:r>
              <a:rPr lang="en-GB" sz="2400" dirty="0" smtClean="0">
                <a:solidFill>
                  <a:srgbClr val="FFFF00"/>
                </a:solidFill>
              </a:rPr>
              <a:t>=</a:t>
            </a:r>
            <a:r>
              <a:rPr lang="el-GR" sz="2400" dirty="0" smtClean="0">
                <a:solidFill>
                  <a:srgbClr val="FFFF00"/>
                </a:solidFill>
              </a:rPr>
              <a:t> </a:t>
            </a:r>
            <a:r>
              <a:rPr lang="en-GB" sz="2400" b="1" dirty="0" smtClean="0">
                <a:solidFill>
                  <a:srgbClr val="FFFF00"/>
                </a:solidFill>
              </a:rPr>
              <a:t>13,1</a:t>
            </a:r>
          </a:p>
          <a:p>
            <a:pPr marL="0" indent="0" eaLnBrk="1" hangingPunct="1">
              <a:spcBef>
                <a:spcPts val="800"/>
              </a:spcBef>
              <a:buFont typeface="Wingdings" pitchFamily="2" charset="2"/>
              <a:buNone/>
              <a:defRPr/>
            </a:pPr>
            <a:r>
              <a:rPr lang="el-GR" sz="2400" dirty="0" smtClean="0"/>
              <a:t>Οι βαθμοί που θα μετρήσουν για την εισαγωγή στα ΑΕΙ/ΤΕΙ είναι: </a:t>
            </a:r>
            <a:r>
              <a:rPr lang="el-GR" sz="2400" dirty="0" smtClean="0">
                <a:effectLst/>
              </a:rPr>
              <a:t>11, 12, 14, 15,</a:t>
            </a:r>
            <a:r>
              <a:rPr lang="el-GR" sz="1900" dirty="0" smtClean="0">
                <a:effectLst/>
              </a:rPr>
              <a:t> (βαθμοί πανελλαδικών εξετάσεων) </a:t>
            </a:r>
            <a:r>
              <a:rPr lang="el-GR" sz="2400" dirty="0" smtClean="0">
                <a:effectLst/>
              </a:rPr>
              <a:t>+ 13,1 </a:t>
            </a:r>
            <a:r>
              <a:rPr lang="el-GR" sz="1900" dirty="0" smtClean="0">
                <a:effectLst/>
              </a:rPr>
              <a:t>(Β.Π.Α.)</a:t>
            </a:r>
            <a:endParaRPr lang="de-DE" sz="1900" dirty="0" smtClean="0">
              <a:effectLst/>
            </a:endParaRPr>
          </a:p>
        </p:txBody>
      </p:sp>
      <p:sp>
        <p:nvSpPr>
          <p:cNvPr id="6" name="5 - Θέση αριθμού διαφάνειας"/>
          <p:cNvSpPr>
            <a:spLocks noGrp="1"/>
          </p:cNvSpPr>
          <p:nvPr>
            <p:ph type="sldNum" sz="quarter" idx="12"/>
          </p:nvPr>
        </p:nvSpPr>
        <p:spPr/>
        <p:txBody>
          <a:bodyPr/>
          <a:lstStyle/>
          <a:p>
            <a:pPr>
              <a:defRPr/>
            </a:pPr>
            <a:fld id="{533DE3BF-A314-476C-8721-7411D4B6D4D1}" type="slidenum">
              <a:rPr lang="de-DE"/>
              <a:pPr>
                <a:defRPr/>
              </a:pPr>
              <a:t>27</a:t>
            </a:fld>
            <a:endParaRPr lang="de-DE" dirty="0"/>
          </a:p>
        </p:txBody>
      </p:sp>
      <p:sp>
        <p:nvSpPr>
          <p:cNvPr id="7" name="6 - Ορθογώνιο"/>
          <p:cNvSpPr/>
          <p:nvPr/>
        </p:nvSpPr>
        <p:spPr>
          <a:xfrm>
            <a:off x="4356100" y="765175"/>
            <a:ext cx="4608513" cy="1655763"/>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000" dirty="0">
                <a:solidFill>
                  <a:srgbClr val="006600"/>
                </a:solidFill>
                <a:effectLst>
                  <a:outerShdw blurRad="38100" dist="38100" dir="2700000" algn="tl">
                    <a:srgbClr val="000000">
                      <a:alpha val="43137"/>
                    </a:srgbClr>
                  </a:outerShdw>
                </a:effectLst>
              </a:rPr>
              <a:t>2. Βαθμοί πανελλαδικών</a:t>
            </a:r>
            <a:r>
              <a:rPr lang="en-GB" sz="2000" dirty="0">
                <a:solidFill>
                  <a:srgbClr val="006600"/>
                </a:solidFill>
                <a:effectLst>
                  <a:outerShdw blurRad="38100" dist="38100" dir="2700000" algn="tl">
                    <a:srgbClr val="000000">
                      <a:alpha val="43137"/>
                    </a:srgbClr>
                  </a:outerShdw>
                </a:effectLst>
              </a:rPr>
              <a:t> </a:t>
            </a:r>
            <a:r>
              <a:rPr lang="el-GR" sz="2000" dirty="0">
                <a:solidFill>
                  <a:srgbClr val="006600"/>
                </a:solidFill>
                <a:effectLst>
                  <a:outerShdw blurRad="38100" dist="38100" dir="2700000" algn="tl">
                    <a:srgbClr val="000000">
                      <a:alpha val="43137"/>
                    </a:srgbClr>
                  </a:outerShdw>
                </a:effectLst>
              </a:rPr>
              <a:t>εξετάσεων</a:t>
            </a:r>
            <a:r>
              <a:rPr lang="el-GR" sz="2000" dirty="0">
                <a:solidFill>
                  <a:srgbClr val="006600"/>
                </a:solidFill>
              </a:rPr>
              <a:t>:</a:t>
            </a:r>
          </a:p>
          <a:p>
            <a:pPr algn="ctr">
              <a:spcBef>
                <a:spcPts val="1200"/>
              </a:spcBef>
              <a:defRPr/>
            </a:pPr>
            <a:r>
              <a:rPr lang="el-GR" sz="2400" dirty="0">
                <a:solidFill>
                  <a:srgbClr val="002060"/>
                </a:solidFill>
              </a:rPr>
              <a:t>11,12,14,15</a:t>
            </a:r>
          </a:p>
          <a:p>
            <a:pPr algn="ctr">
              <a:spcBef>
                <a:spcPts val="600"/>
              </a:spcBef>
              <a:defRPr/>
            </a:pPr>
            <a:r>
              <a:rPr lang="el-GR" sz="2400" dirty="0">
                <a:solidFill>
                  <a:srgbClr val="002060"/>
                </a:solidFill>
              </a:rPr>
              <a:t>Άρα </a:t>
            </a:r>
            <a:r>
              <a:rPr lang="el-GR" sz="2400" b="1" dirty="0">
                <a:solidFill>
                  <a:srgbClr val="002060"/>
                </a:solidFill>
              </a:rPr>
              <a:t>Μ.Ο.</a:t>
            </a:r>
            <a:r>
              <a:rPr lang="en-GB" sz="2400" b="1" dirty="0">
                <a:solidFill>
                  <a:srgbClr val="002060"/>
                </a:solidFill>
              </a:rPr>
              <a:t>=</a:t>
            </a:r>
            <a:r>
              <a:rPr lang="el-GR" sz="2400" b="1" dirty="0">
                <a:solidFill>
                  <a:srgbClr val="002060"/>
                </a:solidFill>
              </a:rPr>
              <a:t>13</a:t>
            </a:r>
            <a:endParaRPr lang="el-GR" sz="2400"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9445">
                                            <p:txEl>
                                              <p:pRg st="0" end="0"/>
                                            </p:txEl>
                                          </p:spTgt>
                                        </p:tgtEl>
                                        <p:attrNameLst>
                                          <p:attrName>style.visibility</p:attrName>
                                        </p:attrNameLst>
                                      </p:cBhvr>
                                      <p:to>
                                        <p:strVal val="visible"/>
                                      </p:to>
                                    </p:set>
                                    <p:animEffect transition="in" filter="fade">
                                      <p:cBhvr>
                                        <p:cTn id="7" dur="1000"/>
                                        <p:tgtEl>
                                          <p:spTgt spid="189445">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89445">
                                            <p:txEl>
                                              <p:pRg st="1" end="1"/>
                                            </p:txEl>
                                          </p:spTgt>
                                        </p:tgtEl>
                                        <p:attrNameLst>
                                          <p:attrName>style.visibility</p:attrName>
                                        </p:attrNameLst>
                                      </p:cBhvr>
                                      <p:to>
                                        <p:strVal val="visible"/>
                                      </p:to>
                                    </p:set>
                                    <p:animEffect transition="in" filter="fade">
                                      <p:cBhvr>
                                        <p:cTn id="11" dur="1000"/>
                                        <p:tgtEl>
                                          <p:spTgt spid="189445">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89445">
                                            <p:txEl>
                                              <p:pRg st="2" end="2"/>
                                            </p:txEl>
                                          </p:spTgt>
                                        </p:tgtEl>
                                        <p:attrNameLst>
                                          <p:attrName>style.visibility</p:attrName>
                                        </p:attrNameLst>
                                      </p:cBhvr>
                                      <p:to>
                                        <p:strVal val="visible"/>
                                      </p:to>
                                    </p:set>
                                    <p:animEffect transition="in" filter="fade">
                                      <p:cBhvr>
                                        <p:cTn id="15" dur="1000"/>
                                        <p:tgtEl>
                                          <p:spTgt spid="189445">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89445">
                                            <p:txEl>
                                              <p:pRg st="3" end="3"/>
                                            </p:txEl>
                                          </p:spTgt>
                                        </p:tgtEl>
                                        <p:attrNameLst>
                                          <p:attrName>style.visibility</p:attrName>
                                        </p:attrNameLst>
                                      </p:cBhvr>
                                      <p:to>
                                        <p:strVal val="visible"/>
                                      </p:to>
                                    </p:set>
                                    <p:animEffect transition="in" filter="fade">
                                      <p:cBhvr>
                                        <p:cTn id="19" dur="1000"/>
                                        <p:tgtEl>
                                          <p:spTgt spid="189445">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7">
                                            <p:bg/>
                                          </p:spTgt>
                                        </p:tgtEl>
                                        <p:attrNameLst>
                                          <p:attrName>style.visibility</p:attrName>
                                        </p:attrNameLst>
                                      </p:cBhvr>
                                      <p:to>
                                        <p:strVal val="visible"/>
                                      </p:to>
                                    </p:set>
                                    <p:animEffect transition="in" filter="fade">
                                      <p:cBhvr>
                                        <p:cTn id="24" dur="1000"/>
                                        <p:tgtEl>
                                          <p:spTgt spid="7">
                                            <p:bg/>
                                          </p:spTgt>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fade">
                                      <p:cBhvr>
                                        <p:cTn id="28" dur="1000"/>
                                        <p:tgtEl>
                                          <p:spTgt spid="7">
                                            <p:txEl>
                                              <p:pRg st="0" end="0"/>
                                            </p:txEl>
                                          </p:spTgt>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fade">
                                      <p:cBhvr>
                                        <p:cTn id="32" dur="1000"/>
                                        <p:tgtEl>
                                          <p:spTgt spid="7">
                                            <p:txEl>
                                              <p:pRg st="1" end="1"/>
                                            </p:txEl>
                                          </p:spTgt>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7">
                                            <p:txEl>
                                              <p:pRg st="2" end="2"/>
                                            </p:txEl>
                                          </p:spTgt>
                                        </p:tgtEl>
                                        <p:attrNameLst>
                                          <p:attrName>style.visibility</p:attrName>
                                        </p:attrNameLst>
                                      </p:cBhvr>
                                      <p:to>
                                        <p:strVal val="visible"/>
                                      </p:to>
                                    </p:set>
                                    <p:animEffect transition="in" filter="fade">
                                      <p:cBhvr>
                                        <p:cTn id="36" dur="1000"/>
                                        <p:tgtEl>
                                          <p:spTgt spid="7">
                                            <p:txEl>
                                              <p:pRg st="2" end="2"/>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89445">
                                            <p:txEl>
                                              <p:pRg st="4" end="4"/>
                                            </p:txEl>
                                          </p:spTgt>
                                        </p:tgtEl>
                                        <p:attrNameLst>
                                          <p:attrName>style.visibility</p:attrName>
                                        </p:attrNameLst>
                                      </p:cBhvr>
                                      <p:to>
                                        <p:strVal val="visible"/>
                                      </p:to>
                                    </p:set>
                                    <p:animEffect transition="in" filter="fade">
                                      <p:cBhvr>
                                        <p:cTn id="41" dur="1000"/>
                                        <p:tgtEl>
                                          <p:spTgt spid="189445">
                                            <p:txEl>
                                              <p:pRg st="4" end="4"/>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89445">
                                            <p:txEl>
                                              <p:pRg st="5" end="5"/>
                                            </p:txEl>
                                          </p:spTgt>
                                        </p:tgtEl>
                                        <p:attrNameLst>
                                          <p:attrName>style.visibility</p:attrName>
                                        </p:attrNameLst>
                                      </p:cBhvr>
                                      <p:to>
                                        <p:strVal val="visible"/>
                                      </p:to>
                                    </p:set>
                                    <p:animEffect transition="in" filter="fade">
                                      <p:cBhvr>
                                        <p:cTn id="46" dur="1000"/>
                                        <p:tgtEl>
                                          <p:spTgt spid="189445">
                                            <p:txEl>
                                              <p:pRg st="5" end="5"/>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89445">
                                            <p:txEl>
                                              <p:pRg st="6" end="6"/>
                                            </p:txEl>
                                          </p:spTgt>
                                        </p:tgtEl>
                                        <p:attrNameLst>
                                          <p:attrName>style.visibility</p:attrName>
                                        </p:attrNameLst>
                                      </p:cBhvr>
                                      <p:to>
                                        <p:strVal val="visible"/>
                                      </p:to>
                                    </p:set>
                                    <p:animEffect transition="in" filter="fade">
                                      <p:cBhvr>
                                        <p:cTn id="51" dur="1000"/>
                                        <p:tgtEl>
                                          <p:spTgt spid="189445">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189445">
                                            <p:txEl>
                                              <p:pRg st="7" end="7"/>
                                            </p:txEl>
                                          </p:spTgt>
                                        </p:tgtEl>
                                        <p:attrNameLst>
                                          <p:attrName>style.visibility</p:attrName>
                                        </p:attrNameLst>
                                      </p:cBhvr>
                                      <p:to>
                                        <p:strVal val="visible"/>
                                      </p:to>
                                    </p:set>
                                    <p:animEffect transition="in" filter="fade">
                                      <p:cBhvr>
                                        <p:cTn id="56" dur="1000"/>
                                        <p:tgtEl>
                                          <p:spTgt spid="189445">
                                            <p:txEl>
                                              <p:pRg st="7" end="7"/>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189445">
                                            <p:txEl>
                                              <p:pRg st="8" end="8"/>
                                            </p:txEl>
                                          </p:spTgt>
                                        </p:tgtEl>
                                        <p:attrNameLst>
                                          <p:attrName>style.visibility</p:attrName>
                                        </p:attrNameLst>
                                      </p:cBhvr>
                                      <p:to>
                                        <p:strVal val="visible"/>
                                      </p:to>
                                    </p:set>
                                    <p:animEffect transition="in" filter="fade">
                                      <p:cBhvr>
                                        <p:cTn id="61" dur="1000"/>
                                        <p:tgtEl>
                                          <p:spTgt spid="189445">
                                            <p:txEl>
                                              <p:pRg st="8" end="8"/>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189445">
                                            <p:txEl>
                                              <p:pRg st="9" end="9"/>
                                            </p:txEl>
                                          </p:spTgt>
                                        </p:tgtEl>
                                        <p:attrNameLst>
                                          <p:attrName>style.visibility</p:attrName>
                                        </p:attrNameLst>
                                      </p:cBhvr>
                                      <p:to>
                                        <p:strVal val="visible"/>
                                      </p:to>
                                    </p:set>
                                    <p:animEffect transition="in" filter="fade">
                                      <p:cBhvr>
                                        <p:cTn id="66" dur="1000"/>
                                        <p:tgtEl>
                                          <p:spTgt spid="18944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a:t>Σχ. Σύμβουλοι Ν. Δωδεκανήσου</a:t>
            </a:r>
          </a:p>
        </p:txBody>
      </p:sp>
      <p:sp>
        <p:nvSpPr>
          <p:cNvPr id="190466" name="Rectangle 2"/>
          <p:cNvSpPr>
            <a:spLocks noGrp="1" noChangeArrowheads="1"/>
          </p:cNvSpPr>
          <p:nvPr>
            <p:ph type="title"/>
          </p:nvPr>
        </p:nvSpPr>
        <p:spPr>
          <a:xfrm>
            <a:off x="395288" y="0"/>
            <a:ext cx="8229600" cy="765175"/>
          </a:xfrm>
        </p:spPr>
        <p:txBody>
          <a:bodyPr/>
          <a:lstStyle/>
          <a:p>
            <a:pPr eaLnBrk="1" hangingPunct="1">
              <a:defRPr/>
            </a:pPr>
            <a:r>
              <a:rPr lang="el-GR" sz="2400" b="1" dirty="0" smtClean="0">
                <a:solidFill>
                  <a:schemeClr val="tx1"/>
                </a:solidFill>
              </a:rPr>
              <a:t>Παραδείγματα 2/2</a:t>
            </a:r>
            <a:br>
              <a:rPr lang="el-GR" sz="2400" b="1" dirty="0" smtClean="0">
                <a:solidFill>
                  <a:schemeClr val="tx1"/>
                </a:solidFill>
              </a:rPr>
            </a:br>
            <a:r>
              <a:rPr lang="el-GR" sz="1600" dirty="0" smtClean="0">
                <a:solidFill>
                  <a:schemeClr val="tx1"/>
                </a:solidFill>
              </a:rPr>
              <a:t>Εισαγωγή στην Τριτοβάθμια Εκπαίδευση</a:t>
            </a:r>
            <a:endParaRPr lang="de-DE" sz="1600" dirty="0" smtClean="0">
              <a:solidFill>
                <a:schemeClr val="tx1"/>
              </a:solidFill>
            </a:endParaRPr>
          </a:p>
        </p:txBody>
      </p:sp>
      <p:sp>
        <p:nvSpPr>
          <p:cNvPr id="190467" name="Rectangle 3"/>
          <p:cNvSpPr>
            <a:spLocks noGrp="1" noChangeArrowheads="1"/>
          </p:cNvSpPr>
          <p:nvPr>
            <p:ph type="body" idx="1"/>
          </p:nvPr>
        </p:nvSpPr>
        <p:spPr>
          <a:xfrm>
            <a:off x="250825" y="765175"/>
            <a:ext cx="8642350" cy="5616575"/>
          </a:xfrm>
        </p:spPr>
        <p:txBody>
          <a:bodyPr/>
          <a:lstStyle/>
          <a:p>
            <a:pPr marL="0" indent="0" eaLnBrk="1" hangingPunct="1">
              <a:spcBef>
                <a:spcPts val="0"/>
              </a:spcBef>
              <a:buFont typeface="Wingdings" pitchFamily="2" charset="2"/>
              <a:buNone/>
              <a:defRPr/>
            </a:pPr>
            <a:r>
              <a:rPr lang="en-GB" sz="2000" dirty="0" smtClean="0">
                <a:solidFill>
                  <a:srgbClr val="FFFF00"/>
                </a:solidFill>
              </a:rPr>
              <a:t>1. </a:t>
            </a:r>
            <a:r>
              <a:rPr lang="el-GR" sz="2000" dirty="0" smtClean="0">
                <a:solidFill>
                  <a:srgbClr val="FFFF00"/>
                </a:solidFill>
              </a:rPr>
              <a:t>Ο μαθητής </a:t>
            </a:r>
            <a:r>
              <a:rPr lang="en-GB" sz="2000" b="1" dirty="0" smtClean="0">
                <a:solidFill>
                  <a:srgbClr val="FFFF00"/>
                </a:solidFill>
              </a:rPr>
              <a:t>Y</a:t>
            </a:r>
            <a:r>
              <a:rPr lang="en-GB" sz="2000" dirty="0" smtClean="0">
                <a:solidFill>
                  <a:srgbClr val="FFFF00"/>
                </a:solidFill>
              </a:rPr>
              <a:t> </a:t>
            </a:r>
            <a:r>
              <a:rPr lang="el-GR" sz="2000" dirty="0" smtClean="0">
                <a:solidFill>
                  <a:srgbClr val="FFFF00"/>
                </a:solidFill>
              </a:rPr>
              <a:t>έχει:</a:t>
            </a:r>
            <a:endParaRPr lang="el-GR" sz="2000" dirty="0" smtClean="0">
              <a:solidFill>
                <a:srgbClr val="92D050"/>
              </a:solidFill>
            </a:endParaRPr>
          </a:p>
          <a:p>
            <a:pPr marL="0" indent="0" eaLnBrk="1" hangingPunct="1">
              <a:spcBef>
                <a:spcPts val="300"/>
              </a:spcBef>
              <a:buFont typeface="Wingdings" pitchFamily="2" charset="2"/>
              <a:buNone/>
              <a:defRPr/>
            </a:pPr>
            <a:r>
              <a:rPr lang="el-GR" sz="2400" dirty="0" smtClean="0"/>
              <a:t>Β.Π. από την Α΄ τάξη: </a:t>
            </a:r>
            <a:r>
              <a:rPr lang="el-GR" sz="2400" b="1" dirty="0" smtClean="0"/>
              <a:t>16,5</a:t>
            </a:r>
            <a:endParaRPr lang="el-GR" sz="2400" dirty="0" smtClean="0"/>
          </a:p>
          <a:p>
            <a:pPr marL="0" indent="0" eaLnBrk="1" hangingPunct="1">
              <a:spcBef>
                <a:spcPts val="300"/>
              </a:spcBef>
              <a:buFont typeface="Wingdings" pitchFamily="2" charset="2"/>
              <a:buNone/>
              <a:tabLst>
                <a:tab pos="1790700" algn="l"/>
                <a:tab pos="2247900" algn="l"/>
              </a:tabLst>
              <a:defRPr/>
            </a:pPr>
            <a:r>
              <a:rPr lang="el-GR" sz="2400" dirty="0" smtClean="0"/>
              <a:t>Β.Π. από τη 	Β΄ 	τάξη: </a:t>
            </a:r>
            <a:r>
              <a:rPr lang="el-GR" sz="2400" b="1" dirty="0" smtClean="0"/>
              <a:t>15,2</a:t>
            </a:r>
          </a:p>
          <a:p>
            <a:pPr marL="0" indent="0" eaLnBrk="1" hangingPunct="1">
              <a:spcBef>
                <a:spcPts val="300"/>
              </a:spcBef>
              <a:buFont typeface="Wingdings" pitchFamily="2" charset="2"/>
              <a:buNone/>
              <a:tabLst>
                <a:tab pos="1790700" algn="l"/>
                <a:tab pos="2247900" algn="l"/>
              </a:tabLst>
              <a:defRPr/>
            </a:pPr>
            <a:r>
              <a:rPr lang="el-GR" sz="2400" dirty="0" smtClean="0"/>
              <a:t>Β.Α. από τη 	Γ΄ 	τάξη: </a:t>
            </a:r>
            <a:r>
              <a:rPr lang="el-GR" sz="2400" b="1" dirty="0" smtClean="0"/>
              <a:t>1</a:t>
            </a:r>
            <a:r>
              <a:rPr lang="en-GB" sz="2400" b="1" dirty="0" smtClean="0"/>
              <a:t>4</a:t>
            </a:r>
            <a:r>
              <a:rPr lang="el-GR" sz="2400" b="1" dirty="0" smtClean="0"/>
              <a:t>,7</a:t>
            </a:r>
          </a:p>
          <a:p>
            <a:pPr marL="0" indent="0" eaLnBrk="1" hangingPunct="1">
              <a:spcBef>
                <a:spcPts val="600"/>
              </a:spcBef>
              <a:buFont typeface="Wingdings" pitchFamily="2" charset="2"/>
              <a:buNone/>
              <a:defRPr/>
            </a:pPr>
            <a:r>
              <a:rPr lang="el-GR" sz="2000" dirty="0" smtClean="0">
                <a:solidFill>
                  <a:srgbClr val="FF0000"/>
                </a:solidFill>
              </a:rPr>
              <a:t>3.Αναπροσαρμογή:</a:t>
            </a:r>
          </a:p>
          <a:p>
            <a:pPr marL="0" indent="0" eaLnBrk="1" hangingPunct="1">
              <a:spcBef>
                <a:spcPts val="600"/>
              </a:spcBef>
              <a:buFont typeface="Wingdings" pitchFamily="2" charset="2"/>
              <a:buNone/>
              <a:tabLst>
                <a:tab pos="723900" algn="l"/>
                <a:tab pos="3949700" algn="l"/>
              </a:tabLst>
              <a:defRPr/>
            </a:pPr>
            <a:r>
              <a:rPr lang="el-GR" sz="2400" b="1" dirty="0" smtClean="0"/>
              <a:t>Β.Π</a:t>
            </a:r>
            <a:r>
              <a:rPr lang="el-GR" sz="2400" dirty="0" smtClean="0"/>
              <a:t>. από την </a:t>
            </a:r>
            <a:r>
              <a:rPr lang="el-GR" sz="2400" b="1" dirty="0" smtClean="0"/>
              <a:t>Α΄τάξη</a:t>
            </a:r>
            <a:r>
              <a:rPr lang="el-GR" sz="2400" dirty="0" smtClean="0"/>
              <a:t>:</a:t>
            </a:r>
            <a:r>
              <a:rPr lang="el-GR" sz="2400" b="1" dirty="0" smtClean="0"/>
              <a:t>10,5</a:t>
            </a:r>
            <a:r>
              <a:rPr lang="el-GR" sz="2400" dirty="0" smtClean="0"/>
              <a:t> (αναπροσαρμόζεται ώστε να 			απέχει 1 μονάδα από τον Μ.Ο.)</a:t>
            </a:r>
          </a:p>
          <a:p>
            <a:pPr marL="0" indent="0" eaLnBrk="1" hangingPunct="1">
              <a:spcBef>
                <a:spcPts val="600"/>
              </a:spcBef>
              <a:buFont typeface="Wingdings" pitchFamily="2" charset="2"/>
              <a:buNone/>
              <a:tabLst>
                <a:tab pos="723900" algn="l"/>
                <a:tab pos="1878013" algn="l"/>
                <a:tab pos="3949700" algn="l"/>
              </a:tabLst>
              <a:defRPr/>
            </a:pPr>
            <a:r>
              <a:rPr lang="el-GR" sz="2400" b="1" dirty="0" smtClean="0"/>
              <a:t>Β.Π</a:t>
            </a:r>
            <a:r>
              <a:rPr lang="el-GR" sz="2400" dirty="0" smtClean="0"/>
              <a:t>. από τη 	</a:t>
            </a:r>
            <a:r>
              <a:rPr lang="el-GR" sz="2400" b="1" dirty="0" err="1" smtClean="0"/>
              <a:t>Β΄τάξη</a:t>
            </a:r>
            <a:r>
              <a:rPr lang="el-GR" sz="2400" dirty="0" smtClean="0"/>
              <a:t>:</a:t>
            </a:r>
            <a:r>
              <a:rPr lang="en-GB" sz="2400" b="1" dirty="0" smtClean="0"/>
              <a:t>1</a:t>
            </a:r>
            <a:r>
              <a:rPr lang="el-GR" sz="2400" b="1" dirty="0" smtClean="0"/>
              <a:t>0,5 </a:t>
            </a:r>
            <a:r>
              <a:rPr lang="en-GB" sz="2400" dirty="0" smtClean="0"/>
              <a:t>(</a:t>
            </a:r>
            <a:r>
              <a:rPr lang="el-GR" sz="2400" dirty="0" smtClean="0"/>
              <a:t>αναπροσαρμόζεται ώστε να 				απέχει 1 μονάδα από τον Μ.Ο.)</a:t>
            </a:r>
          </a:p>
          <a:p>
            <a:pPr marL="0" indent="0" eaLnBrk="1" hangingPunct="1">
              <a:spcBef>
                <a:spcPts val="600"/>
              </a:spcBef>
              <a:buFont typeface="Wingdings" pitchFamily="2" charset="2"/>
              <a:buNone/>
              <a:tabLst>
                <a:tab pos="622300" algn="l"/>
                <a:tab pos="723900" algn="l"/>
                <a:tab pos="1878013" algn="l"/>
                <a:tab pos="2243138" algn="l"/>
                <a:tab pos="3949700" algn="l"/>
              </a:tabLst>
              <a:defRPr/>
            </a:pPr>
            <a:r>
              <a:rPr lang="el-GR" sz="2400" b="1" dirty="0" smtClean="0"/>
              <a:t>Β.Α</a:t>
            </a:r>
            <a:r>
              <a:rPr lang="el-GR" sz="2400" dirty="0" smtClean="0"/>
              <a:t>. από τη 	</a:t>
            </a:r>
            <a:r>
              <a:rPr lang="el-GR" sz="2400" b="1" dirty="0" smtClean="0"/>
              <a:t>Γ΄	τάξη</a:t>
            </a:r>
            <a:r>
              <a:rPr lang="el-GR" sz="2400" dirty="0" smtClean="0"/>
              <a:t>:</a:t>
            </a:r>
            <a:r>
              <a:rPr lang="en-GB" sz="2400" b="1" dirty="0" smtClean="0"/>
              <a:t>1</a:t>
            </a:r>
            <a:r>
              <a:rPr lang="el-GR" sz="2400" b="1" dirty="0" smtClean="0"/>
              <a:t>0,5 </a:t>
            </a:r>
            <a:r>
              <a:rPr lang="en-GB" sz="2400" dirty="0" smtClean="0"/>
              <a:t>(</a:t>
            </a:r>
            <a:r>
              <a:rPr lang="el-GR" sz="2400" dirty="0" smtClean="0"/>
              <a:t>αναπροσαρμόζεται ώστε να 						απέχει 1 μονάδα από τον Μ.Ο.)</a:t>
            </a:r>
          </a:p>
          <a:p>
            <a:pPr marL="0" indent="0" algn="ctr" eaLnBrk="1" hangingPunct="1">
              <a:spcBef>
                <a:spcPts val="600"/>
              </a:spcBef>
              <a:buFont typeface="Wingdings" pitchFamily="2" charset="2"/>
              <a:buNone/>
              <a:defRPr/>
            </a:pPr>
            <a:r>
              <a:rPr lang="el-GR" sz="2400" dirty="0" smtClean="0">
                <a:solidFill>
                  <a:srgbClr val="FFFF00"/>
                </a:solidFill>
              </a:rPr>
              <a:t>Β.Π.Α </a:t>
            </a:r>
            <a:r>
              <a:rPr lang="en-GB" sz="2400" dirty="0" smtClean="0">
                <a:solidFill>
                  <a:srgbClr val="FFFF00"/>
                </a:solidFill>
              </a:rPr>
              <a:t>=</a:t>
            </a:r>
            <a:r>
              <a:rPr lang="el-GR" sz="2400" dirty="0" smtClean="0">
                <a:solidFill>
                  <a:srgbClr val="FFFF00"/>
                </a:solidFill>
              </a:rPr>
              <a:t> </a:t>
            </a:r>
            <a:r>
              <a:rPr lang="en-GB" sz="2400" dirty="0" smtClean="0">
                <a:solidFill>
                  <a:srgbClr val="FFFF00"/>
                </a:solidFill>
              </a:rPr>
              <a:t>(1</a:t>
            </a:r>
            <a:r>
              <a:rPr lang="el-GR" sz="2400" dirty="0" smtClean="0">
                <a:solidFill>
                  <a:srgbClr val="FFFF00"/>
                </a:solidFill>
              </a:rPr>
              <a:t>0,5</a:t>
            </a:r>
            <a:r>
              <a:rPr lang="en-GB" sz="2400" dirty="0" smtClean="0">
                <a:solidFill>
                  <a:srgbClr val="FFFF00"/>
                </a:solidFill>
              </a:rPr>
              <a:t>x0,4</a:t>
            </a:r>
            <a:r>
              <a:rPr lang="el-GR" sz="2400" dirty="0" smtClean="0">
                <a:solidFill>
                  <a:srgbClr val="FFFF00"/>
                </a:solidFill>
              </a:rPr>
              <a:t> </a:t>
            </a:r>
            <a:r>
              <a:rPr lang="en-US" sz="2400" dirty="0" smtClean="0">
                <a:solidFill>
                  <a:srgbClr val="FFFF00"/>
                </a:solidFill>
              </a:rPr>
              <a:t>+</a:t>
            </a:r>
            <a:r>
              <a:rPr lang="el-GR" sz="2400" dirty="0" smtClean="0">
                <a:solidFill>
                  <a:srgbClr val="FFFF00"/>
                </a:solidFill>
              </a:rPr>
              <a:t> </a:t>
            </a:r>
            <a:r>
              <a:rPr lang="en-US" sz="2400" dirty="0" smtClean="0">
                <a:solidFill>
                  <a:srgbClr val="FFFF00"/>
                </a:solidFill>
              </a:rPr>
              <a:t>1</a:t>
            </a:r>
            <a:r>
              <a:rPr lang="el-GR" sz="2400" dirty="0" smtClean="0">
                <a:solidFill>
                  <a:srgbClr val="FFFF00"/>
                </a:solidFill>
              </a:rPr>
              <a:t>0,5</a:t>
            </a:r>
            <a:r>
              <a:rPr lang="en-US" sz="2400" dirty="0" smtClean="0">
                <a:solidFill>
                  <a:srgbClr val="FFFF00"/>
                </a:solidFill>
              </a:rPr>
              <a:t>x0,7</a:t>
            </a:r>
            <a:r>
              <a:rPr lang="el-GR" sz="2400" dirty="0" smtClean="0">
                <a:solidFill>
                  <a:srgbClr val="FFFF00"/>
                </a:solidFill>
              </a:rPr>
              <a:t> </a:t>
            </a:r>
            <a:r>
              <a:rPr lang="en-US" sz="2400" dirty="0" smtClean="0">
                <a:solidFill>
                  <a:srgbClr val="FFFF00"/>
                </a:solidFill>
              </a:rPr>
              <a:t>+</a:t>
            </a:r>
            <a:r>
              <a:rPr lang="el-GR" sz="2400" dirty="0" smtClean="0">
                <a:solidFill>
                  <a:srgbClr val="FFFF00"/>
                </a:solidFill>
              </a:rPr>
              <a:t> </a:t>
            </a:r>
            <a:r>
              <a:rPr lang="en-US" sz="2400" dirty="0" smtClean="0">
                <a:solidFill>
                  <a:srgbClr val="FFFF00"/>
                </a:solidFill>
              </a:rPr>
              <a:t>1</a:t>
            </a:r>
            <a:r>
              <a:rPr lang="el-GR" sz="2400" dirty="0" smtClean="0">
                <a:solidFill>
                  <a:srgbClr val="FFFF00"/>
                </a:solidFill>
              </a:rPr>
              <a:t>0,5</a:t>
            </a:r>
            <a:r>
              <a:rPr lang="en-US" sz="2400" dirty="0" smtClean="0">
                <a:solidFill>
                  <a:srgbClr val="FFFF00"/>
                </a:solidFill>
              </a:rPr>
              <a:t>x0,9)</a:t>
            </a:r>
            <a:r>
              <a:rPr lang="el-GR" sz="2400" dirty="0" smtClean="0">
                <a:solidFill>
                  <a:srgbClr val="FFFF00"/>
                </a:solidFill>
              </a:rPr>
              <a:t> : 2 </a:t>
            </a:r>
            <a:r>
              <a:rPr lang="en-GB" sz="2400" dirty="0" smtClean="0">
                <a:solidFill>
                  <a:srgbClr val="FFFF00"/>
                </a:solidFill>
              </a:rPr>
              <a:t>=</a:t>
            </a:r>
            <a:r>
              <a:rPr lang="el-GR" sz="2400" dirty="0" smtClean="0">
                <a:solidFill>
                  <a:srgbClr val="FFFF00"/>
                </a:solidFill>
              </a:rPr>
              <a:t> </a:t>
            </a:r>
            <a:r>
              <a:rPr lang="el-GR" sz="2400" b="1" dirty="0" smtClean="0">
                <a:solidFill>
                  <a:srgbClr val="FFFF00"/>
                </a:solidFill>
              </a:rPr>
              <a:t>10,5</a:t>
            </a:r>
          </a:p>
          <a:p>
            <a:pPr marL="0" indent="0" eaLnBrk="1" hangingPunct="1">
              <a:spcBef>
                <a:spcPts val="800"/>
              </a:spcBef>
              <a:buFont typeface="Wingdings" pitchFamily="2" charset="2"/>
              <a:buNone/>
              <a:defRPr/>
            </a:pPr>
            <a:r>
              <a:rPr lang="el-GR" sz="2400" dirty="0" smtClean="0"/>
              <a:t>Οι βαθμοί που θα μετρήσουν για την εισαγωγή στα ΑΕΙ/ΤΕΙ είναι 11, 09, 10, 08, </a:t>
            </a:r>
            <a:r>
              <a:rPr lang="el-GR" sz="1900" dirty="0" smtClean="0"/>
              <a:t>(βαθμοί πανελλαδικών εξετάσεων) +</a:t>
            </a:r>
            <a:r>
              <a:rPr lang="el-GR" sz="2400" dirty="0" smtClean="0"/>
              <a:t>10,5 </a:t>
            </a:r>
            <a:r>
              <a:rPr lang="el-GR" sz="1900" dirty="0" smtClean="0"/>
              <a:t>(Β.Π.Α.)</a:t>
            </a:r>
          </a:p>
          <a:p>
            <a:pPr marL="0" indent="0" eaLnBrk="1" hangingPunct="1">
              <a:spcBef>
                <a:spcPts val="600"/>
              </a:spcBef>
              <a:buFont typeface="Wingdings" pitchFamily="2" charset="2"/>
              <a:buNone/>
              <a:defRPr/>
            </a:pPr>
            <a:endParaRPr lang="de-DE" sz="2400" dirty="0" smtClean="0"/>
          </a:p>
          <a:p>
            <a:pPr eaLnBrk="1" hangingPunct="1">
              <a:lnSpc>
                <a:spcPct val="80000"/>
              </a:lnSpc>
              <a:buFont typeface="Wingdings" pitchFamily="2" charset="2"/>
              <a:buNone/>
              <a:defRPr/>
            </a:pPr>
            <a:endParaRPr lang="de-DE" sz="1800" dirty="0" smtClean="0">
              <a:latin typeface="Book Antiqua" pitchFamily="18" charset="0"/>
            </a:endParaRPr>
          </a:p>
        </p:txBody>
      </p:sp>
      <p:sp>
        <p:nvSpPr>
          <p:cNvPr id="6" name="5 - Θέση αριθμού διαφάνειας"/>
          <p:cNvSpPr>
            <a:spLocks noGrp="1"/>
          </p:cNvSpPr>
          <p:nvPr>
            <p:ph type="sldNum" sz="quarter" idx="12"/>
          </p:nvPr>
        </p:nvSpPr>
        <p:spPr/>
        <p:txBody>
          <a:bodyPr/>
          <a:lstStyle/>
          <a:p>
            <a:pPr>
              <a:defRPr/>
            </a:pPr>
            <a:fld id="{E900A632-7CB4-4A00-A8A8-77725CF51054}" type="slidenum">
              <a:rPr lang="de-DE"/>
              <a:pPr>
                <a:defRPr/>
              </a:pPr>
              <a:t>28</a:t>
            </a:fld>
            <a:endParaRPr lang="de-DE" dirty="0"/>
          </a:p>
        </p:txBody>
      </p:sp>
      <p:sp>
        <p:nvSpPr>
          <p:cNvPr id="7" name="6 - Ορθογώνιο"/>
          <p:cNvSpPr/>
          <p:nvPr/>
        </p:nvSpPr>
        <p:spPr>
          <a:xfrm>
            <a:off x="4356100" y="765175"/>
            <a:ext cx="4608513" cy="1655763"/>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000" dirty="0">
                <a:solidFill>
                  <a:srgbClr val="006600"/>
                </a:solidFill>
                <a:effectLst>
                  <a:outerShdw blurRad="38100" dist="38100" dir="2700000" algn="tl">
                    <a:srgbClr val="000000">
                      <a:alpha val="43137"/>
                    </a:srgbClr>
                  </a:outerShdw>
                </a:effectLst>
              </a:rPr>
              <a:t>2. Βαθμοί πανελλαδικών</a:t>
            </a:r>
            <a:r>
              <a:rPr lang="en-GB" sz="2000" dirty="0">
                <a:solidFill>
                  <a:srgbClr val="006600"/>
                </a:solidFill>
                <a:effectLst>
                  <a:outerShdw blurRad="38100" dist="38100" dir="2700000" algn="tl">
                    <a:srgbClr val="000000">
                      <a:alpha val="43137"/>
                    </a:srgbClr>
                  </a:outerShdw>
                </a:effectLst>
              </a:rPr>
              <a:t> </a:t>
            </a:r>
            <a:r>
              <a:rPr lang="el-GR" sz="2000" dirty="0">
                <a:solidFill>
                  <a:srgbClr val="006600"/>
                </a:solidFill>
                <a:effectLst>
                  <a:outerShdw blurRad="38100" dist="38100" dir="2700000" algn="tl">
                    <a:srgbClr val="000000">
                      <a:alpha val="43137"/>
                    </a:srgbClr>
                  </a:outerShdw>
                </a:effectLst>
              </a:rPr>
              <a:t>εξετάσεων</a:t>
            </a:r>
            <a:r>
              <a:rPr lang="el-GR" sz="2000" dirty="0">
                <a:solidFill>
                  <a:srgbClr val="006600"/>
                </a:solidFill>
              </a:rPr>
              <a:t>:</a:t>
            </a:r>
          </a:p>
          <a:p>
            <a:pPr algn="ctr">
              <a:spcBef>
                <a:spcPts val="1200"/>
              </a:spcBef>
              <a:defRPr/>
            </a:pPr>
            <a:r>
              <a:rPr lang="el-GR" sz="2400" dirty="0">
                <a:solidFill>
                  <a:srgbClr val="002060"/>
                </a:solidFill>
              </a:rPr>
              <a:t>11,09,10,08</a:t>
            </a:r>
          </a:p>
          <a:p>
            <a:pPr algn="ctr">
              <a:spcBef>
                <a:spcPts val="600"/>
              </a:spcBef>
              <a:defRPr/>
            </a:pPr>
            <a:r>
              <a:rPr lang="el-GR" sz="2400" dirty="0">
                <a:solidFill>
                  <a:srgbClr val="002060"/>
                </a:solidFill>
              </a:rPr>
              <a:t>Άρα </a:t>
            </a:r>
            <a:r>
              <a:rPr lang="el-GR" sz="2400" b="1" dirty="0">
                <a:solidFill>
                  <a:srgbClr val="002060"/>
                </a:solidFill>
              </a:rPr>
              <a:t>Μ.Ο.</a:t>
            </a:r>
            <a:r>
              <a:rPr lang="en-GB" sz="2400" b="1" dirty="0">
                <a:solidFill>
                  <a:srgbClr val="002060"/>
                </a:solidFill>
              </a:rPr>
              <a:t>=</a:t>
            </a:r>
            <a:r>
              <a:rPr lang="el-GR" sz="2400" b="1" dirty="0">
                <a:solidFill>
                  <a:srgbClr val="002060"/>
                </a:solidFill>
              </a:rPr>
              <a:t>9,5</a:t>
            </a:r>
            <a:endParaRPr lang="el-GR" sz="2400"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0467">
                                            <p:txEl>
                                              <p:pRg st="0" end="0"/>
                                            </p:txEl>
                                          </p:spTgt>
                                        </p:tgtEl>
                                        <p:attrNameLst>
                                          <p:attrName>style.visibility</p:attrName>
                                        </p:attrNameLst>
                                      </p:cBhvr>
                                      <p:to>
                                        <p:strVal val="visible"/>
                                      </p:to>
                                    </p:set>
                                    <p:animEffect transition="in" filter="fade">
                                      <p:cBhvr>
                                        <p:cTn id="7" dur="1000"/>
                                        <p:tgtEl>
                                          <p:spTgt spid="190467">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90467">
                                            <p:txEl>
                                              <p:pRg st="1" end="1"/>
                                            </p:txEl>
                                          </p:spTgt>
                                        </p:tgtEl>
                                        <p:attrNameLst>
                                          <p:attrName>style.visibility</p:attrName>
                                        </p:attrNameLst>
                                      </p:cBhvr>
                                      <p:to>
                                        <p:strVal val="visible"/>
                                      </p:to>
                                    </p:set>
                                    <p:animEffect transition="in" filter="fade">
                                      <p:cBhvr>
                                        <p:cTn id="11" dur="1000"/>
                                        <p:tgtEl>
                                          <p:spTgt spid="190467">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90467">
                                            <p:txEl>
                                              <p:pRg st="2" end="2"/>
                                            </p:txEl>
                                          </p:spTgt>
                                        </p:tgtEl>
                                        <p:attrNameLst>
                                          <p:attrName>style.visibility</p:attrName>
                                        </p:attrNameLst>
                                      </p:cBhvr>
                                      <p:to>
                                        <p:strVal val="visible"/>
                                      </p:to>
                                    </p:set>
                                    <p:animEffect transition="in" filter="fade">
                                      <p:cBhvr>
                                        <p:cTn id="15" dur="1000"/>
                                        <p:tgtEl>
                                          <p:spTgt spid="190467">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90467">
                                            <p:txEl>
                                              <p:pRg st="3" end="3"/>
                                            </p:txEl>
                                          </p:spTgt>
                                        </p:tgtEl>
                                        <p:attrNameLst>
                                          <p:attrName>style.visibility</p:attrName>
                                        </p:attrNameLst>
                                      </p:cBhvr>
                                      <p:to>
                                        <p:strVal val="visible"/>
                                      </p:to>
                                    </p:set>
                                    <p:animEffect transition="in" filter="fade">
                                      <p:cBhvr>
                                        <p:cTn id="19" dur="1000"/>
                                        <p:tgtEl>
                                          <p:spTgt spid="190467">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7">
                                            <p:bg/>
                                          </p:spTgt>
                                        </p:tgtEl>
                                        <p:attrNameLst>
                                          <p:attrName>style.visibility</p:attrName>
                                        </p:attrNameLst>
                                      </p:cBhvr>
                                      <p:to>
                                        <p:strVal val="visible"/>
                                      </p:to>
                                    </p:set>
                                    <p:animEffect transition="in" filter="fade">
                                      <p:cBhvr>
                                        <p:cTn id="24" dur="1000"/>
                                        <p:tgtEl>
                                          <p:spTgt spid="7">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1000"/>
                                        <p:tgtEl>
                                          <p:spTgt spid="7">
                                            <p:txEl>
                                              <p:pRg st="0" end="0"/>
                                            </p:txEl>
                                          </p:spTgt>
                                        </p:tgtEl>
                                      </p:cBhvr>
                                    </p:animEffect>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animEffect transition="in" filter="fade">
                                      <p:cBhvr>
                                        <p:cTn id="31" dur="1000"/>
                                        <p:tgtEl>
                                          <p:spTgt spid="7">
                                            <p:txEl>
                                              <p:pRg st="1" end="1"/>
                                            </p:txEl>
                                          </p:spTgt>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animEffect transition="in" filter="fade">
                                      <p:cBhvr>
                                        <p:cTn id="35" dur="1000"/>
                                        <p:tgtEl>
                                          <p:spTgt spid="7">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90467">
                                            <p:txEl>
                                              <p:pRg st="4" end="4"/>
                                            </p:txEl>
                                          </p:spTgt>
                                        </p:tgtEl>
                                        <p:attrNameLst>
                                          <p:attrName>style.visibility</p:attrName>
                                        </p:attrNameLst>
                                      </p:cBhvr>
                                      <p:to>
                                        <p:strVal val="visible"/>
                                      </p:to>
                                    </p:set>
                                    <p:animEffect transition="in" filter="fade">
                                      <p:cBhvr>
                                        <p:cTn id="40" dur="1000"/>
                                        <p:tgtEl>
                                          <p:spTgt spid="190467">
                                            <p:txEl>
                                              <p:pRg st="4" end="4"/>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90467">
                                            <p:txEl>
                                              <p:pRg st="5" end="5"/>
                                            </p:txEl>
                                          </p:spTgt>
                                        </p:tgtEl>
                                        <p:attrNameLst>
                                          <p:attrName>style.visibility</p:attrName>
                                        </p:attrNameLst>
                                      </p:cBhvr>
                                      <p:to>
                                        <p:strVal val="visible"/>
                                      </p:to>
                                    </p:set>
                                    <p:animEffect transition="in" filter="fade">
                                      <p:cBhvr>
                                        <p:cTn id="45" dur="1000"/>
                                        <p:tgtEl>
                                          <p:spTgt spid="190467">
                                            <p:txEl>
                                              <p:pRg st="5" end="5"/>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190467">
                                            <p:txEl>
                                              <p:pRg st="6" end="6"/>
                                            </p:txEl>
                                          </p:spTgt>
                                        </p:tgtEl>
                                        <p:attrNameLst>
                                          <p:attrName>style.visibility</p:attrName>
                                        </p:attrNameLst>
                                      </p:cBhvr>
                                      <p:to>
                                        <p:strVal val="visible"/>
                                      </p:to>
                                    </p:set>
                                    <p:animEffect transition="in" filter="fade">
                                      <p:cBhvr>
                                        <p:cTn id="50" dur="1000"/>
                                        <p:tgtEl>
                                          <p:spTgt spid="190467">
                                            <p:txEl>
                                              <p:pRg st="6" end="6"/>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90467">
                                            <p:txEl>
                                              <p:pRg st="7" end="7"/>
                                            </p:txEl>
                                          </p:spTgt>
                                        </p:tgtEl>
                                        <p:attrNameLst>
                                          <p:attrName>style.visibility</p:attrName>
                                        </p:attrNameLst>
                                      </p:cBhvr>
                                      <p:to>
                                        <p:strVal val="visible"/>
                                      </p:to>
                                    </p:set>
                                    <p:animEffect transition="in" filter="fade">
                                      <p:cBhvr>
                                        <p:cTn id="55" dur="1000"/>
                                        <p:tgtEl>
                                          <p:spTgt spid="190467">
                                            <p:txEl>
                                              <p:pRg st="7" end="7"/>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190467">
                                            <p:txEl>
                                              <p:pRg st="8" end="8"/>
                                            </p:txEl>
                                          </p:spTgt>
                                        </p:tgtEl>
                                        <p:attrNameLst>
                                          <p:attrName>style.visibility</p:attrName>
                                        </p:attrNameLst>
                                      </p:cBhvr>
                                      <p:to>
                                        <p:strVal val="visible"/>
                                      </p:to>
                                    </p:set>
                                    <p:animEffect transition="in" filter="fade">
                                      <p:cBhvr>
                                        <p:cTn id="60" dur="1000"/>
                                        <p:tgtEl>
                                          <p:spTgt spid="190467">
                                            <p:txEl>
                                              <p:pRg st="8" end="8"/>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190467">
                                            <p:txEl>
                                              <p:pRg st="9" end="9"/>
                                            </p:txEl>
                                          </p:spTgt>
                                        </p:tgtEl>
                                        <p:attrNameLst>
                                          <p:attrName>style.visibility</p:attrName>
                                        </p:attrNameLst>
                                      </p:cBhvr>
                                      <p:to>
                                        <p:strVal val="visible"/>
                                      </p:to>
                                    </p:set>
                                    <p:animEffect transition="in" filter="fade">
                                      <p:cBhvr>
                                        <p:cTn id="65" dur="1000"/>
                                        <p:tgtEl>
                                          <p:spTgt spid="19046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059113"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8194" name="Rectangle 2"/>
          <p:cNvSpPr>
            <a:spLocks noGrp="1" noChangeArrowheads="1"/>
          </p:cNvSpPr>
          <p:nvPr>
            <p:ph type="title"/>
          </p:nvPr>
        </p:nvSpPr>
        <p:spPr>
          <a:xfrm>
            <a:off x="395288" y="0"/>
            <a:ext cx="8229600" cy="692150"/>
          </a:xfrm>
        </p:spPr>
        <p:txBody>
          <a:bodyPr/>
          <a:lstStyle/>
          <a:p>
            <a:pPr eaLnBrk="1" hangingPunct="1">
              <a:defRPr/>
            </a:pPr>
            <a:r>
              <a:rPr lang="el-GR" sz="2400" b="1" dirty="0" smtClean="0">
                <a:solidFill>
                  <a:schemeClr val="tx1"/>
                </a:solidFill>
              </a:rPr>
              <a:t>Διαβαθμισμένη Τράπεζα θεμάτων</a:t>
            </a:r>
            <a:endParaRPr lang="de-DE" sz="2400" b="1" dirty="0" smtClean="0">
              <a:solidFill>
                <a:schemeClr val="tx1"/>
              </a:solidFill>
            </a:endParaRPr>
          </a:p>
        </p:txBody>
      </p:sp>
      <p:sp>
        <p:nvSpPr>
          <p:cNvPr id="8195" name="Rectangle 3"/>
          <p:cNvSpPr>
            <a:spLocks noGrp="1" noChangeArrowheads="1"/>
          </p:cNvSpPr>
          <p:nvPr>
            <p:ph type="body" idx="1"/>
          </p:nvPr>
        </p:nvSpPr>
        <p:spPr>
          <a:xfrm>
            <a:off x="250825" y="765175"/>
            <a:ext cx="8435975" cy="5616575"/>
          </a:xfrm>
          <a:solidFill>
            <a:schemeClr val="tx1"/>
          </a:solidFill>
        </p:spPr>
        <p:txBody>
          <a:bodyPr/>
          <a:lstStyle/>
          <a:p>
            <a:pPr marL="0" indent="0" algn="just" eaLnBrk="1" hangingPunct="1">
              <a:spcBef>
                <a:spcPts val="0"/>
              </a:spcBef>
              <a:buFont typeface="Wingdings" pitchFamily="2" charset="2"/>
              <a:buNone/>
              <a:defRPr/>
            </a:pPr>
            <a:r>
              <a:rPr lang="el-GR" sz="2400" dirty="0" smtClean="0">
                <a:solidFill>
                  <a:schemeClr val="bg1">
                    <a:lumMod val="50000"/>
                  </a:schemeClr>
                </a:solidFill>
                <a:effectLst/>
              </a:rPr>
              <a:t>Ιδρύεται ο </a:t>
            </a:r>
            <a:r>
              <a:rPr lang="el-GR" sz="2400" b="1" dirty="0" smtClean="0">
                <a:solidFill>
                  <a:schemeClr val="bg1">
                    <a:lumMod val="50000"/>
                  </a:schemeClr>
                </a:solidFill>
                <a:effectLst/>
              </a:rPr>
              <a:t>Εθνικός Οργανισμός Εξετάσεων</a:t>
            </a:r>
            <a:r>
              <a:rPr lang="el-GR" sz="2400" dirty="0" smtClean="0">
                <a:solidFill>
                  <a:schemeClr val="bg1">
                    <a:lumMod val="50000"/>
                  </a:schemeClr>
                </a:solidFill>
                <a:effectLst/>
              </a:rPr>
              <a:t> (Ε.Ο.Ε), ως ανεξάρτητη αρχή, ο οποίος έχει την αποκλειστική ευθύνη για:</a:t>
            </a:r>
          </a:p>
          <a:p>
            <a:pPr marL="0" indent="0" algn="just" eaLnBrk="1" hangingPunct="1">
              <a:spcBef>
                <a:spcPts val="0"/>
              </a:spcBef>
              <a:buFont typeface="Wingdings" pitchFamily="2" charset="2"/>
              <a:buNone/>
              <a:defRPr/>
            </a:pPr>
            <a:endParaRPr lang="el-GR" sz="2400" dirty="0" smtClean="0">
              <a:solidFill>
                <a:schemeClr val="bg1">
                  <a:lumMod val="50000"/>
                </a:schemeClr>
              </a:solidFill>
              <a:effectLst/>
            </a:endParaRPr>
          </a:p>
          <a:p>
            <a:pPr marL="0" indent="0" algn="just" eaLnBrk="1" hangingPunct="1">
              <a:spcBef>
                <a:spcPts val="0"/>
              </a:spcBef>
              <a:buFont typeface="Wingdings" pitchFamily="2" charset="2"/>
              <a:buNone/>
              <a:defRPr/>
            </a:pPr>
            <a:r>
              <a:rPr lang="el-GR" sz="2400" b="1" dirty="0" smtClean="0">
                <a:solidFill>
                  <a:schemeClr val="bg1">
                    <a:lumMod val="50000"/>
                  </a:schemeClr>
                </a:solidFill>
                <a:effectLst/>
              </a:rPr>
              <a:t>Α.</a:t>
            </a:r>
            <a:r>
              <a:rPr lang="el-GR" sz="2400" dirty="0" smtClean="0">
                <a:solidFill>
                  <a:schemeClr val="bg1">
                    <a:lumMod val="50000"/>
                  </a:schemeClr>
                </a:solidFill>
                <a:effectLst/>
              </a:rPr>
              <a:t> Τον καθορισμό της διδακτέας ύλης όλων των διδασκομένων  μαθημάτων όλων των τάξεων ΓΕ.Λ. και ΕΠΑ.Λ.,</a:t>
            </a:r>
          </a:p>
          <a:p>
            <a:pPr marL="0" indent="0" algn="just" eaLnBrk="1" hangingPunct="1">
              <a:spcBef>
                <a:spcPts val="0"/>
              </a:spcBef>
              <a:buFont typeface="Wingdings" pitchFamily="2" charset="2"/>
              <a:buNone/>
              <a:defRPr/>
            </a:pPr>
            <a:endParaRPr lang="el-GR" sz="2400" dirty="0" smtClean="0">
              <a:solidFill>
                <a:schemeClr val="bg1">
                  <a:lumMod val="50000"/>
                </a:schemeClr>
              </a:solidFill>
              <a:effectLst/>
            </a:endParaRPr>
          </a:p>
          <a:p>
            <a:pPr marL="0" indent="0" algn="just" eaLnBrk="1" hangingPunct="1">
              <a:spcBef>
                <a:spcPts val="0"/>
              </a:spcBef>
              <a:buFont typeface="Wingdings" pitchFamily="2" charset="2"/>
              <a:buNone/>
              <a:defRPr/>
            </a:pPr>
            <a:r>
              <a:rPr lang="el-GR" sz="2400" b="1" dirty="0" smtClean="0">
                <a:solidFill>
                  <a:schemeClr val="bg1">
                    <a:lumMod val="50000"/>
                  </a:schemeClr>
                </a:solidFill>
                <a:effectLst/>
              </a:rPr>
              <a:t>Β.</a:t>
            </a:r>
            <a:r>
              <a:rPr lang="el-GR" sz="2400" dirty="0" smtClean="0">
                <a:solidFill>
                  <a:schemeClr val="bg1">
                    <a:lumMod val="50000"/>
                  </a:schemeClr>
                </a:solidFill>
                <a:effectLst/>
              </a:rPr>
              <a:t> Τη δημιουργία τράπεζας θεμάτων διαβαθμισμένης δυσκολίας (σε συνεργασία με το Ι.Ε.Π.),</a:t>
            </a:r>
          </a:p>
          <a:p>
            <a:pPr marL="0" indent="0" algn="just" eaLnBrk="1" hangingPunct="1">
              <a:spcBef>
                <a:spcPts val="0"/>
              </a:spcBef>
              <a:buFont typeface="Wingdings" pitchFamily="2" charset="2"/>
              <a:buNone/>
              <a:defRPr/>
            </a:pPr>
            <a:endParaRPr lang="el-GR" sz="2400" dirty="0" smtClean="0">
              <a:solidFill>
                <a:schemeClr val="bg1">
                  <a:lumMod val="50000"/>
                </a:schemeClr>
              </a:solidFill>
              <a:effectLst/>
            </a:endParaRPr>
          </a:p>
          <a:p>
            <a:pPr marL="0" indent="0" algn="just" eaLnBrk="1" hangingPunct="1">
              <a:spcBef>
                <a:spcPts val="0"/>
              </a:spcBef>
              <a:buFont typeface="Wingdings" pitchFamily="2" charset="2"/>
              <a:buNone/>
              <a:defRPr/>
            </a:pPr>
            <a:r>
              <a:rPr lang="el-GR" sz="2400" b="1" dirty="0" smtClean="0">
                <a:solidFill>
                  <a:schemeClr val="bg1">
                    <a:lumMod val="50000"/>
                  </a:schemeClr>
                </a:solidFill>
                <a:effectLst/>
              </a:rPr>
              <a:t>Γ.</a:t>
            </a:r>
            <a:r>
              <a:rPr lang="el-GR" sz="2400" dirty="0" smtClean="0">
                <a:solidFill>
                  <a:schemeClr val="bg1">
                    <a:lumMod val="50000"/>
                  </a:schemeClr>
                </a:solidFill>
                <a:effectLst/>
              </a:rPr>
              <a:t> Τη διενέργεια των πανελληνίων εξετάσεων και των εξετάσεων του Γενικού Λυκείου και ΕΠΑ.Λ. για όλες τις τάξεις και όλα τα μαθήματα (εκδίδοντας σχετικές οδηγίες).</a:t>
            </a:r>
          </a:p>
          <a:p>
            <a:pPr eaLnBrk="1" hangingPunct="1">
              <a:lnSpc>
                <a:spcPct val="90000"/>
              </a:lnSpc>
              <a:buFont typeface="Wingdings" pitchFamily="2" charset="2"/>
              <a:buNone/>
              <a:defRPr/>
            </a:pPr>
            <a:endParaRPr lang="de-DE" sz="2000" dirty="0" smtClean="0">
              <a:latin typeface="Book Antiqua" pitchFamily="18" charset="0"/>
            </a:endParaRPr>
          </a:p>
        </p:txBody>
      </p:sp>
      <p:sp>
        <p:nvSpPr>
          <p:cNvPr id="6" name="5 - Θέση αριθμού διαφάνειας"/>
          <p:cNvSpPr>
            <a:spLocks noGrp="1"/>
          </p:cNvSpPr>
          <p:nvPr>
            <p:ph type="sldNum" sz="quarter" idx="12"/>
          </p:nvPr>
        </p:nvSpPr>
        <p:spPr/>
        <p:txBody>
          <a:bodyPr/>
          <a:lstStyle/>
          <a:p>
            <a:pPr>
              <a:defRPr/>
            </a:pPr>
            <a:fld id="{998D47A8-6D3C-471A-9E56-76D5842CDEF0}" type="slidenum">
              <a:rPr lang="de-DE"/>
              <a:pPr>
                <a:defRPr/>
              </a:pPr>
              <a:t>29</a:t>
            </a:fld>
            <a:endParaRPr lang="de-DE"/>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fade">
                                      <p:cBhvr>
                                        <p:cTn id="7" dur="1000"/>
                                        <p:tgtEl>
                                          <p:spTgt spid="8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195">
                                            <p:txEl>
                                              <p:pRg st="2" end="2"/>
                                            </p:txEl>
                                          </p:spTgt>
                                        </p:tgtEl>
                                        <p:attrNameLst>
                                          <p:attrName>style.visibility</p:attrName>
                                        </p:attrNameLst>
                                      </p:cBhvr>
                                      <p:to>
                                        <p:strVal val="visible"/>
                                      </p:to>
                                    </p:set>
                                    <p:animEffect transition="in" filter="fade">
                                      <p:cBhvr>
                                        <p:cTn id="12" dur="1000"/>
                                        <p:tgtEl>
                                          <p:spTgt spid="819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195">
                                            <p:txEl>
                                              <p:pRg st="4" end="4"/>
                                            </p:txEl>
                                          </p:spTgt>
                                        </p:tgtEl>
                                        <p:attrNameLst>
                                          <p:attrName>style.visibility</p:attrName>
                                        </p:attrNameLst>
                                      </p:cBhvr>
                                      <p:to>
                                        <p:strVal val="visible"/>
                                      </p:to>
                                    </p:set>
                                    <p:animEffect transition="in" filter="fade">
                                      <p:cBhvr>
                                        <p:cTn id="17" dur="1000"/>
                                        <p:tgtEl>
                                          <p:spTgt spid="819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195">
                                            <p:txEl>
                                              <p:pRg st="6" end="6"/>
                                            </p:txEl>
                                          </p:spTgt>
                                        </p:tgtEl>
                                        <p:attrNameLst>
                                          <p:attrName>style.visibility</p:attrName>
                                        </p:attrNameLst>
                                      </p:cBhvr>
                                      <p:to>
                                        <p:strVal val="visible"/>
                                      </p:to>
                                    </p:set>
                                    <p:animEffect transition="in" filter="fade">
                                      <p:cBhvr>
                                        <p:cTn id="22" dur="1000"/>
                                        <p:tgtEl>
                                          <p:spTgt spid="819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75778" name="Rectangle 2"/>
          <p:cNvSpPr>
            <a:spLocks noGrp="1" noChangeArrowheads="1"/>
          </p:cNvSpPr>
          <p:nvPr>
            <p:ph type="title"/>
          </p:nvPr>
        </p:nvSpPr>
        <p:spPr>
          <a:xfrm>
            <a:off x="323850" y="0"/>
            <a:ext cx="8229600" cy="765175"/>
          </a:xfrm>
        </p:spPr>
        <p:txBody>
          <a:bodyPr/>
          <a:lstStyle/>
          <a:p>
            <a:pPr eaLnBrk="1" hangingPunct="1">
              <a:defRPr/>
            </a:pPr>
            <a:r>
              <a:rPr lang="el-GR" sz="2400" b="1" dirty="0" smtClean="0">
                <a:solidFill>
                  <a:schemeClr val="tx1"/>
                </a:solidFill>
              </a:rPr>
              <a:t>Δομή του Γενικού Λυκείου</a:t>
            </a:r>
            <a:endParaRPr lang="de-DE" sz="2400" b="1" dirty="0" smtClean="0">
              <a:solidFill>
                <a:schemeClr val="tx1"/>
              </a:solidFill>
            </a:endParaRPr>
          </a:p>
        </p:txBody>
      </p:sp>
      <p:sp>
        <p:nvSpPr>
          <p:cNvPr id="75780" name="Rectangle 4"/>
          <p:cNvSpPr>
            <a:spLocks noGrp="1" noChangeArrowheads="1"/>
          </p:cNvSpPr>
          <p:nvPr>
            <p:ph type="body" idx="1"/>
          </p:nvPr>
        </p:nvSpPr>
        <p:spPr>
          <a:xfrm>
            <a:off x="250825" y="765175"/>
            <a:ext cx="8435975" cy="5616575"/>
          </a:xfrm>
        </p:spPr>
        <p:txBody>
          <a:bodyPr/>
          <a:lstStyle/>
          <a:p>
            <a:pPr algn="ctr" eaLnBrk="1" hangingPunct="1">
              <a:buFont typeface="Wingdings" pitchFamily="2" charset="2"/>
              <a:buNone/>
              <a:defRPr/>
            </a:pPr>
            <a:r>
              <a:rPr lang="el-GR" sz="2400" dirty="0" smtClean="0">
                <a:latin typeface="Book Antiqua" pitchFamily="18" charset="0"/>
              </a:rPr>
              <a:t>Βασική δομή τάξεων-Ομάδων Προσανατολισμού</a:t>
            </a:r>
          </a:p>
          <a:p>
            <a:pPr algn="ctr" eaLnBrk="1" hangingPunct="1">
              <a:buFont typeface="Wingdings" pitchFamily="2" charset="2"/>
              <a:buNone/>
              <a:defRPr/>
            </a:pPr>
            <a:endParaRPr lang="el-GR" sz="2000" i="1" dirty="0" smtClean="0">
              <a:solidFill>
                <a:srgbClr val="F44320"/>
              </a:solidFill>
              <a:latin typeface="Book Antiqua" pitchFamily="18" charset="0"/>
            </a:endParaRPr>
          </a:p>
          <a:p>
            <a:pPr algn="ctr" eaLnBrk="1" hangingPunct="1">
              <a:buFont typeface="Wingdings" pitchFamily="2" charset="2"/>
              <a:buNone/>
              <a:defRPr/>
            </a:pPr>
            <a:endParaRPr lang="de-DE" sz="2000" i="1" dirty="0" smtClean="0">
              <a:solidFill>
                <a:srgbClr val="F44320"/>
              </a:solidFill>
              <a:latin typeface="Book Antiqua" pitchFamily="18" charset="0"/>
            </a:endParaRPr>
          </a:p>
        </p:txBody>
      </p:sp>
      <p:sp>
        <p:nvSpPr>
          <p:cNvPr id="26" name="25 - Θέση αριθμού διαφάνειας"/>
          <p:cNvSpPr>
            <a:spLocks noGrp="1"/>
          </p:cNvSpPr>
          <p:nvPr>
            <p:ph type="sldNum" sz="quarter" idx="12"/>
          </p:nvPr>
        </p:nvSpPr>
        <p:spPr/>
        <p:txBody>
          <a:bodyPr/>
          <a:lstStyle/>
          <a:p>
            <a:pPr>
              <a:defRPr/>
            </a:pPr>
            <a:fld id="{1AE5C623-5521-400E-A063-5BA15007E91C}" type="slidenum">
              <a:rPr lang="de-DE"/>
              <a:pPr>
                <a:defRPr/>
              </a:pPr>
              <a:t>3</a:t>
            </a:fld>
            <a:endParaRPr lang="de-DE"/>
          </a:p>
        </p:txBody>
      </p:sp>
      <p:graphicFrame>
        <p:nvGraphicFramePr>
          <p:cNvPr id="9" name="8 - Διάγραμμα"/>
          <p:cNvGraphicFramePr/>
          <p:nvPr/>
        </p:nvGraphicFramePr>
        <p:xfrm>
          <a:off x="179512" y="1412776"/>
          <a:ext cx="8568952"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graphicEl>
                                              <a:dgm id="{116AADC0-74DC-4F48-BB38-AF9426E7A300}"/>
                                            </p:graphicEl>
                                          </p:spTgt>
                                        </p:tgtEl>
                                        <p:attrNameLst>
                                          <p:attrName>style.visibility</p:attrName>
                                        </p:attrNameLst>
                                      </p:cBhvr>
                                      <p:to>
                                        <p:strVal val="visible"/>
                                      </p:to>
                                    </p:set>
                                    <p:animEffect transition="in" filter="fade">
                                      <p:cBhvr>
                                        <p:cTn id="7" dur="1000"/>
                                        <p:tgtEl>
                                          <p:spTgt spid="9">
                                            <p:graphicEl>
                                              <a:dgm id="{116AADC0-74DC-4F48-BB38-AF9426E7A300}"/>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graphicEl>
                                              <a:dgm id="{B9D874EB-401B-4668-B5DD-3E613F651A81}"/>
                                            </p:graphicEl>
                                          </p:spTgt>
                                        </p:tgtEl>
                                        <p:attrNameLst>
                                          <p:attrName>style.visibility</p:attrName>
                                        </p:attrNameLst>
                                      </p:cBhvr>
                                      <p:to>
                                        <p:strVal val="visible"/>
                                      </p:to>
                                    </p:set>
                                    <p:animEffect transition="in" filter="fade">
                                      <p:cBhvr>
                                        <p:cTn id="12" dur="1000"/>
                                        <p:tgtEl>
                                          <p:spTgt spid="9">
                                            <p:graphicEl>
                                              <a:dgm id="{B9D874EB-401B-4668-B5DD-3E613F651A81}"/>
                                            </p:graphicEl>
                                          </p:spTgt>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9">
                                            <p:graphicEl>
                                              <a:dgm id="{28862C4C-C4BA-40FB-8C6E-9DD024047FC7}"/>
                                            </p:graphicEl>
                                          </p:spTgt>
                                        </p:tgtEl>
                                        <p:attrNameLst>
                                          <p:attrName>style.visibility</p:attrName>
                                        </p:attrNameLst>
                                      </p:cBhvr>
                                      <p:to>
                                        <p:strVal val="visible"/>
                                      </p:to>
                                    </p:set>
                                    <p:animEffect transition="in" filter="fade">
                                      <p:cBhvr>
                                        <p:cTn id="16" dur="1000"/>
                                        <p:tgtEl>
                                          <p:spTgt spid="9">
                                            <p:graphicEl>
                                              <a:dgm id="{28862C4C-C4BA-40FB-8C6E-9DD024047FC7}"/>
                                            </p:graphicEl>
                                          </p:spTgt>
                                        </p:tgtEl>
                                      </p:cBhvr>
                                    </p:animEffect>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9">
                                            <p:graphicEl>
                                              <a:dgm id="{23D81D8B-16A2-4F89-B090-B8D16CAA9417}"/>
                                            </p:graphicEl>
                                          </p:spTgt>
                                        </p:tgtEl>
                                        <p:attrNameLst>
                                          <p:attrName>style.visibility</p:attrName>
                                        </p:attrNameLst>
                                      </p:cBhvr>
                                      <p:to>
                                        <p:strVal val="visible"/>
                                      </p:to>
                                    </p:set>
                                    <p:animEffect transition="in" filter="fade">
                                      <p:cBhvr>
                                        <p:cTn id="20" dur="1000"/>
                                        <p:tgtEl>
                                          <p:spTgt spid="9">
                                            <p:graphicEl>
                                              <a:dgm id="{23D81D8B-16A2-4F89-B090-B8D16CAA9417}"/>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graphicEl>
                                              <a:dgm id="{57228A86-252B-48C2-B28F-A5F9B5D6D277}"/>
                                            </p:graphicEl>
                                          </p:spTgt>
                                        </p:tgtEl>
                                        <p:attrNameLst>
                                          <p:attrName>style.visibility</p:attrName>
                                        </p:attrNameLst>
                                      </p:cBhvr>
                                      <p:to>
                                        <p:strVal val="visible"/>
                                      </p:to>
                                    </p:set>
                                    <p:animEffect transition="in" filter="fade">
                                      <p:cBhvr>
                                        <p:cTn id="25" dur="1000"/>
                                        <p:tgtEl>
                                          <p:spTgt spid="9">
                                            <p:graphicEl>
                                              <a:dgm id="{57228A86-252B-48C2-B28F-A5F9B5D6D277}"/>
                                            </p:graphicEl>
                                          </p:spTgt>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9">
                                            <p:graphicEl>
                                              <a:dgm id="{9F01C2D5-0749-4A1D-845A-FBA09EA2CB8E}"/>
                                            </p:graphicEl>
                                          </p:spTgt>
                                        </p:tgtEl>
                                        <p:attrNameLst>
                                          <p:attrName>style.visibility</p:attrName>
                                        </p:attrNameLst>
                                      </p:cBhvr>
                                      <p:to>
                                        <p:strVal val="visible"/>
                                      </p:to>
                                    </p:set>
                                    <p:animEffect transition="in" filter="fade">
                                      <p:cBhvr>
                                        <p:cTn id="29" dur="1000"/>
                                        <p:tgtEl>
                                          <p:spTgt spid="9">
                                            <p:graphicEl>
                                              <a:dgm id="{9F01C2D5-0749-4A1D-845A-FBA09EA2CB8E}"/>
                                            </p:graphicEl>
                                          </p:spTgt>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9">
                                            <p:graphicEl>
                                              <a:dgm id="{EEFBD0A1-8C96-48D6-86BF-9741A0296E5B}"/>
                                            </p:graphicEl>
                                          </p:spTgt>
                                        </p:tgtEl>
                                        <p:attrNameLst>
                                          <p:attrName>style.visibility</p:attrName>
                                        </p:attrNameLst>
                                      </p:cBhvr>
                                      <p:to>
                                        <p:strVal val="visible"/>
                                      </p:to>
                                    </p:set>
                                    <p:animEffect transition="in" filter="fade">
                                      <p:cBhvr>
                                        <p:cTn id="33" dur="1000"/>
                                        <p:tgtEl>
                                          <p:spTgt spid="9">
                                            <p:graphicEl>
                                              <a:dgm id="{EEFBD0A1-8C96-48D6-86BF-9741A0296E5B}"/>
                                            </p:graphicEl>
                                          </p:spTgt>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
                                            <p:graphicEl>
                                              <a:dgm id="{85626E04-ABCC-4BD0-A908-91E5EA200D62}"/>
                                            </p:graphicEl>
                                          </p:spTgt>
                                        </p:tgtEl>
                                        <p:attrNameLst>
                                          <p:attrName>style.visibility</p:attrName>
                                        </p:attrNameLst>
                                      </p:cBhvr>
                                      <p:to>
                                        <p:strVal val="visible"/>
                                      </p:to>
                                    </p:set>
                                    <p:animEffect transition="in" filter="fade">
                                      <p:cBhvr>
                                        <p:cTn id="37" dur="1000"/>
                                        <p:tgtEl>
                                          <p:spTgt spid="9">
                                            <p:graphicEl>
                                              <a:dgm id="{85626E04-ABCC-4BD0-A908-91E5EA200D6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uiExpand="1">
        <p:bldSub>
          <a:bldDgm bld="one"/>
        </p:bldSub>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46082" name="Rectangle 2"/>
          <p:cNvSpPr>
            <a:spLocks noGrp="1" noChangeArrowheads="1"/>
          </p:cNvSpPr>
          <p:nvPr>
            <p:ph type="title"/>
          </p:nvPr>
        </p:nvSpPr>
        <p:spPr>
          <a:xfrm>
            <a:off x="468313" y="0"/>
            <a:ext cx="8229600" cy="549275"/>
          </a:xfrm>
        </p:spPr>
        <p:txBody>
          <a:bodyPr/>
          <a:lstStyle/>
          <a:p>
            <a:pPr eaLnBrk="1" hangingPunct="1">
              <a:defRPr/>
            </a:pPr>
            <a:r>
              <a:rPr lang="el-GR" sz="2400" b="1" dirty="0" smtClean="0">
                <a:solidFill>
                  <a:schemeClr val="tx1"/>
                </a:solidFill>
              </a:rPr>
              <a:t>Τι ξέρουμε μέχρι σήμερα για την τράπεζα θεμάτων</a:t>
            </a:r>
            <a:endParaRPr lang="de-DE" sz="2400" b="1" dirty="0" smtClean="0">
              <a:solidFill>
                <a:schemeClr val="tx1"/>
              </a:solidFill>
            </a:endParaRPr>
          </a:p>
        </p:txBody>
      </p:sp>
      <p:sp>
        <p:nvSpPr>
          <p:cNvPr id="46083" name="Rectangle 3"/>
          <p:cNvSpPr>
            <a:spLocks noGrp="1" noChangeArrowheads="1"/>
          </p:cNvSpPr>
          <p:nvPr>
            <p:ph type="body" idx="1"/>
          </p:nvPr>
        </p:nvSpPr>
        <p:spPr>
          <a:xfrm>
            <a:off x="161925" y="692150"/>
            <a:ext cx="8820150" cy="5759450"/>
          </a:xfrm>
          <a:solidFill>
            <a:schemeClr val="tx1"/>
          </a:solidFill>
        </p:spPr>
        <p:txBody>
          <a:bodyPr/>
          <a:lstStyle/>
          <a:p>
            <a:pPr marL="0" indent="0" algn="just" eaLnBrk="1" hangingPunct="1">
              <a:spcBef>
                <a:spcPts val="0"/>
              </a:spcBef>
              <a:buFont typeface="Wingdings" pitchFamily="2" charset="2"/>
              <a:buNone/>
              <a:defRPr/>
            </a:pPr>
            <a:r>
              <a:rPr lang="el-GR" sz="2200" dirty="0" smtClean="0">
                <a:solidFill>
                  <a:schemeClr val="bg1">
                    <a:lumMod val="50000"/>
                  </a:schemeClr>
                </a:solidFill>
                <a:effectLst/>
              </a:rPr>
              <a:t>Η </a:t>
            </a:r>
            <a:r>
              <a:rPr lang="el-GR" sz="2200" b="1" dirty="0" smtClean="0">
                <a:solidFill>
                  <a:schemeClr val="bg1">
                    <a:lumMod val="50000"/>
                  </a:schemeClr>
                </a:solidFill>
                <a:effectLst/>
              </a:rPr>
              <a:t>μέχρι σήμερα</a:t>
            </a:r>
            <a:r>
              <a:rPr lang="el-GR" sz="2200" dirty="0" smtClean="0">
                <a:solidFill>
                  <a:schemeClr val="bg1">
                    <a:lumMod val="50000"/>
                  </a:schemeClr>
                </a:solidFill>
                <a:effectLst/>
              </a:rPr>
              <a:t> γνώση μας προκύπτει από τον ίδιο το Νόμο, ο οποίος δεν προβλέπει λεπτομέρειες όσον αφορά τη </a:t>
            </a:r>
            <a:r>
              <a:rPr lang="el-GR" sz="2200" b="1" dirty="0" smtClean="0">
                <a:solidFill>
                  <a:schemeClr val="bg1">
                    <a:lumMod val="50000"/>
                  </a:schemeClr>
                </a:solidFill>
                <a:effectLst/>
              </a:rPr>
              <a:t>δημιουργία</a:t>
            </a:r>
            <a:r>
              <a:rPr lang="el-GR" sz="2200" dirty="0" smtClean="0">
                <a:solidFill>
                  <a:schemeClr val="bg1">
                    <a:lumMod val="50000"/>
                  </a:schemeClr>
                </a:solidFill>
                <a:effectLst/>
              </a:rPr>
              <a:t> και </a:t>
            </a:r>
            <a:r>
              <a:rPr lang="el-GR" sz="2200" b="1" dirty="0" smtClean="0">
                <a:solidFill>
                  <a:schemeClr val="bg1">
                    <a:lumMod val="50000"/>
                  </a:schemeClr>
                </a:solidFill>
                <a:effectLst/>
              </a:rPr>
              <a:t>λειτουργία</a:t>
            </a:r>
            <a:r>
              <a:rPr lang="el-GR" sz="2200" dirty="0" smtClean="0">
                <a:solidFill>
                  <a:schemeClr val="bg1">
                    <a:lumMod val="50000"/>
                  </a:schemeClr>
                </a:solidFill>
                <a:effectLst/>
              </a:rPr>
              <a:t> της τράπεζας θεμάτων. Επίκειται η έκδοση των Υπουργικών Αποφάσεων, ώστε να επανδρωθεί με ανθρώπινο δυναμικό και να ρυθμιστεί ο τρόπος λειτουργίας της. </a:t>
            </a:r>
          </a:p>
          <a:p>
            <a:pPr marL="0" indent="0" eaLnBrk="1" hangingPunct="1">
              <a:spcBef>
                <a:spcPts val="600"/>
              </a:spcBef>
              <a:buFont typeface="Wingdings" pitchFamily="2" charset="2"/>
              <a:buNone/>
              <a:defRPr/>
            </a:pPr>
            <a:r>
              <a:rPr lang="el-GR" sz="2200" b="1" dirty="0" smtClean="0">
                <a:solidFill>
                  <a:schemeClr val="bg1">
                    <a:lumMod val="50000"/>
                  </a:schemeClr>
                </a:solidFill>
                <a:effectLst/>
              </a:rPr>
              <a:t>Κωδικοποιώντας αυτά που ξέρουμε έχουμε:</a:t>
            </a:r>
          </a:p>
          <a:p>
            <a:pPr marL="0" indent="0" eaLnBrk="1" hangingPunct="1">
              <a:spcBef>
                <a:spcPts val="300"/>
              </a:spcBef>
              <a:defRPr/>
            </a:pPr>
            <a:r>
              <a:rPr lang="el-GR" sz="2200" dirty="0" smtClean="0">
                <a:solidFill>
                  <a:schemeClr val="bg1">
                    <a:lumMod val="50000"/>
                  </a:schemeClr>
                </a:solidFill>
                <a:effectLst/>
              </a:rPr>
              <a:t> Θα είναι ηλεκτρονική τράπεζα για όλα τα μαθήματα.</a:t>
            </a:r>
          </a:p>
          <a:p>
            <a:pPr marL="0" indent="0" eaLnBrk="1" hangingPunct="1">
              <a:spcBef>
                <a:spcPts val="300"/>
              </a:spcBef>
              <a:defRPr/>
            </a:pPr>
            <a:r>
              <a:rPr lang="el-GR" sz="2200" dirty="0" smtClean="0">
                <a:solidFill>
                  <a:schemeClr val="bg1">
                    <a:lumMod val="50000"/>
                  </a:schemeClr>
                </a:solidFill>
                <a:effectLst/>
              </a:rPr>
              <a:t> Θα είναι θέματα κλιμακούμενης δυσκολίας.</a:t>
            </a:r>
          </a:p>
          <a:p>
            <a:pPr marL="0" indent="0" algn="just" eaLnBrk="1" hangingPunct="1">
              <a:spcBef>
                <a:spcPts val="300"/>
              </a:spcBef>
              <a:tabLst>
                <a:tab pos="182563" algn="l"/>
              </a:tabLst>
              <a:defRPr/>
            </a:pPr>
            <a:r>
              <a:rPr lang="el-GR" sz="2200" dirty="0" smtClean="0">
                <a:solidFill>
                  <a:schemeClr val="bg1">
                    <a:lumMod val="50000"/>
                  </a:schemeClr>
                </a:solidFill>
                <a:effectLst/>
              </a:rPr>
              <a:t> Η ηλεκτρονική κλήρωση θα γίνεται με τη βοήθεια κλειδάριθμου 	στη 	Β΄ Λυκείου ενώ στις άλλες τάξεις προβλέπεται απλή κλήρωση.</a:t>
            </a:r>
          </a:p>
          <a:p>
            <a:pPr marL="0" indent="0" eaLnBrk="1" hangingPunct="1">
              <a:spcBef>
                <a:spcPts val="300"/>
              </a:spcBef>
              <a:tabLst>
                <a:tab pos="182563" algn="l"/>
              </a:tabLst>
              <a:defRPr/>
            </a:pPr>
            <a:r>
              <a:rPr lang="el-GR" sz="2200" dirty="0" smtClean="0">
                <a:solidFill>
                  <a:schemeClr val="bg1">
                    <a:lumMod val="50000"/>
                  </a:schemeClr>
                </a:solidFill>
                <a:effectLst/>
              </a:rPr>
              <a:t> Η κλήρωση θα αφορά κάθε σχολική μονάδα.</a:t>
            </a:r>
          </a:p>
          <a:p>
            <a:pPr marL="0" indent="0" algn="just" eaLnBrk="1" hangingPunct="1">
              <a:spcBef>
                <a:spcPts val="300"/>
              </a:spcBef>
              <a:tabLst>
                <a:tab pos="182563" algn="l"/>
              </a:tabLst>
              <a:defRPr/>
            </a:pPr>
            <a:r>
              <a:rPr lang="el-GR" sz="2200" dirty="0" smtClean="0">
                <a:solidFill>
                  <a:schemeClr val="bg1">
                    <a:lumMod val="50000"/>
                  </a:schemeClr>
                </a:solidFill>
                <a:effectLst/>
              </a:rPr>
              <a:t> Θα αφορά την Α’, Β’, Γ’ Γενικού Λυκείου (και ΕΠΑ.Λ.) καθώς και τις 	πανελλήνιες εξετάσεις.</a:t>
            </a:r>
          </a:p>
          <a:p>
            <a:pPr marL="0" indent="0" algn="just" eaLnBrk="1" hangingPunct="1">
              <a:spcBef>
                <a:spcPts val="300"/>
              </a:spcBef>
              <a:tabLst>
                <a:tab pos="182563" algn="l"/>
              </a:tabLst>
              <a:defRPr/>
            </a:pPr>
            <a:r>
              <a:rPr lang="el-GR" sz="2200" dirty="0" smtClean="0">
                <a:solidFill>
                  <a:schemeClr val="bg1">
                    <a:lumMod val="50000"/>
                  </a:schemeClr>
                </a:solidFill>
                <a:effectLst/>
              </a:rPr>
              <a:t> Θα αντλείται το 50% των θεμάτων σε κάθε περίπτωση εξετάσεων 	Λυκείου (ή ΕΠΑ.Λ.) καθώς και το 50% των θεμάτων των 	πανελληνίων εξετάσεων.</a:t>
            </a:r>
          </a:p>
          <a:p>
            <a:pPr eaLnBrk="1" hangingPunct="1">
              <a:lnSpc>
                <a:spcPct val="80000"/>
              </a:lnSpc>
              <a:buFont typeface="Wingdings" pitchFamily="2" charset="2"/>
              <a:buNone/>
              <a:defRPr/>
            </a:pPr>
            <a:endParaRPr lang="de-DE" sz="1800" dirty="0" smtClean="0">
              <a:latin typeface="Book Antiqua" pitchFamily="18" charset="0"/>
            </a:endParaRPr>
          </a:p>
        </p:txBody>
      </p:sp>
      <p:sp>
        <p:nvSpPr>
          <p:cNvPr id="6" name="5 - Θέση αριθμού διαφάνειας"/>
          <p:cNvSpPr>
            <a:spLocks noGrp="1"/>
          </p:cNvSpPr>
          <p:nvPr>
            <p:ph type="sldNum" sz="quarter" idx="12"/>
          </p:nvPr>
        </p:nvSpPr>
        <p:spPr/>
        <p:txBody>
          <a:bodyPr/>
          <a:lstStyle/>
          <a:p>
            <a:pPr>
              <a:defRPr/>
            </a:pPr>
            <a:fld id="{CE70BA86-1811-4671-9743-82A98245D76A}" type="slidenum">
              <a:rPr lang="de-DE"/>
              <a:pPr>
                <a:defRPr/>
              </a:pPr>
              <a:t>30</a:t>
            </a:fld>
            <a:endParaRPr lang="de-DE"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Effect transition="in" filter="fade">
                                      <p:cBhvr>
                                        <p:cTn id="7" dur="1000"/>
                                        <p:tgtEl>
                                          <p:spTgt spid="460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083">
                                            <p:txEl>
                                              <p:pRg st="1" end="1"/>
                                            </p:txEl>
                                          </p:spTgt>
                                        </p:tgtEl>
                                        <p:attrNameLst>
                                          <p:attrName>style.visibility</p:attrName>
                                        </p:attrNameLst>
                                      </p:cBhvr>
                                      <p:to>
                                        <p:strVal val="visible"/>
                                      </p:to>
                                    </p:set>
                                    <p:animEffect transition="in" filter="fade">
                                      <p:cBhvr>
                                        <p:cTn id="12" dur="1000"/>
                                        <p:tgtEl>
                                          <p:spTgt spid="460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6083">
                                            <p:txEl>
                                              <p:pRg st="2" end="2"/>
                                            </p:txEl>
                                          </p:spTgt>
                                        </p:tgtEl>
                                        <p:attrNameLst>
                                          <p:attrName>style.visibility</p:attrName>
                                        </p:attrNameLst>
                                      </p:cBhvr>
                                      <p:to>
                                        <p:strVal val="visible"/>
                                      </p:to>
                                    </p:set>
                                    <p:animEffect transition="in" filter="fade">
                                      <p:cBhvr>
                                        <p:cTn id="17" dur="1000"/>
                                        <p:tgtEl>
                                          <p:spTgt spid="4608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6083">
                                            <p:txEl>
                                              <p:pRg st="3" end="3"/>
                                            </p:txEl>
                                          </p:spTgt>
                                        </p:tgtEl>
                                        <p:attrNameLst>
                                          <p:attrName>style.visibility</p:attrName>
                                        </p:attrNameLst>
                                      </p:cBhvr>
                                      <p:to>
                                        <p:strVal val="visible"/>
                                      </p:to>
                                    </p:set>
                                    <p:animEffect transition="in" filter="fade">
                                      <p:cBhvr>
                                        <p:cTn id="22" dur="1000"/>
                                        <p:tgtEl>
                                          <p:spTgt spid="4608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6083">
                                            <p:txEl>
                                              <p:pRg st="4" end="4"/>
                                            </p:txEl>
                                          </p:spTgt>
                                        </p:tgtEl>
                                        <p:attrNameLst>
                                          <p:attrName>style.visibility</p:attrName>
                                        </p:attrNameLst>
                                      </p:cBhvr>
                                      <p:to>
                                        <p:strVal val="visible"/>
                                      </p:to>
                                    </p:set>
                                    <p:animEffect transition="in" filter="fade">
                                      <p:cBhvr>
                                        <p:cTn id="27" dur="1000"/>
                                        <p:tgtEl>
                                          <p:spTgt spid="4608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6083">
                                            <p:txEl>
                                              <p:pRg st="5" end="5"/>
                                            </p:txEl>
                                          </p:spTgt>
                                        </p:tgtEl>
                                        <p:attrNameLst>
                                          <p:attrName>style.visibility</p:attrName>
                                        </p:attrNameLst>
                                      </p:cBhvr>
                                      <p:to>
                                        <p:strVal val="visible"/>
                                      </p:to>
                                    </p:set>
                                    <p:animEffect transition="in" filter="fade">
                                      <p:cBhvr>
                                        <p:cTn id="32" dur="1000"/>
                                        <p:tgtEl>
                                          <p:spTgt spid="4608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6083">
                                            <p:txEl>
                                              <p:pRg st="6" end="6"/>
                                            </p:txEl>
                                          </p:spTgt>
                                        </p:tgtEl>
                                        <p:attrNameLst>
                                          <p:attrName>style.visibility</p:attrName>
                                        </p:attrNameLst>
                                      </p:cBhvr>
                                      <p:to>
                                        <p:strVal val="visible"/>
                                      </p:to>
                                    </p:set>
                                    <p:animEffect transition="in" filter="fade">
                                      <p:cBhvr>
                                        <p:cTn id="37" dur="1000"/>
                                        <p:tgtEl>
                                          <p:spTgt spid="4608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6083">
                                            <p:txEl>
                                              <p:pRg st="7" end="7"/>
                                            </p:txEl>
                                          </p:spTgt>
                                        </p:tgtEl>
                                        <p:attrNameLst>
                                          <p:attrName>style.visibility</p:attrName>
                                        </p:attrNameLst>
                                      </p:cBhvr>
                                      <p:to>
                                        <p:strVal val="visible"/>
                                      </p:to>
                                    </p:set>
                                    <p:animEffect transition="in" filter="fade">
                                      <p:cBhvr>
                                        <p:cTn id="42" dur="1000"/>
                                        <p:tgtEl>
                                          <p:spTgt spid="4608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47106" name="Rectangle 2"/>
          <p:cNvSpPr>
            <a:spLocks noGrp="1" noChangeArrowheads="1"/>
          </p:cNvSpPr>
          <p:nvPr>
            <p:ph type="title"/>
          </p:nvPr>
        </p:nvSpPr>
        <p:spPr>
          <a:xfrm>
            <a:off x="0" y="0"/>
            <a:ext cx="9144000" cy="836613"/>
          </a:xfrm>
        </p:spPr>
        <p:txBody>
          <a:bodyPr/>
          <a:lstStyle/>
          <a:p>
            <a:pPr eaLnBrk="1" hangingPunct="1">
              <a:defRPr/>
            </a:pPr>
            <a:r>
              <a:rPr lang="el-GR" sz="2400" b="1" dirty="0" smtClean="0">
                <a:solidFill>
                  <a:schemeClr val="tx1"/>
                </a:solidFill>
              </a:rPr>
              <a:t>Ερωτήματα που προκύπτουν για την τράπεζα θεμάτων</a:t>
            </a:r>
            <a:endParaRPr lang="de-DE" sz="2400" b="1" dirty="0" smtClean="0">
              <a:solidFill>
                <a:schemeClr val="tx1"/>
              </a:solidFill>
            </a:endParaRPr>
          </a:p>
        </p:txBody>
      </p:sp>
      <p:sp>
        <p:nvSpPr>
          <p:cNvPr id="47107" name="Rectangle 3"/>
          <p:cNvSpPr>
            <a:spLocks noGrp="1" noChangeArrowheads="1"/>
          </p:cNvSpPr>
          <p:nvPr>
            <p:ph type="body" idx="1"/>
          </p:nvPr>
        </p:nvSpPr>
        <p:spPr>
          <a:xfrm>
            <a:off x="179388" y="1125538"/>
            <a:ext cx="8785225" cy="4967287"/>
          </a:xfrm>
          <a:solidFill>
            <a:schemeClr val="tx1"/>
          </a:solidFill>
        </p:spPr>
        <p:txBody>
          <a:bodyPr/>
          <a:lstStyle/>
          <a:p>
            <a:pPr marL="0" indent="0" eaLnBrk="1" hangingPunct="1">
              <a:spcBef>
                <a:spcPts val="0"/>
              </a:spcBef>
              <a:tabLst>
                <a:tab pos="266700" algn="l"/>
              </a:tabLst>
              <a:defRPr/>
            </a:pPr>
            <a:r>
              <a:rPr lang="el-GR" sz="2400" dirty="0" smtClean="0"/>
              <a:t> </a:t>
            </a:r>
            <a:r>
              <a:rPr lang="el-GR" sz="2400" dirty="0" smtClean="0">
                <a:solidFill>
                  <a:schemeClr val="bg1">
                    <a:lumMod val="50000"/>
                  </a:schemeClr>
                </a:solidFill>
                <a:effectLst/>
              </a:rPr>
              <a:t>Τα θέματα θα είναι κατά κεφάλαιο, συνδυασμούς κεφαλαίων 	και συνδυαστικά θέματα από όλη την ύλη; Θα υπάρχουν 	παράμετροι και φίλτρα αναζήτησης;</a:t>
            </a:r>
          </a:p>
          <a:p>
            <a:pPr marL="0" indent="0" eaLnBrk="1" hangingPunct="1">
              <a:spcBef>
                <a:spcPts val="0"/>
              </a:spcBef>
              <a:buFont typeface="Wingdings" pitchFamily="2" charset="2"/>
              <a:buNone/>
              <a:tabLst>
                <a:tab pos="266700" algn="l"/>
              </a:tabLst>
              <a:defRPr/>
            </a:pPr>
            <a:r>
              <a:rPr lang="el-GR" sz="2400" dirty="0" smtClean="0">
                <a:solidFill>
                  <a:schemeClr val="bg1">
                    <a:lumMod val="50000"/>
                  </a:schemeClr>
                </a:solidFill>
                <a:effectLst/>
              </a:rPr>
              <a:t>	Αυτό έχει άμεση συνέπεια στον καθορισμό της ύλης, δηλαδή 	αν θα γίνεται κεντρικά από το Υ.ΠΑΙ.Θ ή ανά σχολική 	μονάδα. Επίσης θα διατηρηθεί ο Νόμος που καθορίζει τα 	σχετικά με τη διδακτέα-εξεταστέα  ύλη κάθε μαθήματος;</a:t>
            </a:r>
          </a:p>
          <a:p>
            <a:pPr marL="0" indent="0" eaLnBrk="1" hangingPunct="1">
              <a:spcBef>
                <a:spcPts val="1200"/>
              </a:spcBef>
              <a:tabLst>
                <a:tab pos="266700" algn="l"/>
              </a:tabLst>
              <a:defRPr/>
            </a:pPr>
            <a:r>
              <a:rPr lang="el-GR" sz="2400" dirty="0" smtClean="0">
                <a:solidFill>
                  <a:schemeClr val="bg1">
                    <a:lumMod val="50000"/>
                  </a:schemeClr>
                </a:solidFill>
                <a:effectLst/>
              </a:rPr>
              <a:t> Η τράπεζα θεμάτων θα είναι ανοικτή και </a:t>
            </a:r>
            <a:r>
              <a:rPr lang="el-GR" sz="2400" dirty="0" err="1" smtClean="0">
                <a:solidFill>
                  <a:schemeClr val="bg1">
                    <a:lumMod val="50000"/>
                  </a:schemeClr>
                </a:solidFill>
                <a:effectLst/>
              </a:rPr>
              <a:t>προσβάσιμη</a:t>
            </a:r>
            <a:r>
              <a:rPr lang="el-GR" sz="2400" dirty="0" smtClean="0">
                <a:solidFill>
                  <a:schemeClr val="bg1">
                    <a:lumMod val="50000"/>
                  </a:schemeClr>
                </a:solidFill>
                <a:effectLst/>
              </a:rPr>
              <a:t> από 	όλους (μαθητές και εκπαιδευτικούς, πολίτες); Θα είναι 	ανανεώσιμη, κάθε πότε και πώς; Θα υπάρχουν διαδικασίες 	αξιολόγησης της ποιότητας των θεμάτων; Από ποιους &amp; πώς;</a:t>
            </a:r>
          </a:p>
          <a:p>
            <a:pPr marL="0" indent="0" eaLnBrk="1" hangingPunct="1">
              <a:spcBef>
                <a:spcPts val="1200"/>
              </a:spcBef>
              <a:defRPr/>
            </a:pPr>
            <a:r>
              <a:rPr lang="el-GR" sz="2400" dirty="0" smtClean="0">
                <a:solidFill>
                  <a:schemeClr val="bg1">
                    <a:lumMod val="50000"/>
                  </a:schemeClr>
                </a:solidFill>
                <a:effectLst/>
              </a:rPr>
              <a:t> Από πότε θα αρχίσει να λειτουργεί στην πράξη;</a:t>
            </a:r>
          </a:p>
        </p:txBody>
      </p:sp>
      <p:sp>
        <p:nvSpPr>
          <p:cNvPr id="6" name="5 - Θέση αριθμού διαφάνειας"/>
          <p:cNvSpPr>
            <a:spLocks noGrp="1"/>
          </p:cNvSpPr>
          <p:nvPr>
            <p:ph type="sldNum" sz="quarter" idx="12"/>
          </p:nvPr>
        </p:nvSpPr>
        <p:spPr/>
        <p:txBody>
          <a:bodyPr/>
          <a:lstStyle/>
          <a:p>
            <a:pPr>
              <a:defRPr/>
            </a:pPr>
            <a:fld id="{C88C0B26-5B2E-4141-8902-15BF4559D884}" type="slidenum">
              <a:rPr lang="de-DE"/>
              <a:pPr>
                <a:defRPr/>
              </a:pPr>
              <a:t>31</a:t>
            </a:fld>
            <a:endParaRPr lang="de-DE"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animEffect transition="in" filter="fade">
                                      <p:cBhvr>
                                        <p:cTn id="7" dur="1000"/>
                                        <p:tgtEl>
                                          <p:spTgt spid="471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7107">
                                            <p:txEl>
                                              <p:pRg st="1" end="1"/>
                                            </p:txEl>
                                          </p:spTgt>
                                        </p:tgtEl>
                                        <p:attrNameLst>
                                          <p:attrName>style.visibility</p:attrName>
                                        </p:attrNameLst>
                                      </p:cBhvr>
                                      <p:to>
                                        <p:strVal val="visible"/>
                                      </p:to>
                                    </p:set>
                                    <p:animEffect transition="in" filter="fade">
                                      <p:cBhvr>
                                        <p:cTn id="12" dur="1000"/>
                                        <p:tgtEl>
                                          <p:spTgt spid="471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7107">
                                            <p:txEl>
                                              <p:pRg st="2" end="2"/>
                                            </p:txEl>
                                          </p:spTgt>
                                        </p:tgtEl>
                                        <p:attrNameLst>
                                          <p:attrName>style.visibility</p:attrName>
                                        </p:attrNameLst>
                                      </p:cBhvr>
                                      <p:to>
                                        <p:strVal val="visible"/>
                                      </p:to>
                                    </p:set>
                                    <p:animEffect transition="in" filter="fade">
                                      <p:cBhvr>
                                        <p:cTn id="17" dur="1000"/>
                                        <p:tgtEl>
                                          <p:spTgt spid="471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7107">
                                            <p:txEl>
                                              <p:pRg st="3" end="3"/>
                                            </p:txEl>
                                          </p:spTgt>
                                        </p:tgtEl>
                                        <p:attrNameLst>
                                          <p:attrName>style.visibility</p:attrName>
                                        </p:attrNameLst>
                                      </p:cBhvr>
                                      <p:to>
                                        <p:strVal val="visible"/>
                                      </p:to>
                                    </p:set>
                                    <p:animEffect transition="in" filter="fade">
                                      <p:cBhvr>
                                        <p:cTn id="22" dur="1000"/>
                                        <p:tgtEl>
                                          <p:spTgt spid="471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6" name="5 - Θέση αριθμού διαφάνειας"/>
          <p:cNvSpPr>
            <a:spLocks noGrp="1"/>
          </p:cNvSpPr>
          <p:nvPr>
            <p:ph type="sldNum" sz="quarter" idx="12"/>
          </p:nvPr>
        </p:nvSpPr>
        <p:spPr/>
        <p:txBody>
          <a:bodyPr/>
          <a:lstStyle/>
          <a:p>
            <a:pPr>
              <a:defRPr/>
            </a:pPr>
            <a:fld id="{DA9C888D-2291-4D39-A1CC-F0DB28910048}" type="slidenum">
              <a:rPr lang="de-DE"/>
              <a:pPr>
                <a:defRPr/>
              </a:pPr>
              <a:t>32</a:t>
            </a:fld>
            <a:endParaRPr lang="de-DE" dirty="0"/>
          </a:p>
        </p:txBody>
      </p:sp>
      <p:grpSp>
        <p:nvGrpSpPr>
          <p:cNvPr id="2" name="15 - Ομάδα"/>
          <p:cNvGrpSpPr>
            <a:grpSpLocks/>
          </p:cNvGrpSpPr>
          <p:nvPr/>
        </p:nvGrpSpPr>
        <p:grpSpPr bwMode="auto">
          <a:xfrm>
            <a:off x="684213" y="836613"/>
            <a:ext cx="7704137" cy="5256212"/>
            <a:chOff x="1331639" y="1268760"/>
            <a:chExt cx="6408713" cy="4608512"/>
          </a:xfrm>
        </p:grpSpPr>
        <p:pic>
          <p:nvPicPr>
            <p:cNvPr id="47108" name="Picture 2" descr="C:\Documents and Settings\Administrator\Επιφάνεια εργασίας\neo_lykeio_2013\a_lykeioy\nomos.jpg"/>
            <p:cNvPicPr>
              <a:picLocks noChangeAspect="1" noChangeArrowheads="1"/>
            </p:cNvPicPr>
            <p:nvPr/>
          </p:nvPicPr>
          <p:blipFill>
            <a:blip r:embed="rId2"/>
            <a:srcRect/>
            <a:stretch>
              <a:fillRect/>
            </a:stretch>
          </p:blipFill>
          <p:spPr bwMode="auto">
            <a:xfrm>
              <a:off x="1331640" y="3638375"/>
              <a:ext cx="6408712" cy="2238897"/>
            </a:xfrm>
            <a:prstGeom prst="rect">
              <a:avLst/>
            </a:prstGeom>
            <a:noFill/>
            <a:ln w="9525">
              <a:noFill/>
              <a:miter lim="800000"/>
              <a:headEnd/>
              <a:tailEnd/>
            </a:ln>
          </p:spPr>
        </p:pic>
        <p:sp>
          <p:nvSpPr>
            <p:cNvPr id="11" name="10 - Ορθογώνιο"/>
            <p:cNvSpPr/>
            <p:nvPr/>
          </p:nvSpPr>
          <p:spPr>
            <a:xfrm>
              <a:off x="1331639" y="1268760"/>
              <a:ext cx="6407393" cy="23689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800" b="1" dirty="0">
                  <a:solidFill>
                    <a:schemeClr val="accent6">
                      <a:lumMod val="50000"/>
                    </a:schemeClr>
                  </a:solidFill>
                </a:rPr>
                <a:t>Νόμος 4186/2013</a:t>
              </a:r>
            </a:p>
            <a:p>
              <a:pPr algn="ctr">
                <a:spcBef>
                  <a:spcPts val="300"/>
                </a:spcBef>
                <a:defRPr/>
              </a:pPr>
              <a:r>
                <a:rPr lang="el-GR" sz="2000" b="1" kern="0" dirty="0">
                  <a:solidFill>
                    <a:schemeClr val="accent6">
                      <a:lumMod val="50000"/>
                    </a:schemeClr>
                  </a:solidFill>
                  <a:ea typeface="+mj-ea"/>
                  <a:cs typeface="Arial"/>
                </a:rPr>
                <a:t>Φ.Ε.Κ. 193 </a:t>
              </a:r>
              <a:r>
                <a:rPr lang="el-GR" sz="2000" b="1" kern="0" dirty="0" err="1">
                  <a:solidFill>
                    <a:schemeClr val="accent6">
                      <a:lumMod val="50000"/>
                    </a:schemeClr>
                  </a:solidFill>
                  <a:ea typeface="+mj-ea"/>
                  <a:cs typeface="Arial"/>
                </a:rPr>
                <a:t>τ.Α</a:t>
              </a:r>
              <a:r>
                <a:rPr lang="el-GR" sz="2000" b="1" kern="0" dirty="0">
                  <a:solidFill>
                    <a:schemeClr val="accent6">
                      <a:lumMod val="50000"/>
                    </a:schemeClr>
                  </a:solidFill>
                  <a:ea typeface="+mj-ea"/>
                  <a:cs typeface="Arial"/>
                </a:rPr>
                <a:t>' 17-09-2013</a:t>
              </a:r>
              <a:endParaRPr lang="el-GR" sz="2000" b="1" dirty="0">
                <a:solidFill>
                  <a:schemeClr val="accent6">
                    <a:lumMod val="50000"/>
                  </a:schemeClr>
                </a:solidFill>
              </a:endParaRPr>
            </a:p>
            <a:p>
              <a:pPr algn="ctr">
                <a:spcBef>
                  <a:spcPts val="1200"/>
                </a:spcBef>
                <a:defRPr/>
              </a:pPr>
              <a:r>
                <a:rPr lang="el-GR" sz="2800" b="1" dirty="0">
                  <a:solidFill>
                    <a:schemeClr val="accent6">
                      <a:lumMod val="50000"/>
                    </a:schemeClr>
                  </a:solidFill>
                </a:rPr>
                <a:t>ΚΕΦΑΛΑΙΟ Β΄</a:t>
              </a:r>
            </a:p>
            <a:p>
              <a:pPr algn="ctr">
                <a:spcBef>
                  <a:spcPts val="300"/>
                </a:spcBef>
                <a:defRPr/>
              </a:pPr>
              <a:r>
                <a:rPr lang="el-GR" sz="3200" b="1" dirty="0">
                  <a:solidFill>
                    <a:schemeClr val="accent6">
                      <a:lumMod val="50000"/>
                    </a:schemeClr>
                  </a:solidFill>
                </a:rPr>
                <a:t>ΕΠΑΓΓΕΛΜΑΤΙΚΟ ΛΥΚΕΙΟ (ΕΠΑ.Λ.)</a:t>
              </a:r>
            </a:p>
            <a:p>
              <a:pPr algn="ctr">
                <a:spcBef>
                  <a:spcPts val="300"/>
                </a:spcBef>
                <a:defRPr/>
              </a:pPr>
              <a:r>
                <a:rPr lang="el-GR" sz="2000" b="1" dirty="0">
                  <a:solidFill>
                    <a:schemeClr val="accent6">
                      <a:lumMod val="50000"/>
                    </a:schemeClr>
                  </a:solidFill>
                </a:rPr>
                <a:t>Άρθρο 5 – Άρθρο 15</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6" name="5 - Θέση αριθμού διαφάνειας"/>
          <p:cNvSpPr>
            <a:spLocks noGrp="1"/>
          </p:cNvSpPr>
          <p:nvPr>
            <p:ph type="sldNum" sz="quarter" idx="12"/>
          </p:nvPr>
        </p:nvSpPr>
        <p:spPr/>
        <p:txBody>
          <a:bodyPr/>
          <a:lstStyle/>
          <a:p>
            <a:pPr>
              <a:defRPr/>
            </a:pPr>
            <a:fld id="{AB60DA77-8EF2-41D2-A930-D76504C05D27}" type="slidenum">
              <a:rPr lang="de-DE"/>
              <a:pPr>
                <a:defRPr/>
              </a:pPr>
              <a:t>33</a:t>
            </a:fld>
            <a:endParaRPr lang="de-DE" dirty="0"/>
          </a:p>
        </p:txBody>
      </p:sp>
      <p:graphicFrame>
        <p:nvGraphicFramePr>
          <p:cNvPr id="10" name="9 - Διάγραμμα"/>
          <p:cNvGraphicFramePr/>
          <p:nvPr/>
        </p:nvGraphicFramePr>
        <p:xfrm>
          <a:off x="251520" y="620688"/>
          <a:ext cx="8640960" cy="37444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12 - Στρογγυλεμένο ορθογώνιο"/>
          <p:cNvSpPr/>
          <p:nvPr/>
        </p:nvSpPr>
        <p:spPr>
          <a:xfrm>
            <a:off x="1043608" y="4581128"/>
            <a:ext cx="7344816" cy="1872208"/>
          </a:xfrm>
          <a:prstGeom prst="roundRect">
            <a:avLst/>
          </a:prstGeom>
          <a:solidFill>
            <a:srgbClr val="A7D9FF"/>
          </a:solidFill>
          <a:ln>
            <a:solidFill>
              <a:srgbClr val="A7D9FF"/>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000" b="1" dirty="0">
                <a:solidFill>
                  <a:schemeClr val="accent6">
                    <a:lumMod val="50000"/>
                  </a:schemeClr>
                </a:solidFill>
              </a:rPr>
              <a:t>Εκπαίδευση στο χώρο εργασίας</a:t>
            </a:r>
          </a:p>
          <a:p>
            <a:pPr algn="ctr">
              <a:defRPr/>
            </a:pPr>
            <a:r>
              <a:rPr lang="el-GR" sz="2400" dirty="0">
                <a:solidFill>
                  <a:schemeClr val="accent6">
                    <a:lumMod val="50000"/>
                  </a:schemeClr>
                </a:solidFill>
              </a:rPr>
              <a:t> </a:t>
            </a:r>
            <a:r>
              <a:rPr lang="el-GR" sz="2400" b="1" dirty="0">
                <a:solidFill>
                  <a:schemeClr val="accent6">
                    <a:lumMod val="50000"/>
                  </a:schemeClr>
                </a:solidFill>
                <a:effectLst>
                  <a:outerShdw blurRad="38100" dist="38100" dir="2700000" algn="tl">
                    <a:srgbClr val="000000">
                      <a:alpha val="43137"/>
                    </a:srgbClr>
                  </a:outerShdw>
                </a:effectLst>
              </a:rPr>
              <a:t>+</a:t>
            </a:r>
            <a:r>
              <a:rPr lang="el-GR" sz="2400" dirty="0">
                <a:solidFill>
                  <a:schemeClr val="accent6">
                    <a:lumMod val="50000"/>
                  </a:schemeClr>
                </a:solidFill>
              </a:rPr>
              <a:t> </a:t>
            </a:r>
          </a:p>
          <a:p>
            <a:pPr algn="ctr">
              <a:defRPr/>
            </a:pPr>
            <a:r>
              <a:rPr lang="el-GR" sz="2000" b="1" dirty="0">
                <a:solidFill>
                  <a:schemeClr val="accent6">
                    <a:lumMod val="50000"/>
                  </a:schemeClr>
                </a:solidFill>
              </a:rPr>
              <a:t>Μάθημα Ειδικότητας </a:t>
            </a:r>
            <a:r>
              <a:rPr lang="el-GR" sz="2000" dirty="0">
                <a:solidFill>
                  <a:schemeClr val="accent6">
                    <a:lumMod val="50000"/>
                  </a:schemeClr>
                </a:solidFill>
              </a:rPr>
              <a:t>&amp; </a:t>
            </a:r>
            <a:r>
              <a:rPr lang="el-GR" sz="2000" b="1" dirty="0">
                <a:solidFill>
                  <a:schemeClr val="accent6">
                    <a:lumMod val="50000"/>
                  </a:schemeClr>
                </a:solidFill>
              </a:rPr>
              <a:t>Προπαρασκευαστικά Μαθήματα Πιστοποίησης</a:t>
            </a:r>
            <a:r>
              <a:rPr lang="el-GR" sz="2000" dirty="0">
                <a:solidFill>
                  <a:schemeClr val="accent6">
                    <a:lumMod val="50000"/>
                  </a:schemeClr>
                </a:solidFill>
              </a:rPr>
              <a:t> στη σχολική μονάδα αντίστοιχα. </a:t>
            </a:r>
          </a:p>
          <a:p>
            <a:pPr algn="ctr">
              <a:spcBef>
                <a:spcPts val="600"/>
              </a:spcBef>
              <a:defRPr/>
            </a:pPr>
            <a:r>
              <a:rPr lang="el-GR" sz="2000" dirty="0">
                <a:solidFill>
                  <a:schemeClr val="accent6">
                    <a:lumMod val="50000"/>
                  </a:schemeClr>
                </a:solidFill>
              </a:rPr>
              <a:t>Υπεύθυνοι το </a:t>
            </a:r>
            <a:r>
              <a:rPr lang="el-GR" sz="2000" b="1" dirty="0">
                <a:solidFill>
                  <a:schemeClr val="accent6">
                    <a:lumMod val="50000"/>
                  </a:schemeClr>
                </a:solidFill>
              </a:rPr>
              <a:t>ΕΠΑ.Λ + ΟΑΕΔ</a:t>
            </a:r>
          </a:p>
        </p:txBody>
      </p:sp>
      <p:cxnSp>
        <p:nvCxnSpPr>
          <p:cNvPr id="19" name="18 - Ευθύγραμμο βέλος σύνδεσης"/>
          <p:cNvCxnSpPr/>
          <p:nvPr/>
        </p:nvCxnSpPr>
        <p:spPr>
          <a:xfrm flipH="1">
            <a:off x="7092280" y="3861048"/>
            <a:ext cx="360040" cy="1080120"/>
          </a:xfrm>
          <a:prstGeom prst="straightConnector1">
            <a:avLst/>
          </a:prstGeom>
          <a:ln w="38100">
            <a:solidFill>
              <a:schemeClr val="tx1"/>
            </a:solidFill>
            <a:tailEnd type="arrow"/>
          </a:ln>
          <a:scene3d>
            <a:camera prst="orthographicFront"/>
            <a:lightRig rig="threePt" dir="t"/>
          </a:scene3d>
          <a:sp3d>
            <a:bevelT/>
          </a:sp3d>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graphicEl>
                                              <a:dgm id="{85861E4C-EA2C-49BA-9D63-785CE6977289}"/>
                                            </p:graphicEl>
                                          </p:spTgt>
                                        </p:tgtEl>
                                        <p:attrNameLst>
                                          <p:attrName>style.visibility</p:attrName>
                                        </p:attrNameLst>
                                      </p:cBhvr>
                                      <p:to>
                                        <p:strVal val="visible"/>
                                      </p:to>
                                    </p:set>
                                    <p:animEffect transition="in" filter="fade">
                                      <p:cBhvr>
                                        <p:cTn id="7" dur="1000"/>
                                        <p:tgtEl>
                                          <p:spTgt spid="10">
                                            <p:graphicEl>
                                              <a:dgm id="{85861E4C-EA2C-49BA-9D63-785CE697728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graphicEl>
                                              <a:dgm id="{F1DDA9E6-FDD1-44DA-8BB3-494A540ABB52}"/>
                                            </p:graphicEl>
                                          </p:spTgt>
                                        </p:tgtEl>
                                        <p:attrNameLst>
                                          <p:attrName>style.visibility</p:attrName>
                                        </p:attrNameLst>
                                      </p:cBhvr>
                                      <p:to>
                                        <p:strVal val="visible"/>
                                      </p:to>
                                    </p:set>
                                    <p:animEffect transition="in" filter="fade">
                                      <p:cBhvr>
                                        <p:cTn id="12" dur="1000"/>
                                        <p:tgtEl>
                                          <p:spTgt spid="10">
                                            <p:graphicEl>
                                              <a:dgm id="{F1DDA9E6-FDD1-44DA-8BB3-494A540ABB52}"/>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graphicEl>
                                              <a:dgm id="{0E788A4D-7C09-4E2C-BC81-A2A1975EA80B}"/>
                                            </p:graphicEl>
                                          </p:spTgt>
                                        </p:tgtEl>
                                        <p:attrNameLst>
                                          <p:attrName>style.visibility</p:attrName>
                                        </p:attrNameLst>
                                      </p:cBhvr>
                                      <p:to>
                                        <p:strVal val="visible"/>
                                      </p:to>
                                    </p:set>
                                    <p:animEffect transition="in" filter="fade">
                                      <p:cBhvr>
                                        <p:cTn id="15" dur="1000"/>
                                        <p:tgtEl>
                                          <p:spTgt spid="10">
                                            <p:graphicEl>
                                              <a:dgm id="{0E788A4D-7C09-4E2C-BC81-A2A1975EA80B}"/>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graphicEl>
                                              <a:dgm id="{2943274F-6BD4-4FA1-9340-7269AB71426E}"/>
                                            </p:graphicEl>
                                          </p:spTgt>
                                        </p:tgtEl>
                                        <p:attrNameLst>
                                          <p:attrName>style.visibility</p:attrName>
                                        </p:attrNameLst>
                                      </p:cBhvr>
                                      <p:to>
                                        <p:strVal val="visible"/>
                                      </p:to>
                                    </p:set>
                                    <p:animEffect transition="in" filter="fade">
                                      <p:cBhvr>
                                        <p:cTn id="20" dur="1000"/>
                                        <p:tgtEl>
                                          <p:spTgt spid="10">
                                            <p:graphicEl>
                                              <a:dgm id="{2943274F-6BD4-4FA1-9340-7269AB71426E}"/>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graphicEl>
                                              <a:dgm id="{BB5332B3-F066-4371-8E56-29AE73504A1D}"/>
                                            </p:graphicEl>
                                          </p:spTgt>
                                        </p:tgtEl>
                                        <p:attrNameLst>
                                          <p:attrName>style.visibility</p:attrName>
                                        </p:attrNameLst>
                                      </p:cBhvr>
                                      <p:to>
                                        <p:strVal val="visible"/>
                                      </p:to>
                                    </p:set>
                                    <p:animEffect transition="in" filter="fade">
                                      <p:cBhvr>
                                        <p:cTn id="23" dur="1000"/>
                                        <p:tgtEl>
                                          <p:spTgt spid="10">
                                            <p:graphicEl>
                                              <a:dgm id="{BB5332B3-F066-4371-8E56-29AE73504A1D}"/>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
                                            <p:graphicEl>
                                              <a:dgm id="{C2075462-3CEF-4B78-8D64-D2F36340ED8C}"/>
                                            </p:graphicEl>
                                          </p:spTgt>
                                        </p:tgtEl>
                                        <p:attrNameLst>
                                          <p:attrName>style.visibility</p:attrName>
                                        </p:attrNameLst>
                                      </p:cBhvr>
                                      <p:to>
                                        <p:strVal val="visible"/>
                                      </p:to>
                                    </p:set>
                                    <p:animEffect transition="in" filter="fade">
                                      <p:cBhvr>
                                        <p:cTn id="28" dur="1000"/>
                                        <p:tgtEl>
                                          <p:spTgt spid="10">
                                            <p:graphicEl>
                                              <a:dgm id="{C2075462-3CEF-4B78-8D64-D2F36340ED8C}"/>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
                                            <p:graphicEl>
                                              <a:dgm id="{F553FCAF-DD4E-49DF-9EDB-8ACFF21E90C9}"/>
                                            </p:graphicEl>
                                          </p:spTgt>
                                        </p:tgtEl>
                                        <p:attrNameLst>
                                          <p:attrName>style.visibility</p:attrName>
                                        </p:attrNameLst>
                                      </p:cBhvr>
                                      <p:to>
                                        <p:strVal val="visible"/>
                                      </p:to>
                                    </p:set>
                                    <p:animEffect transition="in" filter="fade">
                                      <p:cBhvr>
                                        <p:cTn id="31" dur="1000"/>
                                        <p:tgtEl>
                                          <p:spTgt spid="10">
                                            <p:graphicEl>
                                              <a:dgm id="{F553FCAF-DD4E-49DF-9EDB-8ACFF21E90C9}"/>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0">
                                            <p:graphicEl>
                                              <a:dgm id="{C2AFCD28-2E8B-43DB-AA56-61C1FEBA00A6}"/>
                                            </p:graphicEl>
                                          </p:spTgt>
                                        </p:tgtEl>
                                        <p:attrNameLst>
                                          <p:attrName>style.visibility</p:attrName>
                                        </p:attrNameLst>
                                      </p:cBhvr>
                                      <p:to>
                                        <p:strVal val="visible"/>
                                      </p:to>
                                    </p:set>
                                    <p:animEffect transition="in" filter="fade">
                                      <p:cBhvr>
                                        <p:cTn id="36" dur="1000"/>
                                        <p:tgtEl>
                                          <p:spTgt spid="10">
                                            <p:graphicEl>
                                              <a:dgm id="{C2AFCD28-2E8B-43DB-AA56-61C1FEBA00A6}"/>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0">
                                            <p:graphicEl>
                                              <a:dgm id="{180845A1-73BC-48F1-8DB7-4EE7D9A83042}"/>
                                            </p:graphicEl>
                                          </p:spTgt>
                                        </p:tgtEl>
                                        <p:attrNameLst>
                                          <p:attrName>style.visibility</p:attrName>
                                        </p:attrNameLst>
                                      </p:cBhvr>
                                      <p:to>
                                        <p:strVal val="visible"/>
                                      </p:to>
                                    </p:set>
                                    <p:animEffect transition="in" filter="fade">
                                      <p:cBhvr>
                                        <p:cTn id="39" dur="1000"/>
                                        <p:tgtEl>
                                          <p:spTgt spid="10">
                                            <p:graphicEl>
                                              <a:dgm id="{180845A1-73BC-48F1-8DB7-4EE7D9A83042}"/>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up)">
                                      <p:cBhvr>
                                        <p:cTn id="44" dur="500"/>
                                        <p:tgtEl>
                                          <p:spTgt spid="19"/>
                                        </p:tgtEl>
                                      </p:cBhvr>
                                    </p:animEffect>
                                  </p:childTnLst>
                                </p:cTn>
                              </p:par>
                            </p:childTnLst>
                          </p:cTn>
                        </p:par>
                        <p:par>
                          <p:cTn id="45" fill="hold">
                            <p:stCondLst>
                              <p:cond delay="500"/>
                            </p:stCondLst>
                            <p:childTnLst>
                              <p:par>
                                <p:cTn id="46" presetID="10" presetClass="entr" presetSubtype="0" fill="hold"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Dgm bld="one"/>
        </p:bldSub>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72706" name="Rectangle 2"/>
          <p:cNvSpPr>
            <a:spLocks noGrp="1" noChangeArrowheads="1"/>
          </p:cNvSpPr>
          <p:nvPr>
            <p:ph type="title"/>
          </p:nvPr>
        </p:nvSpPr>
        <p:spPr>
          <a:xfrm>
            <a:off x="468313" y="115888"/>
            <a:ext cx="8229600" cy="620712"/>
          </a:xfrm>
        </p:spPr>
        <p:txBody>
          <a:bodyPr/>
          <a:lstStyle/>
          <a:p>
            <a:pPr eaLnBrk="1" hangingPunct="1">
              <a:defRPr/>
            </a:pPr>
            <a:r>
              <a:rPr lang="el-GR" sz="2400" b="1" dirty="0" smtClean="0">
                <a:solidFill>
                  <a:schemeClr val="tx1"/>
                </a:solidFill>
              </a:rPr>
              <a:t>Διάρθρωση προγράμματος 1/2</a:t>
            </a:r>
            <a:br>
              <a:rPr lang="el-GR" sz="2400" b="1" dirty="0" smtClean="0">
                <a:solidFill>
                  <a:schemeClr val="tx1"/>
                </a:solidFill>
              </a:rPr>
            </a:br>
            <a:endParaRPr lang="de-DE" sz="1800" dirty="0" smtClean="0">
              <a:solidFill>
                <a:schemeClr val="tx1"/>
              </a:solidFill>
            </a:endParaRPr>
          </a:p>
        </p:txBody>
      </p:sp>
      <p:sp>
        <p:nvSpPr>
          <p:cNvPr id="6" name="5 - Θέση αριθμού διαφάνειας"/>
          <p:cNvSpPr>
            <a:spLocks noGrp="1"/>
          </p:cNvSpPr>
          <p:nvPr>
            <p:ph type="sldNum" sz="quarter" idx="12"/>
          </p:nvPr>
        </p:nvSpPr>
        <p:spPr/>
        <p:txBody>
          <a:bodyPr/>
          <a:lstStyle/>
          <a:p>
            <a:pPr>
              <a:defRPr/>
            </a:pPr>
            <a:fld id="{A13BB289-0ECB-4E22-B36C-AB67C8227EB7}" type="slidenum">
              <a:rPr lang="de-DE"/>
              <a:pPr>
                <a:defRPr/>
              </a:pPr>
              <a:t>34</a:t>
            </a:fld>
            <a:endParaRPr lang="de-DE"/>
          </a:p>
        </p:txBody>
      </p:sp>
      <p:graphicFrame>
        <p:nvGraphicFramePr>
          <p:cNvPr id="8" name="7 - Θέση περιεχομένου"/>
          <p:cNvGraphicFramePr>
            <a:graphicFrameLocks noGrp="1"/>
          </p:cNvGraphicFramePr>
          <p:nvPr>
            <p:ph idx="1"/>
          </p:nvPr>
        </p:nvGraphicFramePr>
        <p:xfrm>
          <a:off x="179512" y="980728"/>
          <a:ext cx="8712968" cy="5115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graphicEl>
                                              <a:dgm id="{C0C40528-51FA-4A7C-A3DD-1F6006C54090}"/>
                                            </p:graphicEl>
                                          </p:spTgt>
                                        </p:tgtEl>
                                        <p:attrNameLst>
                                          <p:attrName>style.visibility</p:attrName>
                                        </p:attrNameLst>
                                      </p:cBhvr>
                                      <p:to>
                                        <p:strVal val="visible"/>
                                      </p:to>
                                    </p:set>
                                    <p:animEffect transition="in" filter="fade">
                                      <p:cBhvr>
                                        <p:cTn id="7" dur="1000"/>
                                        <p:tgtEl>
                                          <p:spTgt spid="8">
                                            <p:graphicEl>
                                              <a:dgm id="{C0C40528-51FA-4A7C-A3DD-1F6006C54090}"/>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graphicEl>
                                              <a:dgm id="{DF278C87-55EF-4098-B35F-09FB923D1D95}"/>
                                            </p:graphicEl>
                                          </p:spTgt>
                                        </p:tgtEl>
                                        <p:attrNameLst>
                                          <p:attrName>style.visibility</p:attrName>
                                        </p:attrNameLst>
                                      </p:cBhvr>
                                      <p:to>
                                        <p:strVal val="visible"/>
                                      </p:to>
                                    </p:set>
                                    <p:animEffect transition="in" filter="fade">
                                      <p:cBhvr>
                                        <p:cTn id="10" dur="1000"/>
                                        <p:tgtEl>
                                          <p:spTgt spid="8">
                                            <p:graphicEl>
                                              <a:dgm id="{DF278C87-55EF-4098-B35F-09FB923D1D95}"/>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graphicEl>
                                              <a:dgm id="{105AF61A-8233-4002-83E5-77F3933B4B19}"/>
                                            </p:graphicEl>
                                          </p:spTgt>
                                        </p:tgtEl>
                                        <p:attrNameLst>
                                          <p:attrName>style.visibility</p:attrName>
                                        </p:attrNameLst>
                                      </p:cBhvr>
                                      <p:to>
                                        <p:strVal val="visible"/>
                                      </p:to>
                                    </p:set>
                                    <p:animEffect transition="in" filter="fade">
                                      <p:cBhvr>
                                        <p:cTn id="15" dur="1000"/>
                                        <p:tgtEl>
                                          <p:spTgt spid="8">
                                            <p:graphicEl>
                                              <a:dgm id="{105AF61A-8233-4002-83E5-77F3933B4B19}"/>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graphicEl>
                                              <a:dgm id="{7C3727F9-A0EA-4CF1-97D2-5580B73593F1}"/>
                                            </p:graphicEl>
                                          </p:spTgt>
                                        </p:tgtEl>
                                        <p:attrNameLst>
                                          <p:attrName>style.visibility</p:attrName>
                                        </p:attrNameLst>
                                      </p:cBhvr>
                                      <p:to>
                                        <p:strVal val="visible"/>
                                      </p:to>
                                    </p:set>
                                    <p:animEffect transition="in" filter="fade">
                                      <p:cBhvr>
                                        <p:cTn id="18" dur="1000"/>
                                        <p:tgtEl>
                                          <p:spTgt spid="8">
                                            <p:graphicEl>
                                              <a:dgm id="{7C3727F9-A0EA-4CF1-97D2-5580B73593F1}"/>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graphicEl>
                                              <a:dgm id="{ED19F14E-2B0D-4A72-A501-08F3F315BCF7}"/>
                                            </p:graphicEl>
                                          </p:spTgt>
                                        </p:tgtEl>
                                        <p:attrNameLst>
                                          <p:attrName>style.visibility</p:attrName>
                                        </p:attrNameLst>
                                      </p:cBhvr>
                                      <p:to>
                                        <p:strVal val="visible"/>
                                      </p:to>
                                    </p:set>
                                    <p:animEffect transition="in" filter="fade">
                                      <p:cBhvr>
                                        <p:cTn id="21" dur="1000"/>
                                        <p:tgtEl>
                                          <p:spTgt spid="8">
                                            <p:graphicEl>
                                              <a:dgm id="{ED19F14E-2B0D-4A72-A501-08F3F315BCF7}"/>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graphicEl>
                                              <a:dgm id="{46C4B5FA-2421-43FE-A82B-DA2DC5FE8821}"/>
                                            </p:graphicEl>
                                          </p:spTgt>
                                        </p:tgtEl>
                                        <p:attrNameLst>
                                          <p:attrName>style.visibility</p:attrName>
                                        </p:attrNameLst>
                                      </p:cBhvr>
                                      <p:to>
                                        <p:strVal val="visible"/>
                                      </p:to>
                                    </p:set>
                                    <p:animEffect transition="in" filter="fade">
                                      <p:cBhvr>
                                        <p:cTn id="26" dur="1000"/>
                                        <p:tgtEl>
                                          <p:spTgt spid="8">
                                            <p:graphicEl>
                                              <a:dgm id="{46C4B5FA-2421-43FE-A82B-DA2DC5FE8821}"/>
                                            </p:graphic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graphicEl>
                                              <a:dgm id="{C713D507-3D6C-4E66-A2FC-F67008F295CC}"/>
                                            </p:graphicEl>
                                          </p:spTgt>
                                        </p:tgtEl>
                                        <p:attrNameLst>
                                          <p:attrName>style.visibility</p:attrName>
                                        </p:attrNameLst>
                                      </p:cBhvr>
                                      <p:to>
                                        <p:strVal val="visible"/>
                                      </p:to>
                                    </p:set>
                                    <p:animEffect transition="in" filter="fade">
                                      <p:cBhvr>
                                        <p:cTn id="29" dur="1000"/>
                                        <p:tgtEl>
                                          <p:spTgt spid="8">
                                            <p:graphicEl>
                                              <a:dgm id="{C713D507-3D6C-4E66-A2FC-F67008F295CC}"/>
                                            </p:graphic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graphicEl>
                                              <a:dgm id="{47D327BC-B5D4-402B-94F1-611CA3F7408B}"/>
                                            </p:graphicEl>
                                          </p:spTgt>
                                        </p:tgtEl>
                                        <p:attrNameLst>
                                          <p:attrName>style.visibility</p:attrName>
                                        </p:attrNameLst>
                                      </p:cBhvr>
                                      <p:to>
                                        <p:strVal val="visible"/>
                                      </p:to>
                                    </p:set>
                                    <p:animEffect transition="in" filter="fade">
                                      <p:cBhvr>
                                        <p:cTn id="32" dur="1000"/>
                                        <p:tgtEl>
                                          <p:spTgt spid="8">
                                            <p:graphicEl>
                                              <a:dgm id="{47D327BC-B5D4-402B-94F1-611CA3F7408B}"/>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graphicEl>
                                              <a:dgm id="{9EA7C1FF-5C15-420C-A2B7-187B1D4527FF}"/>
                                            </p:graphicEl>
                                          </p:spTgt>
                                        </p:tgtEl>
                                        <p:attrNameLst>
                                          <p:attrName>style.visibility</p:attrName>
                                        </p:attrNameLst>
                                      </p:cBhvr>
                                      <p:to>
                                        <p:strVal val="visible"/>
                                      </p:to>
                                    </p:set>
                                    <p:animEffect transition="in" filter="fade">
                                      <p:cBhvr>
                                        <p:cTn id="37" dur="1000"/>
                                        <p:tgtEl>
                                          <p:spTgt spid="8">
                                            <p:graphicEl>
                                              <a:dgm id="{9EA7C1FF-5C15-420C-A2B7-187B1D4527FF}"/>
                                            </p:graphic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graphicEl>
                                              <a:dgm id="{6A489D28-1E83-432A-9519-9749BE28F964}"/>
                                            </p:graphicEl>
                                          </p:spTgt>
                                        </p:tgtEl>
                                        <p:attrNameLst>
                                          <p:attrName>style.visibility</p:attrName>
                                        </p:attrNameLst>
                                      </p:cBhvr>
                                      <p:to>
                                        <p:strVal val="visible"/>
                                      </p:to>
                                    </p:set>
                                    <p:animEffect transition="in" filter="fade">
                                      <p:cBhvr>
                                        <p:cTn id="40" dur="1000"/>
                                        <p:tgtEl>
                                          <p:spTgt spid="8">
                                            <p:graphicEl>
                                              <a:dgm id="{6A489D28-1E83-432A-9519-9749BE28F964}"/>
                                            </p:graphic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graphicEl>
                                              <a:dgm id="{B00D01CE-CC68-4E70-89BE-11BCF3D5D2B4}"/>
                                            </p:graphicEl>
                                          </p:spTgt>
                                        </p:tgtEl>
                                        <p:attrNameLst>
                                          <p:attrName>style.visibility</p:attrName>
                                        </p:attrNameLst>
                                      </p:cBhvr>
                                      <p:to>
                                        <p:strVal val="visible"/>
                                      </p:to>
                                    </p:set>
                                    <p:animEffect transition="in" filter="fade">
                                      <p:cBhvr>
                                        <p:cTn id="43" dur="1000"/>
                                        <p:tgtEl>
                                          <p:spTgt spid="8">
                                            <p:graphicEl>
                                              <a:dgm id="{B00D01CE-CC68-4E70-89BE-11BCF3D5D2B4}"/>
                                            </p:graphic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graphicEl>
                                              <a:dgm id="{F2B95ECF-24E8-4BCC-856B-2B66B26C659C}"/>
                                            </p:graphicEl>
                                          </p:spTgt>
                                        </p:tgtEl>
                                        <p:attrNameLst>
                                          <p:attrName>style.visibility</p:attrName>
                                        </p:attrNameLst>
                                      </p:cBhvr>
                                      <p:to>
                                        <p:strVal val="visible"/>
                                      </p:to>
                                    </p:set>
                                    <p:animEffect transition="in" filter="fade">
                                      <p:cBhvr>
                                        <p:cTn id="48" dur="1000"/>
                                        <p:tgtEl>
                                          <p:spTgt spid="8">
                                            <p:graphicEl>
                                              <a:dgm id="{F2B95ECF-24E8-4BCC-856B-2B66B26C659C}"/>
                                            </p:graphic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graphicEl>
                                              <a:dgm id="{B7BA194A-A35C-454C-920E-B245C2B0AE5F}"/>
                                            </p:graphicEl>
                                          </p:spTgt>
                                        </p:tgtEl>
                                        <p:attrNameLst>
                                          <p:attrName>style.visibility</p:attrName>
                                        </p:attrNameLst>
                                      </p:cBhvr>
                                      <p:to>
                                        <p:strVal val="visible"/>
                                      </p:to>
                                    </p:set>
                                    <p:animEffect transition="in" filter="fade">
                                      <p:cBhvr>
                                        <p:cTn id="51" dur="1000"/>
                                        <p:tgtEl>
                                          <p:spTgt spid="8">
                                            <p:graphicEl>
                                              <a:dgm id="{B7BA194A-A35C-454C-920E-B245C2B0AE5F}"/>
                                            </p:graphic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graphicEl>
                                              <a:dgm id="{86E5E851-0FA3-4CBA-86B9-081674287785}"/>
                                            </p:graphicEl>
                                          </p:spTgt>
                                        </p:tgtEl>
                                        <p:attrNameLst>
                                          <p:attrName>style.visibility</p:attrName>
                                        </p:attrNameLst>
                                      </p:cBhvr>
                                      <p:to>
                                        <p:strVal val="visible"/>
                                      </p:to>
                                    </p:set>
                                    <p:animEffect transition="in" filter="fade">
                                      <p:cBhvr>
                                        <p:cTn id="54" dur="1000"/>
                                        <p:tgtEl>
                                          <p:spTgt spid="8">
                                            <p:graphicEl>
                                              <a:dgm id="{86E5E851-0FA3-4CBA-86B9-08167428778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One"/>
        </p:bldSub>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72706" name="Rectangle 2"/>
          <p:cNvSpPr>
            <a:spLocks noGrp="1" noChangeArrowheads="1"/>
          </p:cNvSpPr>
          <p:nvPr>
            <p:ph type="title"/>
          </p:nvPr>
        </p:nvSpPr>
        <p:spPr>
          <a:xfrm>
            <a:off x="468313" y="0"/>
            <a:ext cx="8229600" cy="836613"/>
          </a:xfrm>
        </p:spPr>
        <p:txBody>
          <a:bodyPr/>
          <a:lstStyle/>
          <a:p>
            <a:pPr eaLnBrk="1" hangingPunct="1">
              <a:defRPr/>
            </a:pPr>
            <a:r>
              <a:rPr lang="el-GR" sz="2400" b="1" dirty="0" smtClean="0">
                <a:solidFill>
                  <a:schemeClr val="tx1"/>
                </a:solidFill>
              </a:rPr>
              <a:t>Διάρθρωση προγράμματος 2/2</a:t>
            </a:r>
            <a:br>
              <a:rPr lang="el-GR" sz="2400" b="1" dirty="0" smtClean="0">
                <a:solidFill>
                  <a:schemeClr val="tx1"/>
                </a:solidFill>
              </a:rPr>
            </a:br>
            <a:endParaRPr lang="de-DE" sz="1800" dirty="0" smtClean="0">
              <a:solidFill>
                <a:schemeClr val="tx1"/>
              </a:solidFill>
            </a:endParaRPr>
          </a:p>
        </p:txBody>
      </p:sp>
      <p:sp>
        <p:nvSpPr>
          <p:cNvPr id="6" name="5 - Θέση αριθμού διαφάνειας"/>
          <p:cNvSpPr>
            <a:spLocks noGrp="1"/>
          </p:cNvSpPr>
          <p:nvPr>
            <p:ph type="sldNum" sz="quarter" idx="12"/>
          </p:nvPr>
        </p:nvSpPr>
        <p:spPr/>
        <p:txBody>
          <a:bodyPr/>
          <a:lstStyle/>
          <a:p>
            <a:pPr>
              <a:defRPr/>
            </a:pPr>
            <a:fld id="{380D80E7-5D6E-4A28-BA0C-BB19A6572FAF}" type="slidenum">
              <a:rPr lang="de-DE"/>
              <a:pPr>
                <a:defRPr/>
              </a:pPr>
              <a:t>35</a:t>
            </a:fld>
            <a:endParaRPr lang="de-DE"/>
          </a:p>
        </p:txBody>
      </p:sp>
      <p:graphicFrame>
        <p:nvGraphicFramePr>
          <p:cNvPr id="7" name="6 - Διάγραμμα"/>
          <p:cNvGraphicFramePr/>
          <p:nvPr/>
        </p:nvGraphicFramePr>
        <p:xfrm>
          <a:off x="467544" y="1196752"/>
          <a:ext cx="8208912" cy="4752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graphicEl>
                                              <a:dgm id="{3C241D60-9A8B-47FB-8879-B7BED07454EA}"/>
                                            </p:graphicEl>
                                          </p:spTgt>
                                        </p:tgtEl>
                                        <p:attrNameLst>
                                          <p:attrName>style.visibility</p:attrName>
                                        </p:attrNameLst>
                                      </p:cBhvr>
                                      <p:to>
                                        <p:strVal val="visible"/>
                                      </p:to>
                                    </p:set>
                                    <p:animEffect transition="in" filter="fade">
                                      <p:cBhvr>
                                        <p:cTn id="7" dur="1000"/>
                                        <p:tgtEl>
                                          <p:spTgt spid="7">
                                            <p:graphicEl>
                                              <a:dgm id="{3C241D60-9A8B-47FB-8879-B7BED07454EA}"/>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graphicEl>
                                              <a:dgm id="{FF13220C-A4A7-44B5-BCE3-AD3077067EB7}"/>
                                            </p:graphicEl>
                                          </p:spTgt>
                                        </p:tgtEl>
                                        <p:attrNameLst>
                                          <p:attrName>style.visibility</p:attrName>
                                        </p:attrNameLst>
                                      </p:cBhvr>
                                      <p:to>
                                        <p:strVal val="visible"/>
                                      </p:to>
                                    </p:set>
                                    <p:animEffect transition="in" filter="fade">
                                      <p:cBhvr>
                                        <p:cTn id="12" dur="1000"/>
                                        <p:tgtEl>
                                          <p:spTgt spid="7">
                                            <p:graphicEl>
                                              <a:dgm id="{FF13220C-A4A7-44B5-BCE3-AD3077067EB7}"/>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graphicEl>
                                              <a:dgm id="{83641837-E8E7-44D3-A75D-59DC72AF9A9B}"/>
                                            </p:graphicEl>
                                          </p:spTgt>
                                        </p:tgtEl>
                                        <p:attrNameLst>
                                          <p:attrName>style.visibility</p:attrName>
                                        </p:attrNameLst>
                                      </p:cBhvr>
                                      <p:to>
                                        <p:strVal val="visible"/>
                                      </p:to>
                                    </p:set>
                                    <p:animEffect transition="in" filter="fade">
                                      <p:cBhvr>
                                        <p:cTn id="15" dur="1000"/>
                                        <p:tgtEl>
                                          <p:spTgt spid="7">
                                            <p:graphicEl>
                                              <a:dgm id="{83641837-E8E7-44D3-A75D-59DC72AF9A9B}"/>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graphicEl>
                                              <a:dgm id="{0CC7020A-1439-4CA5-B611-F061E565864B}"/>
                                            </p:graphicEl>
                                          </p:spTgt>
                                        </p:tgtEl>
                                        <p:attrNameLst>
                                          <p:attrName>style.visibility</p:attrName>
                                        </p:attrNameLst>
                                      </p:cBhvr>
                                      <p:to>
                                        <p:strVal val="visible"/>
                                      </p:to>
                                    </p:set>
                                    <p:animEffect transition="in" filter="fade">
                                      <p:cBhvr>
                                        <p:cTn id="20" dur="1000"/>
                                        <p:tgtEl>
                                          <p:spTgt spid="7">
                                            <p:graphicEl>
                                              <a:dgm id="{0CC7020A-1439-4CA5-B611-F061E565864B}"/>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
                                            <p:graphicEl>
                                              <a:dgm id="{056B9EBB-819B-4234-ABAA-018C8F9DA13E}"/>
                                            </p:graphicEl>
                                          </p:spTgt>
                                        </p:tgtEl>
                                        <p:attrNameLst>
                                          <p:attrName>style.visibility</p:attrName>
                                        </p:attrNameLst>
                                      </p:cBhvr>
                                      <p:to>
                                        <p:strVal val="visible"/>
                                      </p:to>
                                    </p:set>
                                    <p:animEffect transition="in" filter="fade">
                                      <p:cBhvr>
                                        <p:cTn id="23" dur="1000"/>
                                        <p:tgtEl>
                                          <p:spTgt spid="7">
                                            <p:graphicEl>
                                              <a:dgm id="{056B9EBB-819B-4234-ABAA-018C8F9DA13E}"/>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7">
                                            <p:graphicEl>
                                              <a:dgm id="{1C4C63D5-878C-473C-B083-FF0066DAF7AA}"/>
                                            </p:graphicEl>
                                          </p:spTgt>
                                        </p:tgtEl>
                                        <p:attrNameLst>
                                          <p:attrName>style.visibility</p:attrName>
                                        </p:attrNameLst>
                                      </p:cBhvr>
                                      <p:to>
                                        <p:strVal val="visible"/>
                                      </p:to>
                                    </p:set>
                                    <p:animEffect transition="in" filter="fade">
                                      <p:cBhvr>
                                        <p:cTn id="28" dur="1000"/>
                                        <p:tgtEl>
                                          <p:spTgt spid="7">
                                            <p:graphicEl>
                                              <a:dgm id="{1C4C63D5-878C-473C-B083-FF0066DAF7AA}"/>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
                                            <p:graphicEl>
                                              <a:dgm id="{14B94B60-3947-4038-9181-B0F30B67784B}"/>
                                            </p:graphicEl>
                                          </p:spTgt>
                                        </p:tgtEl>
                                        <p:attrNameLst>
                                          <p:attrName>style.visibility</p:attrName>
                                        </p:attrNameLst>
                                      </p:cBhvr>
                                      <p:to>
                                        <p:strVal val="visible"/>
                                      </p:to>
                                    </p:set>
                                    <p:animEffect transition="in" filter="fade">
                                      <p:cBhvr>
                                        <p:cTn id="31" dur="1000"/>
                                        <p:tgtEl>
                                          <p:spTgt spid="7">
                                            <p:graphicEl>
                                              <a:dgm id="{14B94B60-3947-4038-9181-B0F30B67784B}"/>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graphicEl>
                                              <a:dgm id="{FDEAEB32-61B1-403B-AC26-CAF9A4332EA5}"/>
                                            </p:graphicEl>
                                          </p:spTgt>
                                        </p:tgtEl>
                                        <p:attrNameLst>
                                          <p:attrName>style.visibility</p:attrName>
                                        </p:attrNameLst>
                                      </p:cBhvr>
                                      <p:to>
                                        <p:strVal val="visible"/>
                                      </p:to>
                                    </p:set>
                                    <p:animEffect transition="in" filter="fade">
                                      <p:cBhvr>
                                        <p:cTn id="36" dur="1000"/>
                                        <p:tgtEl>
                                          <p:spTgt spid="7">
                                            <p:graphicEl>
                                              <a:dgm id="{FDEAEB32-61B1-403B-AC26-CAF9A4332EA5}"/>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graphicEl>
                                              <a:dgm id="{5F3ED667-4A52-4DDC-916E-88337C0B8649}"/>
                                            </p:graphicEl>
                                          </p:spTgt>
                                        </p:tgtEl>
                                        <p:attrNameLst>
                                          <p:attrName>style.visibility</p:attrName>
                                        </p:attrNameLst>
                                      </p:cBhvr>
                                      <p:to>
                                        <p:strVal val="visible"/>
                                      </p:to>
                                    </p:set>
                                    <p:animEffect transition="in" filter="fade">
                                      <p:cBhvr>
                                        <p:cTn id="39" dur="1000"/>
                                        <p:tgtEl>
                                          <p:spTgt spid="7">
                                            <p:graphicEl>
                                              <a:dgm id="{5F3ED667-4A52-4DDC-916E-88337C0B864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72706" name="Rectangle 2"/>
          <p:cNvSpPr>
            <a:spLocks noGrp="1" noChangeArrowheads="1"/>
          </p:cNvSpPr>
          <p:nvPr>
            <p:ph type="title"/>
          </p:nvPr>
        </p:nvSpPr>
        <p:spPr>
          <a:xfrm>
            <a:off x="468313" y="0"/>
            <a:ext cx="8229600" cy="404813"/>
          </a:xfrm>
        </p:spPr>
        <p:txBody>
          <a:bodyPr/>
          <a:lstStyle/>
          <a:p>
            <a:pPr eaLnBrk="1" hangingPunct="1">
              <a:defRPr/>
            </a:pPr>
            <a:r>
              <a:rPr lang="el-GR" sz="2400" b="1" dirty="0" smtClean="0">
                <a:solidFill>
                  <a:schemeClr val="tx1"/>
                </a:solidFill>
              </a:rPr>
              <a:t>Διάρθρωση προγράμματος 2/2</a:t>
            </a:r>
            <a:endParaRPr lang="de-DE" sz="1800" dirty="0" smtClean="0">
              <a:solidFill>
                <a:schemeClr val="tx1"/>
              </a:solidFill>
            </a:endParaRPr>
          </a:p>
        </p:txBody>
      </p:sp>
      <p:sp>
        <p:nvSpPr>
          <p:cNvPr id="6" name="5 - Θέση αριθμού διαφάνειας"/>
          <p:cNvSpPr>
            <a:spLocks noGrp="1"/>
          </p:cNvSpPr>
          <p:nvPr>
            <p:ph type="sldNum" sz="quarter" idx="12"/>
          </p:nvPr>
        </p:nvSpPr>
        <p:spPr/>
        <p:txBody>
          <a:bodyPr/>
          <a:lstStyle/>
          <a:p>
            <a:pPr>
              <a:defRPr/>
            </a:pPr>
            <a:fld id="{AD76DA54-88E4-4CD5-B52B-8A32361C6B6A}" type="slidenum">
              <a:rPr lang="de-DE"/>
              <a:pPr>
                <a:defRPr/>
              </a:pPr>
              <a:t>36</a:t>
            </a:fld>
            <a:endParaRPr lang="de-DE"/>
          </a:p>
        </p:txBody>
      </p:sp>
      <p:graphicFrame>
        <p:nvGraphicFramePr>
          <p:cNvPr id="11" name="10 - Πίνακας"/>
          <p:cNvGraphicFramePr>
            <a:graphicFrameLocks noGrp="1"/>
          </p:cNvGraphicFramePr>
          <p:nvPr/>
        </p:nvGraphicFramePr>
        <p:xfrm>
          <a:off x="179512" y="404660"/>
          <a:ext cx="8784976" cy="6222585"/>
        </p:xfrm>
        <a:graphic>
          <a:graphicData uri="http://schemas.openxmlformats.org/drawingml/2006/table">
            <a:tbl>
              <a:tblPr>
                <a:effectLst>
                  <a:innerShdw blurRad="63500" dist="50800" dir="2700000">
                    <a:prstClr val="black">
                      <a:alpha val="50000"/>
                    </a:prstClr>
                  </a:innerShdw>
                </a:effectLst>
              </a:tblPr>
              <a:tblGrid>
                <a:gridCol w="5484576"/>
                <a:gridCol w="2391611"/>
                <a:gridCol w="908789"/>
              </a:tblGrid>
              <a:tr h="360044">
                <a:tc gridSpan="3">
                  <a:txBody>
                    <a:bodyPr/>
                    <a:lstStyle/>
                    <a:p>
                      <a:pPr algn="ctr">
                        <a:lnSpc>
                          <a:spcPct val="90000"/>
                        </a:lnSpc>
                        <a:spcBef>
                          <a:spcPts val="0"/>
                        </a:spcBef>
                        <a:spcAft>
                          <a:spcPts val="0"/>
                        </a:spcAft>
                      </a:pPr>
                      <a:r>
                        <a:rPr lang="el-GR" sz="2400" b="1" dirty="0">
                          <a:solidFill>
                            <a:srgbClr val="FFFFFF"/>
                          </a:solidFill>
                          <a:effectLst>
                            <a:outerShdw blurRad="50800" dist="38100" algn="tr" rotWithShape="0">
                              <a:prstClr val="black">
                                <a:alpha val="40000"/>
                              </a:prstClr>
                            </a:outerShdw>
                          </a:effectLst>
                          <a:latin typeface="Tahoma"/>
                          <a:ea typeface="Calibri"/>
                          <a:cs typeface="Times New Roman"/>
                        </a:rPr>
                        <a:t>Α’ </a:t>
                      </a:r>
                      <a:r>
                        <a:rPr lang="el-GR" sz="2400" dirty="0" smtClean="0">
                          <a:solidFill>
                            <a:srgbClr val="FFFFFF"/>
                          </a:solidFill>
                          <a:effectLst>
                            <a:outerShdw blurRad="50800" dist="38100" algn="tr" rotWithShape="0">
                              <a:prstClr val="black">
                                <a:alpha val="40000"/>
                              </a:prstClr>
                            </a:outerShdw>
                          </a:effectLst>
                          <a:latin typeface="Tahoma"/>
                          <a:ea typeface="Calibri"/>
                          <a:cs typeface="Times New Roman"/>
                        </a:rPr>
                        <a:t>ΤΑΞΗ ΕΠΑ.Λ</a:t>
                      </a:r>
                      <a:endParaRPr lang="el-GR" sz="2400" dirty="0">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8064A2"/>
                    </a:solidFill>
                  </a:tcPr>
                </a:tc>
                <a:tc hMerge="1">
                  <a:txBody>
                    <a:bodyPr/>
                    <a:lstStyle/>
                    <a:p>
                      <a:endParaRPr lang="el-GR"/>
                    </a:p>
                  </a:txBody>
                  <a:tcPr/>
                </a:tc>
                <a:tc hMerge="1">
                  <a:txBody>
                    <a:bodyPr/>
                    <a:lstStyle/>
                    <a:p>
                      <a:endParaRPr lang="el-GR"/>
                    </a:p>
                  </a:txBody>
                  <a:tcPr/>
                </a:tc>
              </a:tr>
              <a:tr h="370674">
                <a:tc>
                  <a:txBody>
                    <a:bodyPr/>
                    <a:lstStyle/>
                    <a:p>
                      <a:pPr algn="ctr">
                        <a:lnSpc>
                          <a:spcPct val="90000"/>
                        </a:lnSpc>
                        <a:spcBef>
                          <a:spcPts val="0"/>
                        </a:spcBef>
                        <a:spcAft>
                          <a:spcPts val="0"/>
                        </a:spcAft>
                      </a:pPr>
                      <a:r>
                        <a:rPr lang="el-GR" sz="2000" dirty="0">
                          <a:solidFill>
                            <a:srgbClr val="FFFFFF"/>
                          </a:solidFill>
                          <a:effectLst>
                            <a:outerShdw blurRad="38100" dist="38100" dir="2700000" algn="tl">
                              <a:srgbClr val="000000">
                                <a:alpha val="43137"/>
                              </a:srgbClr>
                            </a:outerShdw>
                          </a:effectLst>
                          <a:latin typeface="Tahoma"/>
                          <a:ea typeface="Calibri"/>
                          <a:cs typeface="Times New Roman"/>
                        </a:rPr>
                        <a:t>Μαθήματα Γενικής Παιδείας</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8064A2"/>
                    </a:solidFill>
                  </a:tcPr>
                </a:tc>
                <a:tc>
                  <a:txBody>
                    <a:bodyPr/>
                    <a:lstStyle/>
                    <a:p>
                      <a:pPr>
                        <a:lnSpc>
                          <a:spcPct val="90000"/>
                        </a:lnSpc>
                        <a:spcBef>
                          <a:spcPts val="300"/>
                        </a:spcBef>
                        <a:spcAft>
                          <a:spcPts val="300"/>
                        </a:spcAft>
                      </a:pPr>
                      <a:endParaRPr lang="el-GR" sz="700" dirty="0">
                        <a:latin typeface="Calibri"/>
                        <a:ea typeface="Times New Roman"/>
                      </a:endParaRPr>
                    </a:p>
                  </a:txBody>
                  <a:tcPr marL="36797" marR="36797" marT="826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8064A2"/>
                    </a:solidFill>
                  </a:tcPr>
                </a:tc>
                <a:tc>
                  <a:txBody>
                    <a:bodyPr/>
                    <a:lstStyle/>
                    <a:p>
                      <a:pPr algn="ctr">
                        <a:lnSpc>
                          <a:spcPct val="115000"/>
                        </a:lnSpc>
                        <a:spcBef>
                          <a:spcPts val="600"/>
                        </a:spcBef>
                        <a:spcAft>
                          <a:spcPts val="600"/>
                        </a:spcAft>
                      </a:pPr>
                      <a:r>
                        <a:rPr lang="el-GR" sz="2000" b="0" dirty="0">
                          <a:solidFill>
                            <a:srgbClr val="FFFFFF"/>
                          </a:solidFill>
                          <a:effectLst>
                            <a:outerShdw blurRad="38100" dist="38100" dir="2700000" algn="tl">
                              <a:srgbClr val="000000">
                                <a:alpha val="43137"/>
                              </a:srgbClr>
                            </a:outerShdw>
                          </a:effectLst>
                          <a:latin typeface="Tahoma"/>
                          <a:ea typeface="Calibri"/>
                          <a:cs typeface="Times New Roman"/>
                        </a:rPr>
                        <a:t>Ώρες</a:t>
                      </a:r>
                      <a:r>
                        <a:rPr lang="el-GR" sz="1300" dirty="0">
                          <a:solidFill>
                            <a:srgbClr val="FFFFFF"/>
                          </a:solidFill>
                          <a:latin typeface="Tahoma"/>
                          <a:ea typeface="Calibri"/>
                          <a:cs typeface="Times New Roman"/>
                        </a:rPr>
                        <a:t> </a:t>
                      </a:r>
                      <a:endParaRPr lang="el-GR" sz="700" dirty="0">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8064A2"/>
                    </a:solidFill>
                  </a:tcPr>
                </a:tc>
              </a:tr>
              <a:tr h="554382">
                <a:tc rowSpan="2">
                  <a:txBody>
                    <a:bodyPr/>
                    <a:lstStyle/>
                    <a:p>
                      <a:pPr marL="123190">
                        <a:lnSpc>
                          <a:spcPct val="90000"/>
                        </a:lnSpc>
                        <a:spcBef>
                          <a:spcPts val="0"/>
                        </a:spcBef>
                        <a:spcAft>
                          <a:spcPts val="0"/>
                        </a:spcAft>
                      </a:pPr>
                      <a:r>
                        <a:rPr lang="el-GR" sz="2000" dirty="0">
                          <a:solidFill>
                            <a:srgbClr val="FFFFFF"/>
                          </a:solidFill>
                          <a:effectLst>
                            <a:outerShdw blurRad="38100" dist="38100" dir="2700000" algn="tl">
                              <a:srgbClr val="000000">
                                <a:alpha val="43137"/>
                              </a:srgbClr>
                            </a:outerShdw>
                          </a:effectLst>
                          <a:latin typeface="Tahoma"/>
                          <a:ea typeface="Calibri"/>
                          <a:cs typeface="Times New Roman"/>
                        </a:rPr>
                        <a:t>Ελληνική Γλώσσα </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64A2"/>
                    </a:solidFill>
                  </a:tcPr>
                </a:tc>
                <a:tc>
                  <a:txBody>
                    <a:bodyPr/>
                    <a:lstStyle/>
                    <a:p>
                      <a:pPr algn="ctr">
                        <a:lnSpc>
                          <a:spcPct val="90000"/>
                        </a:lnSpc>
                        <a:spcBef>
                          <a:spcPts val="0"/>
                        </a:spcBef>
                        <a:spcAft>
                          <a:spcPts val="0"/>
                        </a:spcAft>
                      </a:pPr>
                      <a:r>
                        <a:rPr lang="el-GR" sz="1800" dirty="0">
                          <a:solidFill>
                            <a:srgbClr val="403152"/>
                          </a:solidFill>
                          <a:effectLst>
                            <a:outerShdw blurRad="38100" dist="38100" dir="2700000" algn="tl">
                              <a:srgbClr val="000000">
                                <a:alpha val="43137"/>
                              </a:srgbClr>
                            </a:outerShdw>
                          </a:effectLst>
                          <a:latin typeface="Tahoma"/>
                          <a:ea typeface="Calibri"/>
                          <a:cs typeface="Times New Roman"/>
                        </a:rPr>
                        <a:t>Νέα Ελληνική </a:t>
                      </a:r>
                      <a:r>
                        <a:rPr lang="el-GR" sz="1800" dirty="0" smtClean="0">
                          <a:solidFill>
                            <a:srgbClr val="403152"/>
                          </a:solidFill>
                          <a:effectLst>
                            <a:outerShdw blurRad="38100" dist="38100" dir="2700000" algn="tl">
                              <a:srgbClr val="000000">
                                <a:alpha val="43137"/>
                              </a:srgbClr>
                            </a:outerShdw>
                          </a:effectLst>
                          <a:latin typeface="Tahoma"/>
                          <a:ea typeface="Calibri"/>
                          <a:cs typeface="Times New Roman"/>
                        </a:rPr>
                        <a:t>Γλώσσα</a:t>
                      </a:r>
                      <a:endParaRPr lang="el-GR" sz="18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c>
                  <a:txBody>
                    <a:bodyPr/>
                    <a:lstStyle/>
                    <a:p>
                      <a:pPr algn="ctr">
                        <a:lnSpc>
                          <a:spcPct val="90000"/>
                        </a:lnSpc>
                        <a:spcBef>
                          <a:spcPts val="0"/>
                        </a:spcBef>
                        <a:spcAft>
                          <a:spcPts val="0"/>
                        </a:spcAft>
                      </a:pPr>
                      <a:r>
                        <a:rPr lang="el-GR" sz="2000" dirty="0">
                          <a:solidFill>
                            <a:srgbClr val="403152"/>
                          </a:solidFill>
                          <a:effectLst>
                            <a:outerShdw blurRad="38100" dist="38100" dir="2700000" algn="tl">
                              <a:srgbClr val="000000">
                                <a:alpha val="43137"/>
                              </a:srgbClr>
                            </a:outerShdw>
                          </a:effectLst>
                          <a:latin typeface="Tahoma"/>
                          <a:ea typeface="Calibri"/>
                          <a:cs typeface="Times New Roman"/>
                        </a:rPr>
                        <a:t>3</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r>
              <a:tr h="370674">
                <a:tc vMerge="1">
                  <a:txBody>
                    <a:bodyPr/>
                    <a:lstStyle/>
                    <a:p>
                      <a:endParaRPr lang="el-GR"/>
                    </a:p>
                  </a:txBody>
                  <a:tcPr/>
                </a:tc>
                <a:tc>
                  <a:txBody>
                    <a:bodyPr/>
                    <a:lstStyle/>
                    <a:p>
                      <a:pPr algn="ctr">
                        <a:lnSpc>
                          <a:spcPct val="90000"/>
                        </a:lnSpc>
                        <a:spcBef>
                          <a:spcPts val="0"/>
                        </a:spcBef>
                        <a:spcAft>
                          <a:spcPts val="0"/>
                        </a:spcAft>
                      </a:pPr>
                      <a:r>
                        <a:rPr lang="el-GR" sz="1800" dirty="0">
                          <a:solidFill>
                            <a:srgbClr val="403152"/>
                          </a:solidFill>
                          <a:effectLst>
                            <a:outerShdw blurRad="38100" dist="38100" dir="2700000" algn="tl">
                              <a:srgbClr val="000000">
                                <a:alpha val="43137"/>
                              </a:srgbClr>
                            </a:outerShdw>
                          </a:effectLst>
                          <a:latin typeface="Tahoma"/>
                          <a:ea typeface="Calibri"/>
                          <a:cs typeface="Times New Roman"/>
                        </a:rPr>
                        <a:t>Λογοτεχνία</a:t>
                      </a:r>
                      <a:endParaRPr lang="el-GR" sz="18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D8E8"/>
                    </a:solidFill>
                  </a:tcPr>
                </a:tc>
                <a:tc>
                  <a:txBody>
                    <a:bodyPr/>
                    <a:lstStyle/>
                    <a:p>
                      <a:pPr algn="ctr">
                        <a:lnSpc>
                          <a:spcPct val="90000"/>
                        </a:lnSpc>
                        <a:spcBef>
                          <a:spcPts val="0"/>
                        </a:spcBef>
                        <a:spcAft>
                          <a:spcPts val="0"/>
                        </a:spcAft>
                      </a:pPr>
                      <a:r>
                        <a:rPr lang="el-GR" sz="2000" dirty="0">
                          <a:solidFill>
                            <a:srgbClr val="403152"/>
                          </a:solidFill>
                          <a:effectLst>
                            <a:outerShdw blurRad="38100" dist="38100" dir="2700000" algn="tl">
                              <a:srgbClr val="000000">
                                <a:alpha val="43137"/>
                              </a:srgbClr>
                            </a:outerShdw>
                          </a:effectLst>
                          <a:latin typeface="Tahoma"/>
                          <a:ea typeface="Calibri"/>
                          <a:cs typeface="Times New Roman"/>
                        </a:rPr>
                        <a:t>1</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D8E8"/>
                    </a:solidFill>
                  </a:tcPr>
                </a:tc>
              </a:tr>
              <a:tr h="370674">
                <a:tc rowSpan="2">
                  <a:txBody>
                    <a:bodyPr/>
                    <a:lstStyle/>
                    <a:p>
                      <a:pPr marL="123190">
                        <a:lnSpc>
                          <a:spcPct val="90000"/>
                        </a:lnSpc>
                        <a:spcBef>
                          <a:spcPts val="0"/>
                        </a:spcBef>
                        <a:spcAft>
                          <a:spcPts val="0"/>
                        </a:spcAft>
                      </a:pPr>
                      <a:r>
                        <a:rPr lang="el-GR" sz="2000" dirty="0">
                          <a:solidFill>
                            <a:srgbClr val="FFFFFF"/>
                          </a:solidFill>
                          <a:effectLst>
                            <a:outerShdw blurRad="38100" dist="38100" dir="2700000" algn="tl">
                              <a:srgbClr val="000000">
                                <a:alpha val="43137"/>
                              </a:srgbClr>
                            </a:outerShdw>
                          </a:effectLst>
                          <a:latin typeface="Tahoma"/>
                          <a:ea typeface="Calibri"/>
                          <a:cs typeface="Times New Roman"/>
                        </a:rPr>
                        <a:t>Μαθηματικά </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64A2"/>
                    </a:solidFill>
                  </a:tcPr>
                </a:tc>
                <a:tc>
                  <a:txBody>
                    <a:bodyPr/>
                    <a:lstStyle/>
                    <a:p>
                      <a:pPr algn="ctr">
                        <a:lnSpc>
                          <a:spcPct val="90000"/>
                        </a:lnSpc>
                        <a:spcBef>
                          <a:spcPts val="0"/>
                        </a:spcBef>
                        <a:spcAft>
                          <a:spcPts val="0"/>
                        </a:spcAft>
                      </a:pPr>
                      <a:r>
                        <a:rPr lang="el-GR" sz="1800" dirty="0">
                          <a:solidFill>
                            <a:srgbClr val="403152"/>
                          </a:solidFill>
                          <a:effectLst>
                            <a:outerShdw blurRad="38100" dist="38100" dir="2700000" algn="tl">
                              <a:srgbClr val="000000">
                                <a:alpha val="43137"/>
                              </a:srgbClr>
                            </a:outerShdw>
                          </a:effectLst>
                          <a:latin typeface="Tahoma"/>
                          <a:ea typeface="Calibri"/>
                          <a:cs typeface="Times New Roman"/>
                        </a:rPr>
                        <a:t>Άλγεβρα</a:t>
                      </a:r>
                      <a:endParaRPr lang="el-GR" sz="18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c>
                  <a:txBody>
                    <a:bodyPr/>
                    <a:lstStyle/>
                    <a:p>
                      <a:pPr algn="ctr">
                        <a:lnSpc>
                          <a:spcPct val="90000"/>
                        </a:lnSpc>
                        <a:spcBef>
                          <a:spcPts val="0"/>
                        </a:spcBef>
                        <a:spcAft>
                          <a:spcPts val="0"/>
                        </a:spcAft>
                      </a:pPr>
                      <a:r>
                        <a:rPr lang="el-GR" sz="2000" dirty="0">
                          <a:solidFill>
                            <a:srgbClr val="403152"/>
                          </a:solidFill>
                          <a:effectLst>
                            <a:outerShdw blurRad="38100" dist="38100" dir="2700000" algn="tl">
                              <a:srgbClr val="000000">
                                <a:alpha val="43137"/>
                              </a:srgbClr>
                            </a:outerShdw>
                          </a:effectLst>
                          <a:latin typeface="Tahoma"/>
                          <a:ea typeface="Calibri"/>
                          <a:cs typeface="Times New Roman"/>
                        </a:rPr>
                        <a:t>3</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r>
              <a:tr h="370674">
                <a:tc vMerge="1">
                  <a:txBody>
                    <a:bodyPr/>
                    <a:lstStyle/>
                    <a:p>
                      <a:endParaRPr lang="el-GR"/>
                    </a:p>
                  </a:txBody>
                  <a:tcPr/>
                </a:tc>
                <a:tc>
                  <a:txBody>
                    <a:bodyPr/>
                    <a:lstStyle/>
                    <a:p>
                      <a:pPr algn="ctr">
                        <a:lnSpc>
                          <a:spcPct val="90000"/>
                        </a:lnSpc>
                        <a:spcBef>
                          <a:spcPts val="0"/>
                        </a:spcBef>
                        <a:spcAft>
                          <a:spcPts val="0"/>
                        </a:spcAft>
                      </a:pPr>
                      <a:r>
                        <a:rPr lang="el-GR" sz="1800" dirty="0">
                          <a:solidFill>
                            <a:srgbClr val="403152"/>
                          </a:solidFill>
                          <a:effectLst>
                            <a:outerShdw blurRad="38100" dist="38100" dir="2700000" algn="tl">
                              <a:srgbClr val="000000">
                                <a:alpha val="43137"/>
                              </a:srgbClr>
                            </a:outerShdw>
                          </a:effectLst>
                          <a:latin typeface="Tahoma"/>
                          <a:ea typeface="Calibri"/>
                          <a:cs typeface="Times New Roman"/>
                        </a:rPr>
                        <a:t>Γεωμετρία</a:t>
                      </a:r>
                      <a:endParaRPr lang="el-GR" sz="18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D8E8"/>
                    </a:solidFill>
                  </a:tcPr>
                </a:tc>
                <a:tc>
                  <a:txBody>
                    <a:bodyPr/>
                    <a:lstStyle/>
                    <a:p>
                      <a:pPr algn="ctr">
                        <a:lnSpc>
                          <a:spcPct val="90000"/>
                        </a:lnSpc>
                        <a:spcBef>
                          <a:spcPts val="0"/>
                        </a:spcBef>
                        <a:spcAft>
                          <a:spcPts val="0"/>
                        </a:spcAft>
                      </a:pPr>
                      <a:r>
                        <a:rPr lang="el-GR" sz="2000" dirty="0">
                          <a:solidFill>
                            <a:srgbClr val="403152"/>
                          </a:solidFill>
                          <a:effectLst>
                            <a:outerShdw blurRad="38100" dist="38100" dir="2700000" algn="tl">
                              <a:srgbClr val="000000">
                                <a:alpha val="43137"/>
                              </a:srgbClr>
                            </a:outerShdw>
                          </a:effectLst>
                          <a:latin typeface="Tahoma"/>
                          <a:ea typeface="Calibri"/>
                          <a:cs typeface="Times New Roman"/>
                        </a:rPr>
                        <a:t>1</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D8E8"/>
                    </a:solidFill>
                  </a:tcPr>
                </a:tc>
              </a:tr>
              <a:tr h="370674">
                <a:tc>
                  <a:txBody>
                    <a:bodyPr/>
                    <a:lstStyle/>
                    <a:p>
                      <a:pPr marL="123190">
                        <a:lnSpc>
                          <a:spcPct val="90000"/>
                        </a:lnSpc>
                        <a:spcBef>
                          <a:spcPts val="0"/>
                        </a:spcBef>
                        <a:spcAft>
                          <a:spcPts val="0"/>
                        </a:spcAft>
                      </a:pPr>
                      <a:r>
                        <a:rPr lang="el-GR" sz="2000" dirty="0">
                          <a:solidFill>
                            <a:srgbClr val="FFFFFF"/>
                          </a:solidFill>
                          <a:effectLst>
                            <a:outerShdw blurRad="38100" dist="38100" dir="2700000" algn="tl">
                              <a:srgbClr val="000000">
                                <a:alpha val="43137"/>
                              </a:srgbClr>
                            </a:outerShdw>
                          </a:effectLst>
                          <a:latin typeface="Tahoma"/>
                          <a:ea typeface="Calibri"/>
                          <a:cs typeface="Times New Roman"/>
                        </a:rPr>
                        <a:t>Φυσική </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64A2"/>
                    </a:solidFill>
                  </a:tcPr>
                </a:tc>
                <a:tc>
                  <a:txBody>
                    <a:bodyPr/>
                    <a:lstStyle/>
                    <a:p>
                      <a:pPr>
                        <a:lnSpc>
                          <a:spcPct val="90000"/>
                        </a:lnSpc>
                        <a:spcBef>
                          <a:spcPts val="0"/>
                        </a:spcBef>
                        <a:spcAft>
                          <a:spcPts val="0"/>
                        </a:spcAft>
                      </a:pPr>
                      <a:endParaRPr lang="el-GR" sz="1800" dirty="0">
                        <a:latin typeface="Calibri"/>
                        <a:ea typeface="Times New Roman"/>
                      </a:endParaRPr>
                    </a:p>
                  </a:txBody>
                  <a:tcPr marL="36797" marR="36797" marT="8269"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c>
                  <a:txBody>
                    <a:bodyPr/>
                    <a:lstStyle/>
                    <a:p>
                      <a:pPr algn="ctr">
                        <a:lnSpc>
                          <a:spcPct val="90000"/>
                        </a:lnSpc>
                        <a:spcBef>
                          <a:spcPts val="0"/>
                        </a:spcBef>
                        <a:spcAft>
                          <a:spcPts val="0"/>
                        </a:spcAft>
                      </a:pPr>
                      <a:r>
                        <a:rPr lang="el-GR" sz="2000" dirty="0">
                          <a:solidFill>
                            <a:srgbClr val="403152"/>
                          </a:solidFill>
                          <a:effectLst>
                            <a:outerShdw blurRad="38100" dist="38100" dir="2700000" algn="tl">
                              <a:srgbClr val="000000">
                                <a:alpha val="43137"/>
                              </a:srgbClr>
                            </a:outerShdw>
                          </a:effectLst>
                          <a:latin typeface="Tahoma"/>
                          <a:ea typeface="Calibri"/>
                          <a:cs typeface="Times New Roman"/>
                        </a:rPr>
                        <a:t>2</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r>
              <a:tr h="370674">
                <a:tc>
                  <a:txBody>
                    <a:bodyPr/>
                    <a:lstStyle/>
                    <a:p>
                      <a:pPr marL="123190">
                        <a:lnSpc>
                          <a:spcPct val="90000"/>
                        </a:lnSpc>
                        <a:spcBef>
                          <a:spcPts val="0"/>
                        </a:spcBef>
                        <a:spcAft>
                          <a:spcPts val="0"/>
                        </a:spcAft>
                      </a:pPr>
                      <a:r>
                        <a:rPr lang="el-GR" sz="2000" dirty="0">
                          <a:solidFill>
                            <a:srgbClr val="FFFFFF"/>
                          </a:solidFill>
                          <a:effectLst>
                            <a:outerShdw blurRad="38100" dist="38100" dir="2700000" algn="tl">
                              <a:srgbClr val="000000">
                                <a:alpha val="43137"/>
                              </a:srgbClr>
                            </a:outerShdw>
                          </a:effectLst>
                          <a:latin typeface="Tahoma"/>
                          <a:ea typeface="Calibri"/>
                          <a:cs typeface="Times New Roman"/>
                        </a:rPr>
                        <a:t>Χημεία </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64A2"/>
                    </a:solidFill>
                  </a:tcPr>
                </a:tc>
                <a:tc>
                  <a:txBody>
                    <a:bodyPr/>
                    <a:lstStyle/>
                    <a:p>
                      <a:pPr>
                        <a:lnSpc>
                          <a:spcPct val="90000"/>
                        </a:lnSpc>
                        <a:spcBef>
                          <a:spcPts val="0"/>
                        </a:spcBef>
                        <a:spcAft>
                          <a:spcPts val="0"/>
                        </a:spcAft>
                      </a:pPr>
                      <a:endParaRPr lang="el-GR" sz="1800" dirty="0">
                        <a:latin typeface="Calibri"/>
                        <a:ea typeface="Times New Roman"/>
                      </a:endParaRPr>
                    </a:p>
                  </a:txBody>
                  <a:tcPr marL="36797" marR="36797" marT="8269"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D8E8"/>
                    </a:solidFill>
                  </a:tcPr>
                </a:tc>
                <a:tc>
                  <a:txBody>
                    <a:bodyPr/>
                    <a:lstStyle/>
                    <a:p>
                      <a:pPr algn="ctr">
                        <a:lnSpc>
                          <a:spcPct val="90000"/>
                        </a:lnSpc>
                        <a:spcBef>
                          <a:spcPts val="0"/>
                        </a:spcBef>
                        <a:spcAft>
                          <a:spcPts val="0"/>
                        </a:spcAft>
                      </a:pPr>
                      <a:r>
                        <a:rPr lang="el-GR" sz="2000" dirty="0">
                          <a:solidFill>
                            <a:srgbClr val="403152"/>
                          </a:solidFill>
                          <a:effectLst>
                            <a:outerShdw blurRad="38100" dist="38100" dir="2700000" algn="tl">
                              <a:srgbClr val="000000">
                                <a:alpha val="43137"/>
                              </a:srgbClr>
                            </a:outerShdw>
                          </a:effectLst>
                          <a:latin typeface="Tahoma"/>
                          <a:ea typeface="Calibri"/>
                          <a:cs typeface="Times New Roman"/>
                        </a:rPr>
                        <a:t>2</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D8E8"/>
                    </a:solidFill>
                  </a:tcPr>
                </a:tc>
              </a:tr>
              <a:tr h="860071">
                <a:tc>
                  <a:txBody>
                    <a:bodyPr/>
                    <a:lstStyle/>
                    <a:p>
                      <a:pPr marL="123190">
                        <a:lnSpc>
                          <a:spcPct val="90000"/>
                        </a:lnSpc>
                        <a:spcBef>
                          <a:spcPts val="0"/>
                        </a:spcBef>
                        <a:spcAft>
                          <a:spcPts val="0"/>
                        </a:spcAft>
                      </a:pPr>
                      <a:r>
                        <a:rPr lang="el-GR" sz="2000" dirty="0">
                          <a:solidFill>
                            <a:srgbClr val="FFFFFF"/>
                          </a:solidFill>
                          <a:effectLst>
                            <a:outerShdw blurRad="38100" dist="38100" dir="2700000" algn="tl">
                              <a:srgbClr val="000000">
                                <a:alpha val="43137"/>
                              </a:srgbClr>
                            </a:outerShdw>
                          </a:effectLst>
                          <a:latin typeface="Tahoma"/>
                          <a:ea typeface="Calibri"/>
                          <a:cs typeface="Times New Roman"/>
                        </a:rPr>
                        <a:t>Πολιτική Παιδεία, με διακριτά διδακτέα αντικείμενα Οικονομία, Πολιτικοί Θεσμοί &amp; Αρχές Δικαίου &amp; Κοινωνιολογία </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64A2"/>
                    </a:solidFill>
                  </a:tcPr>
                </a:tc>
                <a:tc>
                  <a:txBody>
                    <a:bodyPr/>
                    <a:lstStyle/>
                    <a:p>
                      <a:pPr>
                        <a:lnSpc>
                          <a:spcPct val="90000"/>
                        </a:lnSpc>
                        <a:spcBef>
                          <a:spcPts val="0"/>
                        </a:spcBef>
                        <a:spcAft>
                          <a:spcPts val="0"/>
                        </a:spcAft>
                      </a:pPr>
                      <a:endParaRPr lang="el-GR" sz="1800" dirty="0">
                        <a:latin typeface="Calibri"/>
                        <a:ea typeface="Times New Roman"/>
                      </a:endParaRPr>
                    </a:p>
                  </a:txBody>
                  <a:tcPr marL="36797" marR="36797" marT="8269"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c>
                  <a:txBody>
                    <a:bodyPr/>
                    <a:lstStyle/>
                    <a:p>
                      <a:pPr algn="ctr">
                        <a:lnSpc>
                          <a:spcPct val="90000"/>
                        </a:lnSpc>
                        <a:spcBef>
                          <a:spcPts val="0"/>
                        </a:spcBef>
                        <a:spcAft>
                          <a:spcPts val="0"/>
                        </a:spcAft>
                      </a:pPr>
                      <a:r>
                        <a:rPr lang="el-GR" sz="2000" dirty="0">
                          <a:solidFill>
                            <a:srgbClr val="403152"/>
                          </a:solidFill>
                          <a:effectLst>
                            <a:outerShdw blurRad="38100" dist="38100" dir="2700000" algn="tl">
                              <a:srgbClr val="000000">
                                <a:alpha val="43137"/>
                              </a:srgbClr>
                            </a:outerShdw>
                          </a:effectLst>
                          <a:latin typeface="Tahoma"/>
                          <a:ea typeface="Calibri"/>
                          <a:cs typeface="Times New Roman"/>
                        </a:rPr>
                        <a:t>2</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r>
              <a:tr h="370674">
                <a:tc>
                  <a:txBody>
                    <a:bodyPr/>
                    <a:lstStyle/>
                    <a:p>
                      <a:pPr marL="123190">
                        <a:lnSpc>
                          <a:spcPct val="90000"/>
                        </a:lnSpc>
                        <a:spcBef>
                          <a:spcPts val="0"/>
                        </a:spcBef>
                        <a:spcAft>
                          <a:spcPts val="0"/>
                        </a:spcAft>
                      </a:pPr>
                      <a:r>
                        <a:rPr lang="el-GR" sz="2000" dirty="0">
                          <a:solidFill>
                            <a:srgbClr val="FFFFFF"/>
                          </a:solidFill>
                          <a:effectLst>
                            <a:outerShdw blurRad="38100" dist="38100" dir="2700000" algn="tl">
                              <a:srgbClr val="000000">
                                <a:alpha val="43137"/>
                              </a:srgbClr>
                            </a:outerShdw>
                          </a:effectLst>
                          <a:latin typeface="Tahoma"/>
                          <a:ea typeface="Calibri"/>
                          <a:cs typeface="Times New Roman"/>
                        </a:rPr>
                        <a:t>Ιστορία </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64A2"/>
                    </a:solidFill>
                  </a:tcPr>
                </a:tc>
                <a:tc>
                  <a:txBody>
                    <a:bodyPr/>
                    <a:lstStyle/>
                    <a:p>
                      <a:pPr>
                        <a:lnSpc>
                          <a:spcPct val="90000"/>
                        </a:lnSpc>
                        <a:spcBef>
                          <a:spcPts val="0"/>
                        </a:spcBef>
                        <a:spcAft>
                          <a:spcPts val="0"/>
                        </a:spcAft>
                      </a:pPr>
                      <a:endParaRPr lang="el-GR" sz="1800" dirty="0">
                        <a:latin typeface="Calibri"/>
                        <a:ea typeface="Times New Roman"/>
                      </a:endParaRPr>
                    </a:p>
                  </a:txBody>
                  <a:tcPr marL="36797" marR="36797" marT="8269"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D8E8"/>
                    </a:solidFill>
                  </a:tcPr>
                </a:tc>
                <a:tc>
                  <a:txBody>
                    <a:bodyPr/>
                    <a:lstStyle/>
                    <a:p>
                      <a:pPr algn="ctr">
                        <a:lnSpc>
                          <a:spcPct val="90000"/>
                        </a:lnSpc>
                        <a:spcBef>
                          <a:spcPts val="0"/>
                        </a:spcBef>
                        <a:spcAft>
                          <a:spcPts val="0"/>
                        </a:spcAft>
                      </a:pPr>
                      <a:r>
                        <a:rPr lang="el-GR" sz="2000" dirty="0">
                          <a:solidFill>
                            <a:srgbClr val="403152"/>
                          </a:solidFill>
                          <a:effectLst>
                            <a:outerShdw blurRad="38100" dist="38100" dir="2700000" algn="tl">
                              <a:srgbClr val="000000">
                                <a:alpha val="43137"/>
                              </a:srgbClr>
                            </a:outerShdw>
                          </a:effectLst>
                          <a:latin typeface="Tahoma"/>
                          <a:ea typeface="Calibri"/>
                          <a:cs typeface="Times New Roman"/>
                        </a:rPr>
                        <a:t>1</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D8E8"/>
                    </a:solidFill>
                  </a:tcPr>
                </a:tc>
              </a:tr>
              <a:tr h="370674">
                <a:tc>
                  <a:txBody>
                    <a:bodyPr/>
                    <a:lstStyle/>
                    <a:p>
                      <a:pPr marL="123190">
                        <a:lnSpc>
                          <a:spcPct val="90000"/>
                        </a:lnSpc>
                        <a:spcBef>
                          <a:spcPts val="0"/>
                        </a:spcBef>
                        <a:spcAft>
                          <a:spcPts val="0"/>
                        </a:spcAft>
                      </a:pPr>
                      <a:r>
                        <a:rPr lang="el-GR" sz="2000" dirty="0">
                          <a:solidFill>
                            <a:srgbClr val="FFFFFF"/>
                          </a:solidFill>
                          <a:effectLst>
                            <a:outerShdw blurRad="38100" dist="38100" dir="2700000" algn="tl">
                              <a:srgbClr val="000000">
                                <a:alpha val="43137"/>
                              </a:srgbClr>
                            </a:outerShdw>
                          </a:effectLst>
                          <a:latin typeface="Tahoma"/>
                          <a:ea typeface="Calibri"/>
                          <a:cs typeface="Times New Roman"/>
                        </a:rPr>
                        <a:t>Θρησκευτικά </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64A2"/>
                    </a:solidFill>
                  </a:tcPr>
                </a:tc>
                <a:tc>
                  <a:txBody>
                    <a:bodyPr/>
                    <a:lstStyle/>
                    <a:p>
                      <a:pPr>
                        <a:lnSpc>
                          <a:spcPct val="90000"/>
                        </a:lnSpc>
                        <a:spcBef>
                          <a:spcPts val="0"/>
                        </a:spcBef>
                        <a:spcAft>
                          <a:spcPts val="0"/>
                        </a:spcAft>
                      </a:pPr>
                      <a:endParaRPr lang="el-GR" sz="1800" dirty="0">
                        <a:latin typeface="Calibri"/>
                        <a:ea typeface="Times New Roman"/>
                      </a:endParaRPr>
                    </a:p>
                  </a:txBody>
                  <a:tcPr marL="36797" marR="36797" marT="8269"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c>
                  <a:txBody>
                    <a:bodyPr/>
                    <a:lstStyle/>
                    <a:p>
                      <a:pPr algn="ctr">
                        <a:lnSpc>
                          <a:spcPct val="90000"/>
                        </a:lnSpc>
                        <a:spcBef>
                          <a:spcPts val="0"/>
                        </a:spcBef>
                        <a:spcAft>
                          <a:spcPts val="0"/>
                        </a:spcAft>
                      </a:pPr>
                      <a:r>
                        <a:rPr lang="el-GR" sz="2000" dirty="0">
                          <a:solidFill>
                            <a:srgbClr val="403152"/>
                          </a:solidFill>
                          <a:effectLst>
                            <a:outerShdw blurRad="38100" dist="38100" dir="2700000" algn="tl">
                              <a:srgbClr val="000000">
                                <a:alpha val="43137"/>
                              </a:srgbClr>
                            </a:outerShdw>
                          </a:effectLst>
                          <a:latin typeface="Tahoma"/>
                          <a:ea typeface="Calibri"/>
                          <a:cs typeface="Times New Roman"/>
                        </a:rPr>
                        <a:t>1</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r>
              <a:tr h="370674">
                <a:tc>
                  <a:txBody>
                    <a:bodyPr/>
                    <a:lstStyle/>
                    <a:p>
                      <a:pPr marL="123190">
                        <a:lnSpc>
                          <a:spcPct val="90000"/>
                        </a:lnSpc>
                        <a:spcBef>
                          <a:spcPts val="0"/>
                        </a:spcBef>
                        <a:spcAft>
                          <a:spcPts val="0"/>
                        </a:spcAft>
                      </a:pPr>
                      <a:r>
                        <a:rPr lang="el-GR" sz="2000" dirty="0">
                          <a:solidFill>
                            <a:srgbClr val="FFFFFF"/>
                          </a:solidFill>
                          <a:effectLst>
                            <a:outerShdw blurRad="38100" dist="38100" dir="2700000" algn="tl">
                              <a:srgbClr val="000000">
                                <a:alpha val="43137"/>
                              </a:srgbClr>
                            </a:outerShdw>
                          </a:effectLst>
                          <a:latin typeface="Tahoma"/>
                          <a:ea typeface="Calibri"/>
                          <a:cs typeface="Times New Roman"/>
                        </a:rPr>
                        <a:t>Ερευνητική Εργασία (Project</a:t>
                      </a:r>
                      <a:r>
                        <a:rPr lang="el-GR" sz="2000" dirty="0" smtClean="0">
                          <a:solidFill>
                            <a:srgbClr val="FFFFFF"/>
                          </a:solidFill>
                          <a:effectLst>
                            <a:outerShdw blurRad="38100" dist="38100" dir="2700000" algn="tl">
                              <a:srgbClr val="000000">
                                <a:alpha val="43137"/>
                              </a:srgbClr>
                            </a:outerShdw>
                          </a:effectLst>
                          <a:latin typeface="Tahoma"/>
                          <a:ea typeface="Calibri"/>
                          <a:cs typeface="Times New Roman"/>
                        </a:rPr>
                        <a:t>)</a:t>
                      </a:r>
                      <a:r>
                        <a:rPr lang="en-US" sz="2000" b="1" dirty="0" smtClean="0">
                          <a:solidFill>
                            <a:srgbClr val="FF0000"/>
                          </a:solidFill>
                          <a:effectLst>
                            <a:outerShdw blurRad="38100" dist="38100" dir="2700000" algn="tl">
                              <a:srgbClr val="000000">
                                <a:alpha val="43137"/>
                              </a:srgbClr>
                            </a:outerShdw>
                          </a:effectLst>
                          <a:latin typeface="Tahoma"/>
                          <a:ea typeface="Calibri"/>
                          <a:cs typeface="Times New Roman"/>
                        </a:rPr>
                        <a:t>*</a:t>
                      </a:r>
                      <a:endParaRPr lang="el-GR" sz="2000" b="1" dirty="0">
                        <a:solidFill>
                          <a:srgbClr val="FF0000"/>
                        </a:solidFill>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64A2"/>
                    </a:solidFill>
                  </a:tcPr>
                </a:tc>
                <a:tc>
                  <a:txBody>
                    <a:bodyPr/>
                    <a:lstStyle/>
                    <a:p>
                      <a:pPr>
                        <a:lnSpc>
                          <a:spcPct val="90000"/>
                        </a:lnSpc>
                        <a:spcBef>
                          <a:spcPts val="0"/>
                        </a:spcBef>
                        <a:spcAft>
                          <a:spcPts val="0"/>
                        </a:spcAft>
                      </a:pPr>
                      <a:endParaRPr lang="el-GR" sz="1800" dirty="0">
                        <a:latin typeface="Calibri"/>
                        <a:ea typeface="Times New Roman"/>
                      </a:endParaRPr>
                    </a:p>
                  </a:txBody>
                  <a:tcPr marL="36797" marR="36797" marT="8269"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D8E8"/>
                    </a:solidFill>
                  </a:tcPr>
                </a:tc>
                <a:tc>
                  <a:txBody>
                    <a:bodyPr/>
                    <a:lstStyle/>
                    <a:p>
                      <a:pPr algn="ctr">
                        <a:lnSpc>
                          <a:spcPct val="90000"/>
                        </a:lnSpc>
                        <a:spcBef>
                          <a:spcPts val="0"/>
                        </a:spcBef>
                        <a:spcAft>
                          <a:spcPts val="0"/>
                        </a:spcAft>
                      </a:pPr>
                      <a:r>
                        <a:rPr lang="el-GR" sz="2000" dirty="0">
                          <a:solidFill>
                            <a:srgbClr val="403152"/>
                          </a:solidFill>
                          <a:effectLst>
                            <a:outerShdw blurRad="38100" dist="38100" dir="2700000" algn="tl">
                              <a:srgbClr val="000000">
                                <a:alpha val="43137"/>
                              </a:srgbClr>
                            </a:outerShdw>
                          </a:effectLst>
                          <a:latin typeface="Tahoma"/>
                          <a:ea typeface="Calibri"/>
                          <a:cs typeface="Times New Roman"/>
                        </a:rPr>
                        <a:t>2</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D8E8"/>
                    </a:solidFill>
                  </a:tcPr>
                </a:tc>
              </a:tr>
              <a:tr h="370674">
                <a:tc>
                  <a:txBody>
                    <a:bodyPr/>
                    <a:lstStyle/>
                    <a:p>
                      <a:pPr marL="123190">
                        <a:lnSpc>
                          <a:spcPct val="90000"/>
                        </a:lnSpc>
                        <a:spcBef>
                          <a:spcPts val="0"/>
                        </a:spcBef>
                        <a:spcAft>
                          <a:spcPts val="0"/>
                        </a:spcAft>
                      </a:pPr>
                      <a:r>
                        <a:rPr lang="el-GR" sz="2000" dirty="0">
                          <a:solidFill>
                            <a:srgbClr val="FFFFFF"/>
                          </a:solidFill>
                          <a:effectLst>
                            <a:outerShdw blurRad="38100" dist="38100" dir="2700000" algn="tl">
                              <a:srgbClr val="000000">
                                <a:alpha val="43137"/>
                              </a:srgbClr>
                            </a:outerShdw>
                          </a:effectLst>
                          <a:latin typeface="Tahoma"/>
                          <a:ea typeface="Calibri"/>
                          <a:cs typeface="Times New Roman"/>
                        </a:rPr>
                        <a:t>Ξένη Γλώσσα (Αγγλικά) </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64A2"/>
                    </a:solidFill>
                  </a:tcPr>
                </a:tc>
                <a:tc>
                  <a:txBody>
                    <a:bodyPr/>
                    <a:lstStyle/>
                    <a:p>
                      <a:pPr>
                        <a:lnSpc>
                          <a:spcPct val="90000"/>
                        </a:lnSpc>
                        <a:spcBef>
                          <a:spcPts val="0"/>
                        </a:spcBef>
                        <a:spcAft>
                          <a:spcPts val="0"/>
                        </a:spcAft>
                      </a:pPr>
                      <a:endParaRPr lang="el-GR" sz="1800" dirty="0">
                        <a:latin typeface="Calibri"/>
                        <a:ea typeface="Times New Roman"/>
                      </a:endParaRPr>
                    </a:p>
                  </a:txBody>
                  <a:tcPr marL="36797" marR="36797" marT="8269"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c>
                  <a:txBody>
                    <a:bodyPr/>
                    <a:lstStyle/>
                    <a:p>
                      <a:pPr algn="ctr">
                        <a:lnSpc>
                          <a:spcPct val="90000"/>
                        </a:lnSpc>
                        <a:spcBef>
                          <a:spcPts val="0"/>
                        </a:spcBef>
                        <a:spcAft>
                          <a:spcPts val="0"/>
                        </a:spcAft>
                      </a:pPr>
                      <a:r>
                        <a:rPr lang="el-GR" sz="2000" dirty="0">
                          <a:solidFill>
                            <a:srgbClr val="403152"/>
                          </a:solidFill>
                          <a:effectLst>
                            <a:outerShdw blurRad="38100" dist="38100" dir="2700000" algn="tl">
                              <a:srgbClr val="000000">
                                <a:alpha val="43137"/>
                              </a:srgbClr>
                            </a:outerShdw>
                          </a:effectLst>
                          <a:latin typeface="Tahoma"/>
                          <a:ea typeface="Calibri"/>
                          <a:cs typeface="Times New Roman"/>
                        </a:rPr>
                        <a:t>2</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FB1D0"/>
                    </a:solidFill>
                  </a:tcPr>
                </a:tc>
              </a:tr>
              <a:tr h="370674">
                <a:tc>
                  <a:txBody>
                    <a:bodyPr/>
                    <a:lstStyle/>
                    <a:p>
                      <a:pPr marL="123190">
                        <a:lnSpc>
                          <a:spcPct val="90000"/>
                        </a:lnSpc>
                        <a:spcBef>
                          <a:spcPts val="0"/>
                        </a:spcBef>
                        <a:spcAft>
                          <a:spcPts val="0"/>
                        </a:spcAft>
                      </a:pPr>
                      <a:r>
                        <a:rPr lang="el-GR" sz="2000" dirty="0">
                          <a:solidFill>
                            <a:srgbClr val="FFFFFF"/>
                          </a:solidFill>
                          <a:effectLst>
                            <a:outerShdw blurRad="38100" dist="38100" dir="2700000" algn="tl">
                              <a:srgbClr val="000000">
                                <a:alpha val="43137"/>
                              </a:srgbClr>
                            </a:outerShdw>
                          </a:effectLst>
                          <a:latin typeface="Tahoma"/>
                          <a:ea typeface="Calibri"/>
                          <a:cs typeface="Times New Roman"/>
                        </a:rPr>
                        <a:t>Φυσική </a:t>
                      </a:r>
                      <a:r>
                        <a:rPr lang="el-GR" sz="2000" dirty="0" smtClean="0">
                          <a:solidFill>
                            <a:srgbClr val="FFFFFF"/>
                          </a:solidFill>
                          <a:effectLst>
                            <a:outerShdw blurRad="38100" dist="38100" dir="2700000" algn="tl">
                              <a:srgbClr val="000000">
                                <a:alpha val="43137"/>
                              </a:srgbClr>
                            </a:outerShdw>
                          </a:effectLst>
                          <a:latin typeface="Tahoma"/>
                          <a:ea typeface="Calibri"/>
                          <a:cs typeface="Times New Roman"/>
                        </a:rPr>
                        <a:t>Αγωγή</a:t>
                      </a:r>
                      <a:r>
                        <a:rPr lang="en-US" sz="2000" b="1" dirty="0" smtClean="0">
                          <a:solidFill>
                            <a:srgbClr val="FF0000"/>
                          </a:solidFill>
                          <a:effectLst>
                            <a:outerShdw blurRad="38100" dist="38100" dir="2700000" algn="tl">
                              <a:srgbClr val="000000">
                                <a:alpha val="43137"/>
                              </a:srgbClr>
                            </a:outerShdw>
                          </a:effectLst>
                          <a:latin typeface="Tahoma"/>
                          <a:ea typeface="Calibri"/>
                          <a:cs typeface="Times New Roman"/>
                        </a:rPr>
                        <a:t>*</a:t>
                      </a:r>
                      <a:r>
                        <a:rPr lang="el-GR" sz="2000" dirty="0" smtClean="0">
                          <a:solidFill>
                            <a:srgbClr val="FFFFFF"/>
                          </a:solidFill>
                          <a:effectLst>
                            <a:outerShdw blurRad="38100" dist="38100" dir="2700000" algn="tl">
                              <a:srgbClr val="000000">
                                <a:alpha val="43137"/>
                              </a:srgbClr>
                            </a:outerShdw>
                          </a:effectLst>
                          <a:latin typeface="Tahoma"/>
                          <a:ea typeface="Calibri"/>
                          <a:cs typeface="Times New Roman"/>
                        </a:rPr>
                        <a:t> </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64A2"/>
                    </a:solidFill>
                  </a:tcPr>
                </a:tc>
                <a:tc>
                  <a:txBody>
                    <a:bodyPr/>
                    <a:lstStyle/>
                    <a:p>
                      <a:pPr>
                        <a:lnSpc>
                          <a:spcPct val="90000"/>
                        </a:lnSpc>
                        <a:spcBef>
                          <a:spcPts val="0"/>
                        </a:spcBef>
                        <a:spcAft>
                          <a:spcPts val="0"/>
                        </a:spcAft>
                      </a:pPr>
                      <a:endParaRPr lang="el-GR" sz="1800" dirty="0">
                        <a:latin typeface="Calibri"/>
                        <a:ea typeface="Times New Roman"/>
                      </a:endParaRPr>
                    </a:p>
                  </a:txBody>
                  <a:tcPr marL="36797" marR="36797" marT="8269"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D8E8"/>
                    </a:solidFill>
                  </a:tcPr>
                </a:tc>
                <a:tc>
                  <a:txBody>
                    <a:bodyPr/>
                    <a:lstStyle/>
                    <a:p>
                      <a:pPr algn="ctr">
                        <a:lnSpc>
                          <a:spcPct val="90000"/>
                        </a:lnSpc>
                        <a:spcBef>
                          <a:spcPts val="0"/>
                        </a:spcBef>
                        <a:spcAft>
                          <a:spcPts val="0"/>
                        </a:spcAft>
                      </a:pPr>
                      <a:r>
                        <a:rPr lang="el-GR" sz="2000" dirty="0">
                          <a:solidFill>
                            <a:srgbClr val="403152"/>
                          </a:solidFill>
                          <a:effectLst>
                            <a:outerShdw blurRad="38100" dist="38100" dir="2700000" algn="tl">
                              <a:srgbClr val="000000">
                                <a:alpha val="43137"/>
                              </a:srgbClr>
                            </a:outerShdw>
                          </a:effectLst>
                          <a:latin typeface="Tahoma"/>
                          <a:ea typeface="Calibri"/>
                          <a:cs typeface="Times New Roman"/>
                        </a:rPr>
                        <a:t>2</a:t>
                      </a: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D8E8"/>
                    </a:solidFill>
                  </a:tcPr>
                </a:tc>
              </a:tr>
              <a:tr h="370674">
                <a:tc>
                  <a:txBody>
                    <a:bodyPr/>
                    <a:lstStyle/>
                    <a:p>
                      <a:pPr marL="123190">
                        <a:lnSpc>
                          <a:spcPct val="90000"/>
                        </a:lnSpc>
                        <a:spcBef>
                          <a:spcPts val="0"/>
                        </a:spcBef>
                        <a:spcAft>
                          <a:spcPts val="0"/>
                        </a:spcAft>
                      </a:pPr>
                      <a:r>
                        <a:rPr lang="en-US" sz="1800" b="1" dirty="0" smtClean="0">
                          <a:solidFill>
                            <a:srgbClr val="FF0000"/>
                          </a:solidFill>
                          <a:effectLst>
                            <a:outerShdw blurRad="38100" dist="38100" dir="2700000" algn="tl">
                              <a:srgbClr val="000000">
                                <a:alpha val="43137"/>
                              </a:srgbClr>
                            </a:outerShdw>
                          </a:effectLst>
                          <a:latin typeface="Calibri"/>
                          <a:ea typeface="Calibri"/>
                          <a:cs typeface="Times New Roman"/>
                        </a:rPr>
                        <a:t>* </a:t>
                      </a:r>
                      <a:r>
                        <a:rPr lang="el-GR" sz="1800" b="1" dirty="0" smtClean="0">
                          <a:solidFill>
                            <a:schemeClr val="tx1"/>
                          </a:solidFill>
                          <a:effectLst>
                            <a:outerShdw blurRad="38100" dist="38100" dir="2700000" algn="tl">
                              <a:srgbClr val="000000">
                                <a:alpha val="43137"/>
                              </a:srgbClr>
                            </a:outerShdw>
                          </a:effectLst>
                          <a:latin typeface="Calibri"/>
                          <a:ea typeface="Calibri"/>
                          <a:cs typeface="Times New Roman"/>
                        </a:rPr>
                        <a:t>Δεν</a:t>
                      </a:r>
                      <a:r>
                        <a:rPr lang="el-GR" sz="1800" b="1" baseline="0" dirty="0" smtClean="0">
                          <a:solidFill>
                            <a:schemeClr val="tx1"/>
                          </a:solidFill>
                          <a:effectLst>
                            <a:outerShdw blurRad="38100" dist="38100" dir="2700000" algn="tl">
                              <a:srgbClr val="000000">
                                <a:alpha val="43137"/>
                              </a:srgbClr>
                            </a:outerShdw>
                          </a:effectLst>
                          <a:latin typeface="Calibri"/>
                          <a:ea typeface="Calibri"/>
                          <a:cs typeface="Times New Roman"/>
                        </a:rPr>
                        <a:t> εξετάζονται γραπτά</a:t>
                      </a:r>
                      <a:endParaRPr lang="el-GR" sz="1800" b="1" dirty="0">
                        <a:solidFill>
                          <a:schemeClr val="tx1"/>
                        </a:solidFill>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64A2"/>
                    </a:solidFill>
                  </a:tcPr>
                </a:tc>
                <a:tc>
                  <a:txBody>
                    <a:bodyPr/>
                    <a:lstStyle/>
                    <a:p>
                      <a:pPr>
                        <a:lnSpc>
                          <a:spcPct val="90000"/>
                        </a:lnSpc>
                        <a:spcBef>
                          <a:spcPts val="0"/>
                        </a:spcBef>
                        <a:spcAft>
                          <a:spcPts val="0"/>
                        </a:spcAft>
                      </a:pPr>
                      <a:endParaRPr lang="el-GR" sz="1800" dirty="0">
                        <a:latin typeface="Calibri"/>
                        <a:ea typeface="Times New Roman"/>
                      </a:endParaRPr>
                    </a:p>
                  </a:txBody>
                  <a:tcPr marL="36797" marR="36797" marT="8269" marB="0" anchor="ctr">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D8E8"/>
                    </a:solidFill>
                  </a:tcPr>
                </a:tc>
                <a:tc>
                  <a:txBody>
                    <a:bodyPr/>
                    <a:lstStyle/>
                    <a:p>
                      <a:pPr algn="ctr">
                        <a:lnSpc>
                          <a:spcPct val="90000"/>
                        </a:lnSpc>
                        <a:spcBef>
                          <a:spcPts val="0"/>
                        </a:spcBef>
                        <a:spcAft>
                          <a:spcPts val="0"/>
                        </a:spcAft>
                      </a:pPr>
                      <a:endParaRPr lang="el-GR" sz="2000" dirty="0">
                        <a:effectLst>
                          <a:outerShdw blurRad="38100" dist="38100" dir="2700000" algn="tl">
                            <a:srgbClr val="000000">
                              <a:alpha val="43137"/>
                            </a:srgbClr>
                          </a:outerShdw>
                        </a:effectLst>
                        <a:latin typeface="Calibri"/>
                        <a:ea typeface="Calibri"/>
                        <a:cs typeface="Times New Roman"/>
                      </a:endParaRPr>
                    </a:p>
                  </a:txBody>
                  <a:tcPr marL="36797" marR="36797" marT="8269"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FD8E8"/>
                    </a:solidFill>
                  </a:tcPr>
                </a:tc>
              </a:tr>
            </a:tbl>
          </a:graphicData>
        </a:graphic>
      </p:graphicFrame>
      <p:sp>
        <p:nvSpPr>
          <p:cNvPr id="8" name="7 - Στρογγυλεμένο ορθογώνιο"/>
          <p:cNvSpPr/>
          <p:nvPr/>
        </p:nvSpPr>
        <p:spPr>
          <a:xfrm>
            <a:off x="323528" y="1268760"/>
            <a:ext cx="8496944" cy="720080"/>
          </a:xfrm>
          <a:prstGeom prst="roundRect">
            <a:avLst/>
          </a:prstGeom>
          <a:noFill/>
          <a:ln>
            <a:solidFill>
              <a:srgbClr val="FF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
        <p:nvSpPr>
          <p:cNvPr id="9" name="8 - Στρογγυλεμένο ορθογώνιο"/>
          <p:cNvSpPr/>
          <p:nvPr/>
        </p:nvSpPr>
        <p:spPr>
          <a:xfrm>
            <a:off x="323528" y="2132856"/>
            <a:ext cx="8496944" cy="576064"/>
          </a:xfrm>
          <a:prstGeom prst="roundRect">
            <a:avLst/>
          </a:prstGeom>
          <a:noFill/>
          <a:ln>
            <a:solidFill>
              <a:srgbClr val="FF000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32770" name="Rectangle 2"/>
          <p:cNvSpPr>
            <a:spLocks noGrp="1" noChangeArrowheads="1"/>
          </p:cNvSpPr>
          <p:nvPr>
            <p:ph type="title"/>
          </p:nvPr>
        </p:nvSpPr>
        <p:spPr>
          <a:xfrm>
            <a:off x="0" y="0"/>
            <a:ext cx="9144000" cy="692150"/>
          </a:xfrm>
        </p:spPr>
        <p:txBody>
          <a:bodyPr/>
          <a:lstStyle/>
          <a:p>
            <a:pPr eaLnBrk="1" hangingPunct="1">
              <a:defRPr/>
            </a:pPr>
            <a:r>
              <a:rPr lang="el-GR" sz="2400" b="1" dirty="0" smtClean="0">
                <a:solidFill>
                  <a:schemeClr val="tx1"/>
                </a:solidFill>
              </a:rPr>
              <a:t>Προαγωγή μαθητών από την Α΄ στη Β΄ τάξη </a:t>
            </a:r>
            <a:r>
              <a:rPr lang="el-GR" sz="2400" dirty="0" smtClean="0">
                <a:solidFill>
                  <a:schemeClr val="tx1"/>
                </a:solidFill>
              </a:rPr>
              <a:t>(άρθρο 11)</a:t>
            </a:r>
            <a:endParaRPr lang="de-DE" sz="2400" dirty="0" smtClean="0">
              <a:solidFill>
                <a:schemeClr val="tx1"/>
              </a:solidFill>
            </a:endParaRPr>
          </a:p>
        </p:txBody>
      </p:sp>
      <p:sp>
        <p:nvSpPr>
          <p:cNvPr id="32771" name="Rectangle 3"/>
          <p:cNvSpPr>
            <a:spLocks noGrp="1" noChangeArrowheads="1"/>
          </p:cNvSpPr>
          <p:nvPr>
            <p:ph type="body" idx="1"/>
          </p:nvPr>
        </p:nvSpPr>
        <p:spPr>
          <a:xfrm>
            <a:off x="539750" y="5949950"/>
            <a:ext cx="7777163" cy="503238"/>
          </a:xfrm>
          <a:effectLst>
            <a:outerShdw blurRad="50800" dist="38100" algn="l"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a:lstStyle/>
          <a:p>
            <a:pPr marL="0" indent="0" algn="ctr" eaLnBrk="1" hangingPunct="1">
              <a:spcBef>
                <a:spcPts val="1200"/>
              </a:spcBef>
              <a:buFont typeface="Wingdings" pitchFamily="2" charset="2"/>
              <a:buNone/>
              <a:defRPr/>
            </a:pPr>
            <a:r>
              <a:rPr lang="el-GR" sz="2400" dirty="0" smtClean="0">
                <a:solidFill>
                  <a:schemeClr val="tx1"/>
                </a:solidFill>
                <a:effectLst/>
              </a:rPr>
              <a:t>(Ισχύει για όλες τις τάξεις του δευτεροβάθμιου κύκλου)</a:t>
            </a:r>
            <a:endParaRPr lang="de-DE" sz="2400" dirty="0" smtClean="0">
              <a:solidFill>
                <a:schemeClr val="tx1"/>
              </a:solidFill>
              <a:effectLst/>
            </a:endParaRPr>
          </a:p>
        </p:txBody>
      </p:sp>
      <p:sp>
        <p:nvSpPr>
          <p:cNvPr id="6" name="5 - Θέση αριθμού διαφάνειας"/>
          <p:cNvSpPr>
            <a:spLocks noGrp="1"/>
          </p:cNvSpPr>
          <p:nvPr>
            <p:ph type="sldNum" sz="quarter" idx="12"/>
          </p:nvPr>
        </p:nvSpPr>
        <p:spPr/>
        <p:txBody>
          <a:bodyPr/>
          <a:lstStyle/>
          <a:p>
            <a:pPr>
              <a:defRPr/>
            </a:pPr>
            <a:fld id="{C9321031-9BEA-4C1D-8E99-0EFEE3BDE1FB}" type="slidenum">
              <a:rPr lang="de-DE"/>
              <a:pPr>
                <a:defRPr/>
              </a:pPr>
              <a:t>37</a:t>
            </a:fld>
            <a:endParaRPr lang="de-DE"/>
          </a:p>
        </p:txBody>
      </p:sp>
      <p:graphicFrame>
        <p:nvGraphicFramePr>
          <p:cNvPr id="7" name="6 - Διάγραμμα"/>
          <p:cNvGraphicFramePr/>
          <p:nvPr/>
        </p:nvGraphicFramePr>
        <p:xfrm>
          <a:off x="179512" y="836712"/>
          <a:ext cx="8784976" cy="12961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7 - Διάγραμμα"/>
          <p:cNvGraphicFramePr/>
          <p:nvPr/>
        </p:nvGraphicFramePr>
        <p:xfrm>
          <a:off x="179512" y="2564904"/>
          <a:ext cx="8784976" cy="136815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8 - Διάγραμμα"/>
          <p:cNvGraphicFramePr/>
          <p:nvPr/>
        </p:nvGraphicFramePr>
        <p:xfrm>
          <a:off x="179512" y="4365104"/>
          <a:ext cx="8784976" cy="136815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2771">
                                            <p:bg/>
                                          </p:spTgt>
                                        </p:tgtEl>
                                        <p:attrNameLst>
                                          <p:attrName>style.visibility</p:attrName>
                                        </p:attrNameLst>
                                      </p:cBhvr>
                                      <p:to>
                                        <p:strVal val="visible"/>
                                      </p:to>
                                    </p:set>
                                    <p:animEffect transition="in" filter="fade">
                                      <p:cBhvr>
                                        <p:cTn id="22" dur="1000"/>
                                        <p:tgtEl>
                                          <p:spTgt spid="32771">
                                            <p:bg/>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2771">
                                            <p:txEl>
                                              <p:pRg st="0" end="0"/>
                                            </p:txEl>
                                          </p:spTgt>
                                        </p:tgtEl>
                                        <p:attrNameLst>
                                          <p:attrName>style.visibility</p:attrName>
                                        </p:attrNameLst>
                                      </p:cBhvr>
                                      <p:to>
                                        <p:strVal val="visible"/>
                                      </p:to>
                                    </p:set>
                                    <p:animEffect transition="in" filter="fade">
                                      <p:cBhvr>
                                        <p:cTn id="25" dur="1000"/>
                                        <p:tgtEl>
                                          <p:spTgt spid="327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animBg="1"/>
      <p:bldGraphic spid="7" grpId="0">
        <p:bldAsOne/>
      </p:bldGraphic>
      <p:bldGraphic spid="8" grpId="0">
        <p:bldAsOne/>
      </p:bldGraphic>
      <p:bldGraphic spid="9" grpId="0">
        <p:bldAsOne/>
      </p:bldGraphic>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692150"/>
          </a:xfrm>
        </p:spPr>
        <p:txBody>
          <a:bodyPr/>
          <a:lstStyle/>
          <a:p>
            <a:pPr>
              <a:defRPr/>
            </a:pPr>
            <a:r>
              <a:rPr lang="el-GR" sz="2000" dirty="0" smtClean="0">
                <a:solidFill>
                  <a:schemeClr val="tx1"/>
                </a:solidFill>
              </a:rPr>
              <a:t>Α’ ΛΥΚΕΙΟΥ ΔΙΟΙΚΗΣΗ &amp; ΟΙΚΟΝΟΜΙΑ -ΤΕΛΙΚΑ ΑΠΟΤΕΛΕΣΜΑΤΑ ΙΟΥΝΙΟΥ ΤΟΥ ΜΑΘΗΤΗ Ν</a:t>
            </a:r>
            <a:endParaRPr lang="el-GR" sz="2000" dirty="0">
              <a:solidFill>
                <a:schemeClr val="tx1"/>
              </a:solidFill>
            </a:endParaRPr>
          </a:p>
        </p:txBody>
      </p:sp>
      <p:sp>
        <p:nvSpPr>
          <p:cNvPr id="3" name="2 - Θέση υποσέλιδου"/>
          <p:cNvSpPr>
            <a:spLocks noGrp="1"/>
          </p:cNvSpPr>
          <p:nvPr>
            <p:ph type="ftr" sz="quarter" idx="11"/>
          </p:nvPr>
        </p:nvSpPr>
        <p:spPr>
          <a:xfrm>
            <a:off x="3132138" y="6381750"/>
            <a:ext cx="2895600" cy="476250"/>
          </a:xfrm>
        </p:spPr>
        <p:txBody>
          <a:bodyPr/>
          <a:lstStyle/>
          <a:p>
            <a:pPr>
              <a:defRPr/>
            </a:pPr>
            <a:r>
              <a:rPr lang="de-DE" dirty="0" err="1" smtClean="0"/>
              <a:t>Σχ</a:t>
            </a:r>
            <a:r>
              <a:rPr lang="de-DE" dirty="0" smtClean="0"/>
              <a:t>. </a:t>
            </a:r>
            <a:r>
              <a:rPr lang="de-DE" dirty="0" err="1" smtClean="0"/>
              <a:t>Σύμβουλοι</a:t>
            </a:r>
            <a:r>
              <a:rPr lang="de-DE" dirty="0" smtClean="0"/>
              <a:t> Ν. </a:t>
            </a:r>
            <a:r>
              <a:rPr lang="de-DE" dirty="0" err="1" smtClean="0"/>
              <a:t>Δωδεκανήσου</a:t>
            </a:r>
            <a:endParaRPr lang="de-DE" dirty="0"/>
          </a:p>
        </p:txBody>
      </p:sp>
      <p:sp>
        <p:nvSpPr>
          <p:cNvPr id="4" name="3 - Θέση αριθμού διαφάνειας"/>
          <p:cNvSpPr>
            <a:spLocks noGrp="1"/>
          </p:cNvSpPr>
          <p:nvPr>
            <p:ph type="sldNum" sz="quarter" idx="12"/>
          </p:nvPr>
        </p:nvSpPr>
        <p:spPr>
          <a:xfrm>
            <a:off x="7010400" y="6381750"/>
            <a:ext cx="2133600" cy="476250"/>
          </a:xfrm>
        </p:spPr>
        <p:txBody>
          <a:bodyPr/>
          <a:lstStyle/>
          <a:p>
            <a:pPr>
              <a:defRPr/>
            </a:pPr>
            <a:fld id="{2A9FF902-69ED-48C4-B946-2A1BFA4FC045}" type="slidenum">
              <a:rPr lang="de-DE" smtClean="0"/>
              <a:pPr>
                <a:defRPr/>
              </a:pPr>
              <a:t>38</a:t>
            </a:fld>
            <a:endParaRPr lang="de-DE"/>
          </a:p>
        </p:txBody>
      </p:sp>
      <p:graphicFrame>
        <p:nvGraphicFramePr>
          <p:cNvPr id="5" name="4 - Πίνακας"/>
          <p:cNvGraphicFramePr>
            <a:graphicFrameLocks noGrp="1"/>
          </p:cNvGraphicFramePr>
          <p:nvPr/>
        </p:nvGraphicFramePr>
        <p:xfrm>
          <a:off x="0" y="692150"/>
          <a:ext cx="9144000" cy="5832475"/>
        </p:xfrm>
        <a:graphic>
          <a:graphicData uri="http://schemas.openxmlformats.org/drawingml/2006/table">
            <a:tbl>
              <a:tblPr/>
              <a:tblGrid>
                <a:gridCol w="565301"/>
                <a:gridCol w="3624166"/>
                <a:gridCol w="813618"/>
                <a:gridCol w="813618"/>
                <a:gridCol w="1050142"/>
                <a:gridCol w="1156959"/>
                <a:gridCol w="1120196"/>
              </a:tblGrid>
              <a:tr h="526787">
                <a:tc>
                  <a:txBody>
                    <a:bodyPr/>
                    <a:lstStyle/>
                    <a:p>
                      <a:pPr algn="ctr">
                        <a:lnSpc>
                          <a:spcPct val="90000"/>
                        </a:lnSpc>
                        <a:spcAft>
                          <a:spcPts val="0"/>
                        </a:spcAft>
                      </a:pPr>
                      <a:r>
                        <a:rPr lang="el-GR" sz="1700" dirty="0" smtClean="0">
                          <a:solidFill>
                            <a:srgbClr val="FFFFFF"/>
                          </a:solidFill>
                          <a:latin typeface="Tahoma"/>
                          <a:ea typeface="Calibri"/>
                          <a:cs typeface="Times New Roman"/>
                        </a:rPr>
                        <a:t>Α/Α</a:t>
                      </a:r>
                      <a:endParaRPr lang="el-GR" sz="17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90000"/>
                        </a:lnSpc>
                        <a:spcAft>
                          <a:spcPts val="0"/>
                        </a:spcAft>
                      </a:pPr>
                      <a:r>
                        <a:rPr lang="el-GR" sz="2000" b="0" dirty="0">
                          <a:solidFill>
                            <a:srgbClr val="FFFFFF"/>
                          </a:solidFill>
                          <a:latin typeface="Tahoma"/>
                          <a:ea typeface="Calibri"/>
                          <a:cs typeface="Times New Roman"/>
                        </a:rPr>
                        <a:t>Μάθημα</a:t>
                      </a:r>
                      <a:endParaRPr lang="el-GR" sz="2000" b="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90000"/>
                        </a:lnSpc>
                        <a:spcAft>
                          <a:spcPts val="0"/>
                        </a:spcAft>
                      </a:pPr>
                      <a:r>
                        <a:rPr lang="el-GR" sz="1800" b="0" dirty="0">
                          <a:solidFill>
                            <a:srgbClr val="FFFFFF"/>
                          </a:solidFill>
                          <a:latin typeface="Tahoma"/>
                          <a:ea typeface="Calibri"/>
                          <a:cs typeface="Times New Roman"/>
                        </a:rPr>
                        <a:t>Α’ </a:t>
                      </a:r>
                      <a:r>
                        <a:rPr lang="el-GR" sz="1800" b="0" dirty="0" err="1">
                          <a:solidFill>
                            <a:srgbClr val="FFFFFF"/>
                          </a:solidFill>
                          <a:latin typeface="Tahoma"/>
                          <a:ea typeface="Calibri"/>
                          <a:cs typeface="Times New Roman"/>
                        </a:rPr>
                        <a:t>τετρ</a:t>
                      </a:r>
                      <a:r>
                        <a:rPr lang="el-GR" sz="1800" b="0" dirty="0">
                          <a:solidFill>
                            <a:srgbClr val="FFFFFF"/>
                          </a:solidFill>
                          <a:latin typeface="Tahoma"/>
                          <a:ea typeface="Calibri"/>
                          <a:cs typeface="Times New Roman"/>
                        </a:rPr>
                        <a:t>.</a:t>
                      </a:r>
                      <a:endParaRPr lang="el-GR" sz="1800" b="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90000"/>
                        </a:lnSpc>
                        <a:spcAft>
                          <a:spcPts val="0"/>
                        </a:spcAft>
                      </a:pPr>
                      <a:r>
                        <a:rPr lang="el-GR" sz="1800" b="0" kern="1200" dirty="0">
                          <a:solidFill>
                            <a:srgbClr val="FFFFFF"/>
                          </a:solidFill>
                          <a:latin typeface="Tahoma"/>
                          <a:ea typeface="Calibri"/>
                          <a:cs typeface="Times New Roman"/>
                        </a:rPr>
                        <a:t>Β’ </a:t>
                      </a:r>
                      <a:r>
                        <a:rPr lang="el-GR" sz="1800" b="0" kern="1200" dirty="0" err="1">
                          <a:solidFill>
                            <a:srgbClr val="FFFFFF"/>
                          </a:solidFill>
                          <a:latin typeface="Tahoma"/>
                          <a:ea typeface="Calibri"/>
                          <a:cs typeface="Times New Roman"/>
                        </a:rPr>
                        <a:t>τετρ</a:t>
                      </a:r>
                      <a:r>
                        <a:rPr lang="el-GR" sz="1000" b="0" dirty="0">
                          <a:solidFill>
                            <a:srgbClr val="FFFFFF"/>
                          </a:solidFill>
                          <a:latin typeface="Tahoma"/>
                          <a:ea typeface="Calibri"/>
                          <a:cs typeface="Times New Roman"/>
                        </a:rPr>
                        <a:t>.</a:t>
                      </a:r>
                      <a:endParaRPr lang="el-GR" sz="600" b="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algn="ctr" defTabSz="914400" rtl="0" eaLnBrk="1" latinLnBrk="0" hangingPunct="1">
                        <a:lnSpc>
                          <a:spcPct val="90000"/>
                        </a:lnSpc>
                        <a:spcAft>
                          <a:spcPts val="0"/>
                        </a:spcAft>
                      </a:pPr>
                      <a:r>
                        <a:rPr lang="el-GR" sz="1800" b="0" kern="1200" dirty="0">
                          <a:solidFill>
                            <a:srgbClr val="FFFFFF"/>
                          </a:solidFill>
                          <a:latin typeface="Tahoma"/>
                          <a:ea typeface="Calibri"/>
                          <a:cs typeface="Times New Roman"/>
                        </a:rPr>
                        <a:t>ΜΟ Προφ.</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algn="ctr" defTabSz="914400" rtl="0" eaLnBrk="1" latinLnBrk="0" hangingPunct="1">
                        <a:lnSpc>
                          <a:spcPct val="90000"/>
                        </a:lnSpc>
                        <a:spcAft>
                          <a:spcPts val="0"/>
                        </a:spcAft>
                      </a:pPr>
                      <a:r>
                        <a:rPr lang="el-GR" sz="1800" b="0" kern="1200" dirty="0">
                          <a:solidFill>
                            <a:srgbClr val="FFFFFF"/>
                          </a:solidFill>
                          <a:latin typeface="Tahoma"/>
                          <a:ea typeface="Calibri"/>
                          <a:cs typeface="Times New Roman"/>
                        </a:rPr>
                        <a:t>Γραπτά</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algn="ctr" defTabSz="914400" rtl="0" eaLnBrk="1" latinLnBrk="0" hangingPunct="1">
                        <a:lnSpc>
                          <a:spcPct val="90000"/>
                        </a:lnSpc>
                        <a:spcAft>
                          <a:spcPts val="0"/>
                        </a:spcAft>
                      </a:pPr>
                      <a:r>
                        <a:rPr lang="el-GR" sz="1800" b="0" kern="1200" dirty="0">
                          <a:solidFill>
                            <a:srgbClr val="FFFFFF"/>
                          </a:solidFill>
                          <a:latin typeface="Tahoma"/>
                          <a:ea typeface="Calibri"/>
                          <a:cs typeface="Times New Roman"/>
                        </a:rPr>
                        <a:t>Τελικός</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r>
              <a:tr h="263393">
                <a:tc>
                  <a:txBody>
                    <a:bodyPr/>
                    <a:lstStyle/>
                    <a:p>
                      <a:pPr algn="ctr">
                        <a:lnSpc>
                          <a:spcPct val="90000"/>
                        </a:lnSpc>
                        <a:spcAft>
                          <a:spcPts val="0"/>
                        </a:spcAft>
                      </a:pPr>
                      <a:r>
                        <a:rPr lang="el-GR" sz="1800" b="1" dirty="0">
                          <a:solidFill>
                            <a:srgbClr val="4F6228"/>
                          </a:solidFill>
                          <a:latin typeface="Tahoma"/>
                          <a:ea typeface="Calibri"/>
                          <a:cs typeface="Times New Roman"/>
                        </a:rPr>
                        <a:t>1</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r>
                        <a:rPr lang="el-GR" sz="1800" b="1" dirty="0">
                          <a:solidFill>
                            <a:srgbClr val="4F6228"/>
                          </a:solidFill>
                          <a:latin typeface="Tahoma"/>
                          <a:ea typeface="Calibri"/>
                          <a:cs typeface="Times New Roman"/>
                        </a:rPr>
                        <a:t>Ελληνική Γλώσσα</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rgbClr val="4F6228"/>
                          </a:solidFill>
                          <a:latin typeface="+mn-lt"/>
                          <a:ea typeface="Calibri"/>
                          <a:cs typeface="Times New Roman"/>
                        </a:rPr>
                        <a:t>11,4</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63393">
                <a:tc>
                  <a:txBody>
                    <a:bodyPr/>
                    <a:lstStyle/>
                    <a:p>
                      <a:pPr algn="ctr">
                        <a:lnSpc>
                          <a:spcPct val="90000"/>
                        </a:lnSpc>
                        <a:spcAft>
                          <a:spcPts val="0"/>
                        </a:spcAft>
                      </a:pPr>
                      <a:r>
                        <a:rPr lang="el-GR" sz="1800" b="1">
                          <a:solidFill>
                            <a:srgbClr val="5F497A"/>
                          </a:solidFill>
                          <a:latin typeface="Tahoma"/>
                          <a:ea typeface="Calibri"/>
                          <a:cs typeface="Times New Roman"/>
                        </a:rPr>
                        <a:t>2</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90000"/>
                        </a:lnSpc>
                        <a:spcAft>
                          <a:spcPts val="0"/>
                        </a:spcAft>
                      </a:pPr>
                      <a:r>
                        <a:rPr lang="el-GR" sz="1800" b="1" dirty="0">
                          <a:solidFill>
                            <a:srgbClr val="5F497A"/>
                          </a:solidFill>
                          <a:latin typeface="Tahoma"/>
                          <a:ea typeface="Calibri"/>
                          <a:cs typeface="Times New Roman"/>
                        </a:rPr>
                        <a:t>Μαθηματικά</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a:solidFill>
                            <a:srgbClr val="5F497A"/>
                          </a:solidFill>
                          <a:latin typeface="+mn-lt"/>
                          <a:ea typeface="Calibri"/>
                          <a:cs typeface="Times New Roman"/>
                        </a:rPr>
                        <a:t>10,5</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63393">
                <a:tc>
                  <a:txBody>
                    <a:bodyPr/>
                    <a:lstStyle/>
                    <a:p>
                      <a:pPr algn="ctr">
                        <a:lnSpc>
                          <a:spcPct val="90000"/>
                        </a:lnSpc>
                        <a:spcAft>
                          <a:spcPts val="0"/>
                        </a:spcAft>
                      </a:pPr>
                      <a:r>
                        <a:rPr lang="el-GR" sz="1800">
                          <a:solidFill>
                            <a:schemeClr val="bg1">
                              <a:lumMod val="50000"/>
                            </a:schemeClr>
                          </a:solidFill>
                          <a:latin typeface="Tahoma"/>
                          <a:ea typeface="Calibri"/>
                          <a:cs typeface="Times New Roman"/>
                        </a:rPr>
                        <a:t>3</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r>
                        <a:rPr lang="el-GR" sz="1800" dirty="0">
                          <a:solidFill>
                            <a:schemeClr val="bg1">
                              <a:lumMod val="50000"/>
                            </a:schemeClr>
                          </a:solidFill>
                          <a:latin typeface="Tahoma"/>
                          <a:ea typeface="Calibri"/>
                          <a:cs typeface="Times New Roman"/>
                        </a:rPr>
                        <a:t>Φυσική</a:t>
                      </a:r>
                      <a:endParaRPr lang="el-GR" sz="18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dirty="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10</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dirty="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rgbClr val="FF0000"/>
                          </a:solidFill>
                          <a:latin typeface="+mn-lt"/>
                          <a:ea typeface="Calibri"/>
                          <a:cs typeface="Times New Roman"/>
                        </a:rPr>
                        <a:t>6</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rgbClr val="FF0000"/>
                          </a:solidFill>
                          <a:latin typeface="+mn-lt"/>
                          <a:ea typeface="Calibri"/>
                          <a:cs typeface="Times New Roman"/>
                        </a:rPr>
                        <a:t>8</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63393">
                <a:tc>
                  <a:txBody>
                    <a:bodyPr/>
                    <a:lstStyle/>
                    <a:p>
                      <a:pPr algn="ctr">
                        <a:lnSpc>
                          <a:spcPct val="90000"/>
                        </a:lnSpc>
                        <a:spcAft>
                          <a:spcPts val="0"/>
                        </a:spcAft>
                      </a:pPr>
                      <a:r>
                        <a:rPr lang="el-GR" sz="1800">
                          <a:solidFill>
                            <a:schemeClr val="bg1">
                              <a:lumMod val="50000"/>
                            </a:schemeClr>
                          </a:solidFill>
                          <a:latin typeface="Tahoma"/>
                          <a:ea typeface="Calibri"/>
                          <a:cs typeface="Times New Roman"/>
                        </a:rPr>
                        <a:t>4</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90000"/>
                        </a:lnSpc>
                        <a:spcAft>
                          <a:spcPts val="0"/>
                        </a:spcAft>
                      </a:pPr>
                      <a:r>
                        <a:rPr lang="el-GR" sz="1800">
                          <a:solidFill>
                            <a:schemeClr val="bg1">
                              <a:lumMod val="50000"/>
                            </a:schemeClr>
                          </a:solidFill>
                          <a:latin typeface="Tahoma"/>
                          <a:ea typeface="Calibri"/>
                          <a:cs typeface="Times New Roman"/>
                        </a:rPr>
                        <a:t>Χημεία</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a:solidFill>
                            <a:srgbClr val="FF0000"/>
                          </a:solidFill>
                          <a:latin typeface="+mn-lt"/>
                          <a:ea typeface="Calibri"/>
                          <a:cs typeface="Times New Roman"/>
                        </a:rPr>
                        <a:t>9</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10</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dirty="0">
                          <a:solidFill>
                            <a:srgbClr val="FF0000"/>
                          </a:solidFill>
                          <a:latin typeface="+mn-lt"/>
                          <a:ea typeface="Calibri"/>
                          <a:cs typeface="Times New Roman"/>
                        </a:rPr>
                        <a:t>9,5</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a:solidFill>
                            <a:srgbClr val="FF0000"/>
                          </a:solidFill>
                          <a:latin typeface="+mn-lt"/>
                          <a:ea typeface="Calibri"/>
                          <a:cs typeface="Times New Roman"/>
                        </a:rPr>
                        <a:t>7</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dirty="0">
                          <a:solidFill>
                            <a:srgbClr val="FF0000"/>
                          </a:solidFill>
                          <a:latin typeface="+mn-lt"/>
                          <a:ea typeface="Calibri"/>
                          <a:cs typeface="Times New Roman"/>
                        </a:rPr>
                        <a:t>8,3</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63393">
                <a:tc>
                  <a:txBody>
                    <a:bodyPr/>
                    <a:lstStyle/>
                    <a:p>
                      <a:pPr algn="ctr">
                        <a:lnSpc>
                          <a:spcPct val="90000"/>
                        </a:lnSpc>
                        <a:spcAft>
                          <a:spcPts val="0"/>
                        </a:spcAft>
                      </a:pPr>
                      <a:r>
                        <a:rPr lang="el-GR" sz="1800">
                          <a:solidFill>
                            <a:schemeClr val="bg1">
                              <a:lumMod val="50000"/>
                            </a:schemeClr>
                          </a:solidFill>
                          <a:latin typeface="Tahoma"/>
                          <a:ea typeface="Calibri"/>
                          <a:cs typeface="Times New Roman"/>
                        </a:rPr>
                        <a:t>5</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r>
                        <a:rPr lang="el-GR" sz="1800" dirty="0">
                          <a:solidFill>
                            <a:schemeClr val="bg1">
                              <a:lumMod val="50000"/>
                            </a:schemeClr>
                          </a:solidFill>
                          <a:latin typeface="Tahoma"/>
                          <a:ea typeface="Calibri"/>
                          <a:cs typeface="Times New Roman"/>
                        </a:rPr>
                        <a:t>Πολιτική Παιδεία</a:t>
                      </a:r>
                      <a:endParaRPr lang="el-GR" sz="18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10</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9</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9,5</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dirty="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rgbClr val="FF0000"/>
                          </a:solidFill>
                          <a:latin typeface="+mn-lt"/>
                          <a:ea typeface="Calibri"/>
                          <a:cs typeface="Times New Roman"/>
                        </a:rPr>
                        <a:t>9,8</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63393">
                <a:tc>
                  <a:txBody>
                    <a:bodyPr/>
                    <a:lstStyle/>
                    <a:p>
                      <a:pPr algn="ctr">
                        <a:lnSpc>
                          <a:spcPct val="90000"/>
                        </a:lnSpc>
                        <a:spcAft>
                          <a:spcPts val="0"/>
                        </a:spcAft>
                      </a:pPr>
                      <a:r>
                        <a:rPr lang="el-GR" sz="1800">
                          <a:solidFill>
                            <a:schemeClr val="bg1">
                              <a:lumMod val="50000"/>
                            </a:schemeClr>
                          </a:solidFill>
                          <a:latin typeface="Tahoma"/>
                          <a:ea typeface="Calibri"/>
                          <a:cs typeface="Times New Roman"/>
                        </a:rPr>
                        <a:t>6</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90000"/>
                        </a:lnSpc>
                        <a:spcAft>
                          <a:spcPts val="0"/>
                        </a:spcAft>
                      </a:pPr>
                      <a:r>
                        <a:rPr lang="el-GR" sz="1800">
                          <a:solidFill>
                            <a:schemeClr val="bg1">
                              <a:lumMod val="50000"/>
                            </a:schemeClr>
                          </a:solidFill>
                          <a:latin typeface="Tahoma"/>
                          <a:ea typeface="Calibri"/>
                          <a:cs typeface="Times New Roman"/>
                        </a:rPr>
                        <a:t>Ιστορία</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11</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12</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11,5</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a:solidFill>
                            <a:srgbClr val="FF0000"/>
                          </a:solidFill>
                          <a:latin typeface="+mn-lt"/>
                          <a:ea typeface="Calibri"/>
                          <a:cs typeface="Times New Roman"/>
                        </a:rPr>
                        <a:t>9</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dirty="0">
                          <a:solidFill>
                            <a:schemeClr val="bg1">
                              <a:lumMod val="50000"/>
                            </a:schemeClr>
                          </a:solidFill>
                          <a:latin typeface="+mn-lt"/>
                          <a:ea typeface="Calibri"/>
                          <a:cs typeface="Times New Roman"/>
                        </a:rPr>
                        <a:t>10,3</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63393">
                <a:tc>
                  <a:txBody>
                    <a:bodyPr/>
                    <a:lstStyle/>
                    <a:p>
                      <a:pPr algn="ctr">
                        <a:lnSpc>
                          <a:spcPct val="90000"/>
                        </a:lnSpc>
                        <a:spcAft>
                          <a:spcPts val="0"/>
                        </a:spcAft>
                      </a:pPr>
                      <a:r>
                        <a:rPr lang="el-GR" sz="1800">
                          <a:solidFill>
                            <a:schemeClr val="bg1">
                              <a:lumMod val="50000"/>
                            </a:schemeClr>
                          </a:solidFill>
                          <a:latin typeface="Tahoma"/>
                          <a:ea typeface="Calibri"/>
                          <a:cs typeface="Times New Roman"/>
                        </a:rPr>
                        <a:t>7</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r>
                        <a:rPr lang="el-GR" sz="1800">
                          <a:solidFill>
                            <a:schemeClr val="bg1">
                              <a:lumMod val="50000"/>
                            </a:schemeClr>
                          </a:solidFill>
                          <a:latin typeface="Tahoma"/>
                          <a:ea typeface="Calibri"/>
                          <a:cs typeface="Times New Roman"/>
                        </a:rPr>
                        <a:t>Θρησκευτικά</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15</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15</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15</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13</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14</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63393">
                <a:tc>
                  <a:txBody>
                    <a:bodyPr/>
                    <a:lstStyle/>
                    <a:p>
                      <a:pPr algn="ctr">
                        <a:lnSpc>
                          <a:spcPct val="90000"/>
                        </a:lnSpc>
                        <a:spcAft>
                          <a:spcPts val="0"/>
                        </a:spcAft>
                      </a:pPr>
                      <a:r>
                        <a:rPr lang="el-GR" sz="1800">
                          <a:solidFill>
                            <a:schemeClr val="bg1">
                              <a:lumMod val="50000"/>
                            </a:schemeClr>
                          </a:solidFill>
                          <a:latin typeface="Tahoma"/>
                          <a:ea typeface="Calibri"/>
                          <a:cs typeface="Times New Roman"/>
                        </a:rPr>
                        <a:t>8</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90000"/>
                        </a:lnSpc>
                        <a:spcAft>
                          <a:spcPts val="0"/>
                        </a:spcAft>
                      </a:pPr>
                      <a:r>
                        <a:rPr lang="el-GR" sz="1800" dirty="0">
                          <a:solidFill>
                            <a:schemeClr val="bg1">
                              <a:lumMod val="50000"/>
                            </a:schemeClr>
                          </a:solidFill>
                          <a:latin typeface="Tahoma"/>
                          <a:ea typeface="Calibri"/>
                          <a:cs typeface="Times New Roman"/>
                        </a:rPr>
                        <a:t>Ερευνητική </a:t>
                      </a:r>
                      <a:r>
                        <a:rPr lang="el-GR" sz="1800" dirty="0" smtClean="0">
                          <a:solidFill>
                            <a:schemeClr val="bg1">
                              <a:lumMod val="50000"/>
                            </a:schemeClr>
                          </a:solidFill>
                          <a:latin typeface="Tahoma"/>
                          <a:ea typeface="Calibri"/>
                          <a:cs typeface="Times New Roman"/>
                        </a:rPr>
                        <a:t>Εργασία</a:t>
                      </a:r>
                      <a:r>
                        <a:rPr lang="en-US" sz="1800" b="1" dirty="0" smtClean="0">
                          <a:solidFill>
                            <a:srgbClr val="FF0000"/>
                          </a:solidFill>
                          <a:latin typeface="+mn-lt"/>
                          <a:ea typeface="Calibri"/>
                          <a:cs typeface="Times New Roman"/>
                        </a:rPr>
                        <a:t>*</a:t>
                      </a:r>
                      <a:endParaRPr lang="el-GR" sz="18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15</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14</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14,5</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14,5</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63393">
                <a:tc>
                  <a:txBody>
                    <a:bodyPr/>
                    <a:lstStyle/>
                    <a:p>
                      <a:pPr algn="ctr">
                        <a:lnSpc>
                          <a:spcPct val="90000"/>
                        </a:lnSpc>
                        <a:spcAft>
                          <a:spcPts val="0"/>
                        </a:spcAft>
                      </a:pPr>
                      <a:r>
                        <a:rPr lang="el-GR" sz="1800">
                          <a:solidFill>
                            <a:schemeClr val="bg1">
                              <a:lumMod val="50000"/>
                            </a:schemeClr>
                          </a:solidFill>
                          <a:latin typeface="Tahoma"/>
                          <a:ea typeface="Calibri"/>
                          <a:cs typeface="Times New Roman"/>
                        </a:rPr>
                        <a:t>9</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r>
                        <a:rPr lang="el-GR" sz="1800">
                          <a:solidFill>
                            <a:schemeClr val="bg1">
                              <a:lumMod val="50000"/>
                            </a:schemeClr>
                          </a:solidFill>
                          <a:latin typeface="Tahoma"/>
                          <a:ea typeface="Calibri"/>
                          <a:cs typeface="Times New Roman"/>
                        </a:rPr>
                        <a:t>Ξένη Γλώσσα</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16</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16</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16</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15</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15,5</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63393">
                <a:tc>
                  <a:txBody>
                    <a:bodyPr/>
                    <a:lstStyle/>
                    <a:p>
                      <a:pPr algn="ctr">
                        <a:lnSpc>
                          <a:spcPct val="90000"/>
                        </a:lnSpc>
                        <a:spcAft>
                          <a:spcPts val="0"/>
                        </a:spcAft>
                      </a:pPr>
                      <a:r>
                        <a:rPr lang="el-GR" sz="1800" dirty="0">
                          <a:solidFill>
                            <a:schemeClr val="bg1">
                              <a:lumMod val="50000"/>
                            </a:schemeClr>
                          </a:solidFill>
                          <a:latin typeface="Tahoma"/>
                          <a:ea typeface="Calibri"/>
                          <a:cs typeface="Times New Roman"/>
                        </a:rPr>
                        <a:t>10</a:t>
                      </a:r>
                      <a:endParaRPr lang="el-GR" sz="18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nSpc>
                          <a:spcPct val="90000"/>
                        </a:lnSpc>
                        <a:spcAft>
                          <a:spcPts val="0"/>
                        </a:spcAft>
                      </a:pPr>
                      <a:r>
                        <a:rPr lang="el-GR" sz="1800" dirty="0">
                          <a:solidFill>
                            <a:schemeClr val="bg1">
                              <a:lumMod val="50000"/>
                            </a:schemeClr>
                          </a:solidFill>
                          <a:latin typeface="Tahoma"/>
                          <a:ea typeface="Calibri"/>
                          <a:cs typeface="Times New Roman"/>
                        </a:rPr>
                        <a:t>Φυσική </a:t>
                      </a:r>
                      <a:r>
                        <a:rPr lang="el-GR" sz="1800" dirty="0" smtClean="0">
                          <a:solidFill>
                            <a:schemeClr val="bg1">
                              <a:lumMod val="50000"/>
                            </a:schemeClr>
                          </a:solidFill>
                          <a:latin typeface="Tahoma"/>
                          <a:ea typeface="Calibri"/>
                          <a:cs typeface="Times New Roman"/>
                        </a:rPr>
                        <a:t>Αγωγή</a:t>
                      </a:r>
                      <a:r>
                        <a:rPr lang="en-US" sz="1800" b="1" dirty="0" smtClean="0">
                          <a:solidFill>
                            <a:srgbClr val="FF0000"/>
                          </a:solidFill>
                          <a:latin typeface="Tahoma"/>
                          <a:ea typeface="Calibri"/>
                          <a:cs typeface="Times New Roman"/>
                        </a:rPr>
                        <a:t>*</a:t>
                      </a:r>
                      <a:endParaRPr lang="el-GR" sz="1800" b="1" dirty="0">
                        <a:solidFill>
                          <a:srgbClr val="FF0000"/>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dirty="0">
                          <a:solidFill>
                            <a:schemeClr val="bg1">
                              <a:lumMod val="50000"/>
                            </a:schemeClr>
                          </a:solidFill>
                          <a:latin typeface="+mn-lt"/>
                          <a:ea typeface="Calibri"/>
                          <a:cs typeface="Times New Roman"/>
                        </a:rPr>
                        <a:t>15</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dirty="0">
                          <a:solidFill>
                            <a:schemeClr val="bg1">
                              <a:lumMod val="50000"/>
                            </a:schemeClr>
                          </a:solidFill>
                          <a:latin typeface="+mn-lt"/>
                          <a:ea typeface="Calibri"/>
                          <a:cs typeface="Times New Roman"/>
                        </a:rPr>
                        <a:t>17</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dirty="0">
                          <a:solidFill>
                            <a:schemeClr val="bg1">
                              <a:lumMod val="50000"/>
                            </a:schemeClr>
                          </a:solidFill>
                          <a:latin typeface="+mn-lt"/>
                          <a:ea typeface="Calibri"/>
                          <a:cs typeface="Times New Roman"/>
                        </a:rPr>
                        <a:t>16</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dirty="0">
                          <a:solidFill>
                            <a:schemeClr val="bg1">
                              <a:lumMod val="50000"/>
                            </a:schemeClr>
                          </a:solidFill>
                          <a:latin typeface="+mn-lt"/>
                          <a:ea typeface="Calibri"/>
                          <a:cs typeface="Times New Roman"/>
                        </a:rPr>
                        <a:t>16</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r>
              <a:tr h="263393">
                <a:tc>
                  <a:txBody>
                    <a:bodyPr/>
                    <a:lstStyle/>
                    <a:p>
                      <a:pPr>
                        <a:lnSpc>
                          <a:spcPct val="90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nSpc>
                          <a:spcPct val="90000"/>
                        </a:lnSpc>
                        <a:spcAft>
                          <a:spcPts val="0"/>
                        </a:spcAft>
                      </a:pPr>
                      <a:r>
                        <a:rPr lang="el-GR" sz="1800" b="1">
                          <a:solidFill>
                            <a:srgbClr val="4F6228"/>
                          </a:solidFill>
                          <a:latin typeface="Tahoma"/>
                          <a:ea typeface="Calibri"/>
                          <a:cs typeface="Times New Roman"/>
                        </a:rPr>
                        <a:t>Νέα Ελληνική Λογοτεχνία</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a:solidFill>
                            <a:srgbClr val="4F6228"/>
                          </a:solidFill>
                          <a:latin typeface="+mn-lt"/>
                          <a:ea typeface="Calibri"/>
                          <a:cs typeface="Times New Roman"/>
                        </a:rPr>
                        <a:t>13</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a:solidFill>
                            <a:srgbClr val="4F6228"/>
                          </a:solidFill>
                          <a:latin typeface="+mn-lt"/>
                          <a:ea typeface="Calibri"/>
                          <a:cs typeface="Times New Roman"/>
                        </a:rPr>
                        <a:t>12</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a:solidFill>
                            <a:srgbClr val="4F6228"/>
                          </a:solidFill>
                          <a:latin typeface="+mn-lt"/>
                          <a:ea typeface="Calibri"/>
                          <a:cs typeface="Times New Roman"/>
                        </a:rPr>
                        <a:t>12,5</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a:solidFill>
                            <a:srgbClr val="4F6228"/>
                          </a:solidFill>
                          <a:latin typeface="+mn-lt"/>
                          <a:ea typeface="Calibri"/>
                          <a:cs typeface="Times New Roman"/>
                        </a:rPr>
                        <a:t>11</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a:solidFill>
                            <a:srgbClr val="4F6228"/>
                          </a:solidFill>
                          <a:latin typeface="+mn-lt"/>
                          <a:ea typeface="Calibri"/>
                          <a:cs typeface="Times New Roman"/>
                        </a:rPr>
                        <a:t>11,8</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r>
              <a:tr h="263393">
                <a:tc>
                  <a:txBody>
                    <a:bodyPr/>
                    <a:lstStyle/>
                    <a:p>
                      <a:pPr>
                        <a:lnSpc>
                          <a:spcPct val="90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nSpc>
                          <a:spcPct val="90000"/>
                        </a:lnSpc>
                        <a:spcAft>
                          <a:spcPts val="0"/>
                        </a:spcAft>
                      </a:pPr>
                      <a:r>
                        <a:rPr lang="el-GR" sz="1800" b="1">
                          <a:solidFill>
                            <a:srgbClr val="4F6228"/>
                          </a:solidFill>
                          <a:latin typeface="Tahoma"/>
                          <a:ea typeface="Calibri"/>
                          <a:cs typeface="Times New Roman"/>
                        </a:rPr>
                        <a:t>Νέα Ελληνική Γλώσσα</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a:solidFill>
                            <a:srgbClr val="4F6228"/>
                          </a:solidFill>
                          <a:latin typeface="+mn-lt"/>
                          <a:ea typeface="Calibri"/>
                          <a:cs typeface="Times New Roman"/>
                        </a:rPr>
                        <a:t>12</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a:solidFill>
                            <a:srgbClr val="4F6228"/>
                          </a:solidFill>
                          <a:latin typeface="+mn-lt"/>
                          <a:ea typeface="Calibri"/>
                          <a:cs typeface="Times New Roman"/>
                        </a:rPr>
                        <a:t>12</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a:solidFill>
                            <a:srgbClr val="4F6228"/>
                          </a:solidFill>
                          <a:latin typeface="+mn-lt"/>
                          <a:ea typeface="Calibri"/>
                          <a:cs typeface="Times New Roman"/>
                        </a:rPr>
                        <a:t>12</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a:solidFill>
                            <a:srgbClr val="4F6228"/>
                          </a:solidFill>
                          <a:latin typeface="+mn-lt"/>
                          <a:ea typeface="Calibri"/>
                          <a:cs typeface="Times New Roman"/>
                        </a:rPr>
                        <a:t>10</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a:solidFill>
                            <a:srgbClr val="4F6228"/>
                          </a:solidFill>
                          <a:latin typeface="+mn-lt"/>
                          <a:ea typeface="Calibri"/>
                          <a:cs typeface="Times New Roman"/>
                        </a:rPr>
                        <a:t>11</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r>
              <a:tr h="263393">
                <a:tc>
                  <a:txBody>
                    <a:bodyPr/>
                    <a:lstStyle/>
                    <a:p>
                      <a:pPr>
                        <a:lnSpc>
                          <a:spcPct val="90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nSpc>
                          <a:spcPct val="90000"/>
                        </a:lnSpc>
                        <a:spcAft>
                          <a:spcPts val="0"/>
                        </a:spcAft>
                      </a:pPr>
                      <a:r>
                        <a:rPr lang="el-GR" sz="1800" b="1">
                          <a:solidFill>
                            <a:srgbClr val="5F497A"/>
                          </a:solidFill>
                          <a:latin typeface="Tahoma"/>
                          <a:ea typeface="Calibri"/>
                          <a:cs typeface="Times New Roman"/>
                        </a:rPr>
                        <a:t>Άλγεβρα</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a:solidFill>
                            <a:srgbClr val="5F497A"/>
                          </a:solidFill>
                          <a:latin typeface="+mn-lt"/>
                          <a:ea typeface="Calibri"/>
                          <a:cs typeface="Times New Roman"/>
                        </a:rPr>
                        <a:t>10</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a:solidFill>
                            <a:srgbClr val="5F497A"/>
                          </a:solidFill>
                          <a:latin typeface="+mn-lt"/>
                          <a:ea typeface="Calibri"/>
                          <a:cs typeface="Times New Roman"/>
                        </a:rPr>
                        <a:t>11</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a:solidFill>
                            <a:srgbClr val="5F497A"/>
                          </a:solidFill>
                          <a:latin typeface="+mn-lt"/>
                          <a:ea typeface="Calibri"/>
                          <a:cs typeface="Times New Roman"/>
                        </a:rPr>
                        <a:t>11</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a:solidFill>
                            <a:srgbClr val="FF0000"/>
                          </a:solidFill>
                          <a:latin typeface="+mn-lt"/>
                          <a:ea typeface="Calibri"/>
                          <a:cs typeface="Times New Roman"/>
                        </a:rPr>
                        <a:t>8</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a:solidFill>
                            <a:srgbClr val="FF0000"/>
                          </a:solidFill>
                          <a:latin typeface="+mn-lt"/>
                          <a:ea typeface="Calibri"/>
                          <a:cs typeface="Times New Roman"/>
                        </a:rPr>
                        <a:t>9,5</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r>
              <a:tr h="263393">
                <a:tc>
                  <a:txBody>
                    <a:bodyPr/>
                    <a:lstStyle/>
                    <a:p>
                      <a:pPr>
                        <a:lnSpc>
                          <a:spcPct val="90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nSpc>
                          <a:spcPct val="90000"/>
                        </a:lnSpc>
                        <a:spcAft>
                          <a:spcPts val="0"/>
                        </a:spcAft>
                      </a:pPr>
                      <a:r>
                        <a:rPr lang="el-GR" sz="1800" b="1">
                          <a:solidFill>
                            <a:srgbClr val="5F497A"/>
                          </a:solidFill>
                          <a:latin typeface="Tahoma"/>
                          <a:ea typeface="Calibri"/>
                          <a:cs typeface="Times New Roman"/>
                        </a:rPr>
                        <a:t>Γεωμετρία</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a:solidFill>
                            <a:srgbClr val="5F497A"/>
                          </a:solidFill>
                          <a:latin typeface="+mn-lt"/>
                          <a:ea typeface="Calibri"/>
                          <a:cs typeface="Times New Roman"/>
                        </a:rPr>
                        <a:t>13</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a:solidFill>
                            <a:srgbClr val="5F497A"/>
                          </a:solidFill>
                          <a:latin typeface="+mn-lt"/>
                          <a:ea typeface="Calibri"/>
                          <a:cs typeface="Times New Roman"/>
                        </a:rPr>
                        <a:t>13</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a:solidFill>
                            <a:srgbClr val="5F497A"/>
                          </a:solidFill>
                          <a:latin typeface="+mn-lt"/>
                          <a:ea typeface="Calibri"/>
                          <a:cs typeface="Times New Roman"/>
                        </a:rPr>
                        <a:t>13</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a:solidFill>
                            <a:srgbClr val="5F497A"/>
                          </a:solidFill>
                          <a:latin typeface="+mn-lt"/>
                          <a:ea typeface="Calibri"/>
                          <a:cs typeface="Times New Roman"/>
                        </a:rPr>
                        <a:t>10</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a:solidFill>
                            <a:srgbClr val="5F497A"/>
                          </a:solidFill>
                          <a:latin typeface="+mn-lt"/>
                          <a:ea typeface="Calibri"/>
                          <a:cs typeface="Times New Roman"/>
                        </a:rPr>
                        <a:t>11,5</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r>
              <a:tr h="263393">
                <a:tc>
                  <a:txBody>
                    <a:bodyPr/>
                    <a:lstStyle/>
                    <a:p>
                      <a:pPr>
                        <a:lnSpc>
                          <a:spcPct val="90000"/>
                        </a:lnSpc>
                        <a:spcAft>
                          <a:spcPts val="0"/>
                        </a:spcAft>
                      </a:pPr>
                      <a:endParaRPr lang="el-GR" sz="6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nSpc>
                          <a:spcPct val="90000"/>
                        </a:lnSpc>
                        <a:spcAft>
                          <a:spcPts val="0"/>
                        </a:spcAft>
                      </a:pPr>
                      <a:r>
                        <a:rPr lang="el-GR" sz="1800">
                          <a:solidFill>
                            <a:schemeClr val="bg1">
                              <a:lumMod val="50000"/>
                            </a:schemeClr>
                          </a:solidFill>
                          <a:latin typeface="Tahoma"/>
                          <a:ea typeface="Calibri"/>
                          <a:cs typeface="Times New Roman"/>
                        </a:rPr>
                        <a:t>Οργάνωση και Διοίκηση</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10</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12</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11</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r>
                        <a:rPr lang="el-GR" sz="1800" b="1">
                          <a:solidFill>
                            <a:srgbClr val="FF0000"/>
                          </a:solidFill>
                          <a:latin typeface="+mn-lt"/>
                          <a:ea typeface="Calibri"/>
                          <a:cs typeface="Times New Roman"/>
                        </a:rPr>
                        <a:t>5</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r>
                        <a:rPr lang="el-GR" sz="1800" b="1">
                          <a:solidFill>
                            <a:srgbClr val="FF0000"/>
                          </a:solidFill>
                          <a:latin typeface="+mn-lt"/>
                          <a:ea typeface="Calibri"/>
                          <a:cs typeface="Times New Roman"/>
                        </a:rPr>
                        <a:t>8</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263393">
                <a:tc>
                  <a:txBody>
                    <a:bodyPr/>
                    <a:lstStyle/>
                    <a:p>
                      <a:pPr>
                        <a:lnSpc>
                          <a:spcPct val="90000"/>
                        </a:lnSpc>
                        <a:spcAft>
                          <a:spcPts val="0"/>
                        </a:spcAft>
                      </a:pPr>
                      <a:endParaRPr lang="el-GR" sz="6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r>
                        <a:rPr lang="el-GR" sz="1800">
                          <a:solidFill>
                            <a:schemeClr val="bg1">
                              <a:lumMod val="50000"/>
                            </a:schemeClr>
                          </a:solidFill>
                          <a:latin typeface="Tahoma"/>
                          <a:ea typeface="Calibri"/>
                          <a:cs typeface="Times New Roman"/>
                        </a:rPr>
                        <a:t>Αρχές Λογιστικής</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10</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11</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10,5</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12</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dirty="0">
                          <a:solidFill>
                            <a:schemeClr val="bg1">
                              <a:lumMod val="50000"/>
                            </a:schemeClr>
                          </a:solidFill>
                          <a:latin typeface="+mn-lt"/>
                          <a:ea typeface="Calibri"/>
                          <a:cs typeface="Times New Roman"/>
                        </a:rPr>
                        <a:t>11,3</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526787">
                <a:tc>
                  <a:txBody>
                    <a:bodyPr/>
                    <a:lstStyle/>
                    <a:p>
                      <a:pPr>
                        <a:lnSpc>
                          <a:spcPct val="90000"/>
                        </a:lnSpc>
                        <a:spcAft>
                          <a:spcPts val="0"/>
                        </a:spcAft>
                      </a:pPr>
                      <a:endParaRPr lang="el-GR" sz="100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nSpc>
                          <a:spcPct val="90000"/>
                        </a:lnSpc>
                        <a:spcAft>
                          <a:spcPts val="0"/>
                        </a:spcAft>
                      </a:pPr>
                      <a:r>
                        <a:rPr lang="el-GR" sz="1800" dirty="0">
                          <a:solidFill>
                            <a:schemeClr val="bg1">
                              <a:lumMod val="50000"/>
                            </a:schemeClr>
                          </a:solidFill>
                          <a:latin typeface="Tahoma"/>
                          <a:ea typeface="Calibri"/>
                          <a:cs typeface="Times New Roman"/>
                        </a:rPr>
                        <a:t>ΣΕΠ− Περιβάλλον Εργασίας − Ασφάλεια &amp; </a:t>
                      </a:r>
                      <a:r>
                        <a:rPr lang="el-GR" sz="1800" dirty="0" smtClean="0">
                          <a:solidFill>
                            <a:schemeClr val="bg1">
                              <a:lumMod val="50000"/>
                            </a:schemeClr>
                          </a:solidFill>
                          <a:latin typeface="Tahoma"/>
                          <a:ea typeface="Calibri"/>
                          <a:cs typeface="Times New Roman"/>
                        </a:rPr>
                        <a:t>Υγιεινή</a:t>
                      </a:r>
                      <a:r>
                        <a:rPr lang="en-US" sz="1800" b="1" dirty="0" smtClean="0">
                          <a:solidFill>
                            <a:srgbClr val="FF0000"/>
                          </a:solidFill>
                          <a:latin typeface="+mn-lt"/>
                          <a:ea typeface="Calibri"/>
                          <a:cs typeface="Times New Roman"/>
                        </a:rPr>
                        <a:t>*</a:t>
                      </a:r>
                      <a:endParaRPr lang="el-GR" sz="18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12</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11</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r>
                        <a:rPr lang="el-GR" sz="1800" b="1" dirty="0">
                          <a:solidFill>
                            <a:schemeClr val="bg1">
                              <a:lumMod val="50000"/>
                            </a:schemeClr>
                          </a:solidFill>
                          <a:latin typeface="+mn-lt"/>
                          <a:ea typeface="Calibri"/>
                          <a:cs typeface="Times New Roman"/>
                        </a:rPr>
                        <a:t>11,5</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r>
                        <a:rPr lang="en-US" sz="1800" b="1" kern="1200" dirty="0" smtClean="0">
                          <a:solidFill>
                            <a:schemeClr val="bg1">
                              <a:lumMod val="50000"/>
                            </a:schemeClr>
                          </a:solidFill>
                          <a:latin typeface="+mn-lt"/>
                          <a:ea typeface="Calibri"/>
                          <a:cs typeface="Times New Roman"/>
                        </a:rPr>
                        <a:t>11</a:t>
                      </a:r>
                      <a:r>
                        <a:rPr lang="el-GR" sz="1800" b="1" kern="1200" dirty="0" smtClean="0">
                          <a:solidFill>
                            <a:schemeClr val="bg1">
                              <a:lumMod val="50000"/>
                            </a:schemeClr>
                          </a:solidFill>
                          <a:latin typeface="+mn-lt"/>
                          <a:ea typeface="Calibri"/>
                          <a:cs typeface="Times New Roman"/>
                        </a:rPr>
                        <a:t>,</a:t>
                      </a:r>
                      <a:r>
                        <a:rPr lang="en-US" sz="1800" b="1" kern="1200" dirty="0" smtClean="0">
                          <a:solidFill>
                            <a:schemeClr val="bg1">
                              <a:lumMod val="50000"/>
                            </a:schemeClr>
                          </a:solidFill>
                          <a:latin typeface="+mn-lt"/>
                          <a:ea typeface="Calibri"/>
                          <a:cs typeface="Times New Roman"/>
                        </a:rPr>
                        <a:t>5</a:t>
                      </a:r>
                      <a:endParaRPr lang="el-GR" sz="1800" b="1" kern="12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263393">
                <a:tc>
                  <a:txBody>
                    <a:bodyPr/>
                    <a:lstStyle/>
                    <a:p>
                      <a:pPr>
                        <a:lnSpc>
                          <a:spcPct val="90000"/>
                        </a:lnSpc>
                        <a:spcAft>
                          <a:spcPts val="0"/>
                        </a:spcAft>
                      </a:pPr>
                      <a:r>
                        <a:rPr lang="el-GR" sz="1000">
                          <a:solidFill>
                            <a:schemeClr val="bg1">
                              <a:lumMod val="50000"/>
                            </a:schemeClr>
                          </a:solidFill>
                          <a:latin typeface="Tahoma"/>
                          <a:ea typeface="Calibri"/>
                          <a:cs typeface="Times New Roman"/>
                        </a:rPr>
                        <a:t> </a:t>
                      </a:r>
                      <a:endParaRPr lang="el-GR" sz="6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r>
                        <a:rPr lang="el-GR" sz="1800" dirty="0">
                          <a:solidFill>
                            <a:schemeClr val="bg1">
                              <a:lumMod val="50000"/>
                            </a:schemeClr>
                          </a:solidFill>
                          <a:latin typeface="Tahoma"/>
                          <a:ea typeface="Calibri"/>
                          <a:cs typeface="Times New Roman"/>
                        </a:rPr>
                        <a:t>Εφαρμογές Πληροφορικής</a:t>
                      </a:r>
                      <a:endParaRPr lang="el-GR" sz="18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10</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10</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dirty="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rgbClr val="FF0000"/>
                          </a:solidFill>
                          <a:latin typeface="+mn-lt"/>
                          <a:ea typeface="Calibri"/>
                          <a:cs typeface="Times New Roman"/>
                        </a:rPr>
                        <a:t>8</a:t>
                      </a: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dirty="0">
                          <a:solidFill>
                            <a:srgbClr val="FF0000"/>
                          </a:solidFill>
                          <a:latin typeface="+mn-lt"/>
                          <a:ea typeface="Calibri"/>
                          <a:cs typeface="Times New Roman"/>
                        </a:rPr>
                        <a:t>9</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301387">
                <a:tc>
                  <a:txBody>
                    <a:bodyPr/>
                    <a:lstStyle/>
                    <a:p>
                      <a:pPr>
                        <a:lnSpc>
                          <a:spcPct val="90000"/>
                        </a:lnSpc>
                        <a:spcAft>
                          <a:spcPts val="0"/>
                        </a:spcAft>
                      </a:pPr>
                      <a:endParaRPr lang="el-GR" sz="10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c gridSpan="3">
                  <a:txBody>
                    <a:bodyPr/>
                    <a:lstStyle/>
                    <a:p>
                      <a:pPr>
                        <a:lnSpc>
                          <a:spcPct val="90000"/>
                        </a:lnSpc>
                        <a:spcAft>
                          <a:spcPts val="0"/>
                        </a:spcAft>
                      </a:pPr>
                      <a:r>
                        <a:rPr lang="el-GR" sz="1800" b="1" dirty="0">
                          <a:solidFill>
                            <a:schemeClr val="bg1">
                              <a:lumMod val="50000"/>
                            </a:schemeClr>
                          </a:solidFill>
                          <a:latin typeface="Tahoma"/>
                          <a:ea typeface="Calibri"/>
                          <a:cs typeface="Times New Roman"/>
                        </a:rPr>
                        <a:t>Γενικός Βαθμός Προαγωγής</a:t>
                      </a:r>
                      <a:endParaRPr lang="el-GR" sz="1800" b="1"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c hMerge="1">
                  <a:txBody>
                    <a:bodyPr/>
                    <a:lstStyle/>
                    <a:p>
                      <a:endParaRPr lang="el-GR"/>
                    </a:p>
                  </a:txBody>
                  <a:tcPr/>
                </a:tc>
                <a:tc hMerge="1">
                  <a:txBody>
                    <a:bodyPr/>
                    <a:lstStyle/>
                    <a:p>
                      <a:endParaRPr lang="el-GR"/>
                    </a:p>
                  </a:txBody>
                  <a:tcPr/>
                </a:tc>
                <a:tc gridSpan="2">
                  <a:txBody>
                    <a:bodyPr/>
                    <a:lstStyle/>
                    <a:p>
                      <a:pPr algn="r">
                        <a:lnSpc>
                          <a:spcPct val="90000"/>
                        </a:lnSpc>
                        <a:spcAft>
                          <a:spcPts val="0"/>
                        </a:spcAft>
                      </a:pPr>
                      <a:r>
                        <a:rPr lang="el-GR" sz="2000" b="1" dirty="0">
                          <a:solidFill>
                            <a:schemeClr val="bg1">
                              <a:lumMod val="50000"/>
                            </a:schemeClr>
                          </a:solidFill>
                          <a:latin typeface="Tahoma"/>
                          <a:ea typeface="Calibri"/>
                          <a:cs typeface="Times New Roman"/>
                        </a:rPr>
                        <a:t>Προάγεται</a:t>
                      </a:r>
                      <a:endParaRPr lang="el-GR" sz="20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c hMerge="1">
                  <a:txBody>
                    <a:bodyPr/>
                    <a:lstStyle/>
                    <a:p>
                      <a:endParaRPr lang="el-GR"/>
                    </a:p>
                  </a:txBody>
                  <a:tcPr/>
                </a:tc>
                <a:tc>
                  <a:txBody>
                    <a:bodyPr/>
                    <a:lstStyle/>
                    <a:p>
                      <a:pPr algn="ctr">
                        <a:lnSpc>
                          <a:spcPct val="90000"/>
                        </a:lnSpc>
                        <a:spcAft>
                          <a:spcPts val="0"/>
                        </a:spcAft>
                      </a:pPr>
                      <a:r>
                        <a:rPr lang="el-GR" sz="1800" b="1" dirty="0" smtClean="0">
                          <a:solidFill>
                            <a:schemeClr val="bg1">
                              <a:lumMod val="50000"/>
                            </a:schemeClr>
                          </a:solidFill>
                          <a:latin typeface="Tahoma"/>
                          <a:ea typeface="Calibri"/>
                          <a:cs typeface="Times New Roman"/>
                        </a:rPr>
                        <a:t>11,</a:t>
                      </a:r>
                      <a:r>
                        <a:rPr lang="en-US" sz="1800" b="1" dirty="0" smtClean="0">
                          <a:solidFill>
                            <a:schemeClr val="bg1">
                              <a:lumMod val="50000"/>
                            </a:schemeClr>
                          </a:solidFill>
                          <a:latin typeface="Tahoma"/>
                          <a:ea typeface="Calibri"/>
                          <a:cs typeface="Times New Roman"/>
                        </a:rPr>
                        <a:t>3</a:t>
                      </a:r>
                      <a:endParaRPr lang="el-GR" sz="18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r>
            </a:tbl>
          </a:graphicData>
        </a:graphic>
      </p:graphicFrame>
      <p:sp>
        <p:nvSpPr>
          <p:cNvPr id="6" name="5 - Έλλειψη"/>
          <p:cNvSpPr/>
          <p:nvPr/>
        </p:nvSpPr>
        <p:spPr>
          <a:xfrm>
            <a:off x="6227763" y="6092825"/>
            <a:ext cx="2916237" cy="57626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
        <p:nvSpPr>
          <p:cNvPr id="7" name="6 - Στρογγυλεμένο ορθογώνιο"/>
          <p:cNvSpPr/>
          <p:nvPr/>
        </p:nvSpPr>
        <p:spPr>
          <a:xfrm>
            <a:off x="2915816" y="6237312"/>
            <a:ext cx="3240360" cy="432048"/>
          </a:xfrm>
          <a:prstGeom prst="roundRect">
            <a:avLst/>
          </a:prstGeom>
          <a:solidFill>
            <a:schemeClr val="tx1"/>
          </a:solidFill>
          <a:ln>
            <a:solidFill>
              <a:schemeClr val="bg1">
                <a:lumMod val="50000"/>
              </a:schemeClr>
            </a:solidFill>
          </a:ln>
          <a:effectLst>
            <a:innerShdw blurRad="63500" dist="50800" dir="81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b="1" dirty="0">
                <a:solidFill>
                  <a:srgbClr val="C00000"/>
                </a:solidFill>
              </a:rPr>
              <a:t>Μ.Ο. </a:t>
            </a:r>
            <a:r>
              <a:rPr lang="el-GR" b="1" dirty="0">
                <a:solidFill>
                  <a:srgbClr val="C00000"/>
                </a:solidFill>
                <a:cs typeface="Tahoma"/>
              </a:rPr>
              <a:t>&gt; 10</a:t>
            </a:r>
            <a:endParaRPr lang="el-GR"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1000"/>
                                        <p:tgtEl>
                                          <p:spTgt spid="6"/>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692150"/>
          </a:xfrm>
        </p:spPr>
        <p:txBody>
          <a:bodyPr/>
          <a:lstStyle/>
          <a:p>
            <a:pPr>
              <a:defRPr/>
            </a:pPr>
            <a:r>
              <a:rPr lang="el-GR" sz="2000" dirty="0" smtClean="0">
                <a:solidFill>
                  <a:schemeClr val="tx1"/>
                </a:solidFill>
              </a:rPr>
              <a:t>Α’ ΛΥΚΕΙΟΥ ΔΙΟΙΚΗΣΗ &amp; ΟΙΚΟΝΟΜΙΑ -ΤΕΛΙΚΑ ΑΠΟΤΕΛΕΣΜΑΤΑ ΙΟΥΝΙΟΥ ΤΟΥ ΜΑΘΗΤΗ Δ</a:t>
            </a:r>
            <a:endParaRPr lang="el-GR" sz="2000" dirty="0">
              <a:solidFill>
                <a:schemeClr val="tx1"/>
              </a:solidFill>
            </a:endParaRPr>
          </a:p>
        </p:txBody>
      </p:sp>
      <p:sp>
        <p:nvSpPr>
          <p:cNvPr id="3" name="2 - Θέση υποσέλιδου"/>
          <p:cNvSpPr>
            <a:spLocks noGrp="1"/>
          </p:cNvSpPr>
          <p:nvPr>
            <p:ph type="ftr" sz="quarter" idx="11"/>
          </p:nvPr>
        </p:nvSpPr>
        <p:spPr>
          <a:xfrm>
            <a:off x="3132138" y="6381750"/>
            <a:ext cx="2895600" cy="476250"/>
          </a:xfrm>
        </p:spPr>
        <p:txBody>
          <a:bodyPr/>
          <a:lstStyle/>
          <a:p>
            <a:pPr>
              <a:defRPr/>
            </a:pPr>
            <a:r>
              <a:rPr lang="de-DE" dirty="0" err="1" smtClean="0"/>
              <a:t>Σχ</a:t>
            </a:r>
            <a:r>
              <a:rPr lang="de-DE" dirty="0" smtClean="0"/>
              <a:t>. </a:t>
            </a:r>
            <a:r>
              <a:rPr lang="de-DE" dirty="0" err="1" smtClean="0"/>
              <a:t>Σύμβουλοι</a:t>
            </a:r>
            <a:r>
              <a:rPr lang="de-DE" dirty="0" smtClean="0"/>
              <a:t> Ν. </a:t>
            </a:r>
            <a:r>
              <a:rPr lang="de-DE" dirty="0" err="1" smtClean="0"/>
              <a:t>Δωδεκανήσου</a:t>
            </a:r>
            <a:endParaRPr lang="de-DE" dirty="0"/>
          </a:p>
        </p:txBody>
      </p:sp>
      <p:sp>
        <p:nvSpPr>
          <p:cNvPr id="4" name="3 - Θέση αριθμού διαφάνειας"/>
          <p:cNvSpPr>
            <a:spLocks noGrp="1"/>
          </p:cNvSpPr>
          <p:nvPr>
            <p:ph type="sldNum" sz="quarter" idx="12"/>
          </p:nvPr>
        </p:nvSpPr>
        <p:spPr>
          <a:xfrm>
            <a:off x="7010400" y="6381750"/>
            <a:ext cx="2133600" cy="476250"/>
          </a:xfrm>
        </p:spPr>
        <p:txBody>
          <a:bodyPr/>
          <a:lstStyle/>
          <a:p>
            <a:pPr>
              <a:defRPr/>
            </a:pPr>
            <a:fld id="{CFBAF855-12AB-410E-982F-4A9B4C4DEF51}" type="slidenum">
              <a:rPr lang="de-DE" smtClean="0"/>
              <a:pPr>
                <a:defRPr/>
              </a:pPr>
              <a:t>39</a:t>
            </a:fld>
            <a:endParaRPr lang="de-DE"/>
          </a:p>
        </p:txBody>
      </p:sp>
      <p:graphicFrame>
        <p:nvGraphicFramePr>
          <p:cNvPr id="5" name="4 - Πίνακας"/>
          <p:cNvGraphicFramePr>
            <a:graphicFrameLocks noGrp="1"/>
          </p:cNvGraphicFramePr>
          <p:nvPr/>
        </p:nvGraphicFramePr>
        <p:xfrm>
          <a:off x="0" y="692150"/>
          <a:ext cx="9144000" cy="5832475"/>
        </p:xfrm>
        <a:graphic>
          <a:graphicData uri="http://schemas.openxmlformats.org/drawingml/2006/table">
            <a:tbl>
              <a:tblPr/>
              <a:tblGrid>
                <a:gridCol w="565301"/>
                <a:gridCol w="3624166"/>
                <a:gridCol w="813618"/>
                <a:gridCol w="813618"/>
                <a:gridCol w="1050142"/>
                <a:gridCol w="1156959"/>
                <a:gridCol w="1120196"/>
              </a:tblGrid>
              <a:tr h="526787">
                <a:tc>
                  <a:txBody>
                    <a:bodyPr/>
                    <a:lstStyle/>
                    <a:p>
                      <a:pPr algn="ctr">
                        <a:lnSpc>
                          <a:spcPct val="90000"/>
                        </a:lnSpc>
                        <a:spcAft>
                          <a:spcPts val="0"/>
                        </a:spcAft>
                      </a:pPr>
                      <a:r>
                        <a:rPr lang="el-GR" sz="1700" dirty="0" smtClean="0">
                          <a:solidFill>
                            <a:srgbClr val="FFFFFF"/>
                          </a:solidFill>
                          <a:latin typeface="Tahoma"/>
                          <a:ea typeface="Calibri"/>
                          <a:cs typeface="Times New Roman"/>
                        </a:rPr>
                        <a:t>Α/Α</a:t>
                      </a:r>
                      <a:endParaRPr lang="el-GR" sz="17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90000"/>
                        </a:lnSpc>
                        <a:spcAft>
                          <a:spcPts val="0"/>
                        </a:spcAft>
                      </a:pPr>
                      <a:r>
                        <a:rPr lang="el-GR" sz="2000" b="0" dirty="0">
                          <a:solidFill>
                            <a:srgbClr val="FFFFFF"/>
                          </a:solidFill>
                          <a:latin typeface="Tahoma"/>
                          <a:ea typeface="Calibri"/>
                          <a:cs typeface="Times New Roman"/>
                        </a:rPr>
                        <a:t>Μάθημα</a:t>
                      </a:r>
                      <a:endParaRPr lang="el-GR" sz="2000" b="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90000"/>
                        </a:lnSpc>
                        <a:spcAft>
                          <a:spcPts val="0"/>
                        </a:spcAft>
                      </a:pPr>
                      <a:r>
                        <a:rPr lang="el-GR" sz="1800" b="0" dirty="0">
                          <a:solidFill>
                            <a:srgbClr val="FFFFFF"/>
                          </a:solidFill>
                          <a:latin typeface="Tahoma"/>
                          <a:ea typeface="Calibri"/>
                          <a:cs typeface="Times New Roman"/>
                        </a:rPr>
                        <a:t>Α’ </a:t>
                      </a:r>
                      <a:r>
                        <a:rPr lang="el-GR" sz="1800" b="0" dirty="0" err="1">
                          <a:solidFill>
                            <a:srgbClr val="FFFFFF"/>
                          </a:solidFill>
                          <a:latin typeface="Tahoma"/>
                          <a:ea typeface="Calibri"/>
                          <a:cs typeface="Times New Roman"/>
                        </a:rPr>
                        <a:t>τετρ</a:t>
                      </a:r>
                      <a:r>
                        <a:rPr lang="el-GR" sz="1800" b="0" dirty="0">
                          <a:solidFill>
                            <a:srgbClr val="FFFFFF"/>
                          </a:solidFill>
                          <a:latin typeface="Tahoma"/>
                          <a:ea typeface="Calibri"/>
                          <a:cs typeface="Times New Roman"/>
                        </a:rPr>
                        <a:t>.</a:t>
                      </a:r>
                      <a:endParaRPr lang="el-GR" sz="1800" b="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90000"/>
                        </a:lnSpc>
                        <a:spcAft>
                          <a:spcPts val="0"/>
                        </a:spcAft>
                      </a:pPr>
                      <a:r>
                        <a:rPr lang="el-GR" sz="1800" b="0" kern="1200" dirty="0">
                          <a:solidFill>
                            <a:srgbClr val="FFFFFF"/>
                          </a:solidFill>
                          <a:latin typeface="Tahoma"/>
                          <a:ea typeface="Calibri"/>
                          <a:cs typeface="Times New Roman"/>
                        </a:rPr>
                        <a:t>Β’ </a:t>
                      </a:r>
                      <a:r>
                        <a:rPr lang="el-GR" sz="1800" b="0" kern="1200" dirty="0" err="1">
                          <a:solidFill>
                            <a:srgbClr val="FFFFFF"/>
                          </a:solidFill>
                          <a:latin typeface="Tahoma"/>
                          <a:ea typeface="Calibri"/>
                          <a:cs typeface="Times New Roman"/>
                        </a:rPr>
                        <a:t>τετρ</a:t>
                      </a:r>
                      <a:r>
                        <a:rPr lang="el-GR" sz="1000" b="0" dirty="0">
                          <a:solidFill>
                            <a:srgbClr val="FFFFFF"/>
                          </a:solidFill>
                          <a:latin typeface="Tahoma"/>
                          <a:ea typeface="Calibri"/>
                          <a:cs typeface="Times New Roman"/>
                        </a:rPr>
                        <a:t>.</a:t>
                      </a:r>
                      <a:endParaRPr lang="el-GR" sz="600" b="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algn="ctr" defTabSz="914400" rtl="0" eaLnBrk="1" latinLnBrk="0" hangingPunct="1">
                        <a:lnSpc>
                          <a:spcPct val="90000"/>
                        </a:lnSpc>
                        <a:spcAft>
                          <a:spcPts val="0"/>
                        </a:spcAft>
                      </a:pPr>
                      <a:r>
                        <a:rPr lang="el-GR" sz="1800" b="0" kern="1200" dirty="0">
                          <a:solidFill>
                            <a:srgbClr val="FFFFFF"/>
                          </a:solidFill>
                          <a:latin typeface="Tahoma"/>
                          <a:ea typeface="Calibri"/>
                          <a:cs typeface="Times New Roman"/>
                        </a:rPr>
                        <a:t>ΜΟ Προφ.</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algn="ctr" defTabSz="914400" rtl="0" eaLnBrk="1" latinLnBrk="0" hangingPunct="1">
                        <a:lnSpc>
                          <a:spcPct val="90000"/>
                        </a:lnSpc>
                        <a:spcAft>
                          <a:spcPts val="0"/>
                        </a:spcAft>
                      </a:pPr>
                      <a:r>
                        <a:rPr lang="el-GR" sz="1800" b="0" kern="1200" dirty="0">
                          <a:solidFill>
                            <a:srgbClr val="FFFFFF"/>
                          </a:solidFill>
                          <a:latin typeface="Tahoma"/>
                          <a:ea typeface="Calibri"/>
                          <a:cs typeface="Times New Roman"/>
                        </a:rPr>
                        <a:t>Γραπτά</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algn="ctr" defTabSz="914400" rtl="0" eaLnBrk="1" latinLnBrk="0" hangingPunct="1">
                        <a:lnSpc>
                          <a:spcPct val="90000"/>
                        </a:lnSpc>
                        <a:spcAft>
                          <a:spcPts val="0"/>
                        </a:spcAft>
                      </a:pPr>
                      <a:r>
                        <a:rPr lang="el-GR" sz="1800" b="0" kern="1200" dirty="0">
                          <a:solidFill>
                            <a:srgbClr val="FFFFFF"/>
                          </a:solidFill>
                          <a:latin typeface="Tahoma"/>
                          <a:ea typeface="Calibri"/>
                          <a:cs typeface="Times New Roman"/>
                        </a:rPr>
                        <a:t>Τελικός</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r>
              <a:tr h="263393">
                <a:tc>
                  <a:txBody>
                    <a:bodyPr/>
                    <a:lstStyle/>
                    <a:p>
                      <a:pPr algn="ctr">
                        <a:lnSpc>
                          <a:spcPct val="90000"/>
                        </a:lnSpc>
                        <a:spcAft>
                          <a:spcPts val="0"/>
                        </a:spcAft>
                      </a:pPr>
                      <a:r>
                        <a:rPr lang="el-GR" sz="1800" b="1" dirty="0">
                          <a:solidFill>
                            <a:srgbClr val="4F6228"/>
                          </a:solidFill>
                          <a:latin typeface="Tahoma"/>
                          <a:ea typeface="Calibri"/>
                          <a:cs typeface="Times New Roman"/>
                        </a:rPr>
                        <a:t>1</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r>
                        <a:rPr lang="el-GR" sz="1800" b="1" dirty="0">
                          <a:solidFill>
                            <a:srgbClr val="4F6228"/>
                          </a:solidFill>
                          <a:latin typeface="Tahoma"/>
                          <a:ea typeface="Calibri"/>
                          <a:cs typeface="Times New Roman"/>
                        </a:rPr>
                        <a:t>Ελληνική Γλώσσα</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dirty="0" smtClean="0">
                          <a:solidFill>
                            <a:srgbClr val="4F6228"/>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63393">
                <a:tc>
                  <a:txBody>
                    <a:bodyPr/>
                    <a:lstStyle/>
                    <a:p>
                      <a:pPr algn="ctr">
                        <a:lnSpc>
                          <a:spcPct val="90000"/>
                        </a:lnSpc>
                        <a:spcAft>
                          <a:spcPts val="0"/>
                        </a:spcAft>
                      </a:pPr>
                      <a:r>
                        <a:rPr lang="el-GR" sz="1800" b="1">
                          <a:solidFill>
                            <a:srgbClr val="5F497A"/>
                          </a:solidFill>
                          <a:latin typeface="Tahoma"/>
                          <a:ea typeface="Calibri"/>
                          <a:cs typeface="Times New Roman"/>
                        </a:rPr>
                        <a:t>2</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90000"/>
                        </a:lnSpc>
                        <a:spcAft>
                          <a:spcPts val="0"/>
                        </a:spcAft>
                      </a:pPr>
                      <a:r>
                        <a:rPr lang="el-GR" sz="1800" b="1" dirty="0">
                          <a:solidFill>
                            <a:srgbClr val="5F497A"/>
                          </a:solidFill>
                          <a:latin typeface="Tahoma"/>
                          <a:ea typeface="Calibri"/>
                          <a:cs typeface="Times New Roman"/>
                        </a:rPr>
                        <a:t>Μαθηματικά</a:t>
                      </a:r>
                      <a:endParaRPr lang="el-GR" sz="1800" dirty="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endParaRPr lang="el-GR" sz="180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dirty="0" smtClean="0">
                          <a:solidFill>
                            <a:srgbClr val="5F497A"/>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63393">
                <a:tc>
                  <a:txBody>
                    <a:bodyPr/>
                    <a:lstStyle/>
                    <a:p>
                      <a:pPr algn="ctr">
                        <a:lnSpc>
                          <a:spcPct val="90000"/>
                        </a:lnSpc>
                        <a:spcAft>
                          <a:spcPts val="0"/>
                        </a:spcAft>
                      </a:pPr>
                      <a:r>
                        <a:rPr lang="el-GR" sz="1800">
                          <a:solidFill>
                            <a:schemeClr val="bg1">
                              <a:lumMod val="50000"/>
                            </a:schemeClr>
                          </a:solidFill>
                          <a:latin typeface="Tahoma"/>
                          <a:ea typeface="Calibri"/>
                          <a:cs typeface="Times New Roman"/>
                        </a:rPr>
                        <a:t>3</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r>
                        <a:rPr lang="el-GR" sz="1800" dirty="0">
                          <a:solidFill>
                            <a:schemeClr val="bg1">
                              <a:lumMod val="50000"/>
                            </a:schemeClr>
                          </a:solidFill>
                          <a:latin typeface="Tahoma"/>
                          <a:ea typeface="Calibri"/>
                          <a:cs typeface="Times New Roman"/>
                        </a:rPr>
                        <a:t>Φυσική</a:t>
                      </a:r>
                      <a:endParaRPr lang="el-GR" sz="18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dirty="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10</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dirty="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63393">
                <a:tc>
                  <a:txBody>
                    <a:bodyPr/>
                    <a:lstStyle/>
                    <a:p>
                      <a:pPr algn="ctr">
                        <a:lnSpc>
                          <a:spcPct val="90000"/>
                        </a:lnSpc>
                        <a:spcAft>
                          <a:spcPts val="0"/>
                        </a:spcAft>
                      </a:pPr>
                      <a:r>
                        <a:rPr lang="el-GR" sz="1800">
                          <a:solidFill>
                            <a:schemeClr val="bg1">
                              <a:lumMod val="50000"/>
                            </a:schemeClr>
                          </a:solidFill>
                          <a:latin typeface="Tahoma"/>
                          <a:ea typeface="Calibri"/>
                          <a:cs typeface="Times New Roman"/>
                        </a:rPr>
                        <a:t>4</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90000"/>
                        </a:lnSpc>
                        <a:spcAft>
                          <a:spcPts val="0"/>
                        </a:spcAft>
                      </a:pPr>
                      <a:r>
                        <a:rPr lang="el-GR" sz="1800">
                          <a:solidFill>
                            <a:schemeClr val="bg1">
                              <a:lumMod val="50000"/>
                            </a:schemeClr>
                          </a:solidFill>
                          <a:latin typeface="Tahoma"/>
                          <a:ea typeface="Calibri"/>
                          <a:cs typeface="Times New Roman"/>
                        </a:rPr>
                        <a:t>Χημεία</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dirty="0"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a:solidFill>
                            <a:schemeClr val="bg1">
                              <a:lumMod val="50000"/>
                            </a:schemeClr>
                          </a:solidFill>
                          <a:latin typeface="+mn-lt"/>
                          <a:ea typeface="Calibri"/>
                          <a:cs typeface="Times New Roman"/>
                        </a:rPr>
                        <a:t>10</a:t>
                      </a: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dirty="0"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dirty="0"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63393">
                <a:tc>
                  <a:txBody>
                    <a:bodyPr/>
                    <a:lstStyle/>
                    <a:p>
                      <a:pPr algn="ctr">
                        <a:lnSpc>
                          <a:spcPct val="90000"/>
                        </a:lnSpc>
                        <a:spcAft>
                          <a:spcPts val="0"/>
                        </a:spcAft>
                      </a:pPr>
                      <a:r>
                        <a:rPr lang="el-GR" sz="1800">
                          <a:solidFill>
                            <a:schemeClr val="bg1">
                              <a:lumMod val="50000"/>
                            </a:schemeClr>
                          </a:solidFill>
                          <a:latin typeface="Tahoma"/>
                          <a:ea typeface="Calibri"/>
                          <a:cs typeface="Times New Roman"/>
                        </a:rPr>
                        <a:t>5</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r>
                        <a:rPr lang="el-GR" sz="1800" dirty="0">
                          <a:solidFill>
                            <a:schemeClr val="bg1">
                              <a:lumMod val="50000"/>
                            </a:schemeClr>
                          </a:solidFill>
                          <a:latin typeface="Tahoma"/>
                          <a:ea typeface="Calibri"/>
                          <a:cs typeface="Times New Roman"/>
                        </a:rPr>
                        <a:t>Πολιτική Παιδεία</a:t>
                      </a:r>
                      <a:endParaRPr lang="el-GR" sz="18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dirty="0"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dirty="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dirty="0"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63393">
                <a:tc>
                  <a:txBody>
                    <a:bodyPr/>
                    <a:lstStyle/>
                    <a:p>
                      <a:pPr algn="ctr">
                        <a:lnSpc>
                          <a:spcPct val="90000"/>
                        </a:lnSpc>
                        <a:spcAft>
                          <a:spcPts val="0"/>
                        </a:spcAft>
                      </a:pPr>
                      <a:r>
                        <a:rPr lang="el-GR" sz="1800">
                          <a:solidFill>
                            <a:schemeClr val="bg1">
                              <a:lumMod val="50000"/>
                            </a:schemeClr>
                          </a:solidFill>
                          <a:latin typeface="Tahoma"/>
                          <a:ea typeface="Calibri"/>
                          <a:cs typeface="Times New Roman"/>
                        </a:rPr>
                        <a:t>6</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90000"/>
                        </a:lnSpc>
                        <a:spcAft>
                          <a:spcPts val="0"/>
                        </a:spcAft>
                      </a:pPr>
                      <a:r>
                        <a:rPr lang="el-GR" sz="1800">
                          <a:solidFill>
                            <a:schemeClr val="bg1">
                              <a:lumMod val="50000"/>
                            </a:schemeClr>
                          </a:solidFill>
                          <a:latin typeface="Tahoma"/>
                          <a:ea typeface="Calibri"/>
                          <a:cs typeface="Times New Roman"/>
                        </a:rPr>
                        <a:t>Ιστορία</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dirty="0"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dirty="0"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63393">
                <a:tc>
                  <a:txBody>
                    <a:bodyPr/>
                    <a:lstStyle/>
                    <a:p>
                      <a:pPr algn="ctr">
                        <a:lnSpc>
                          <a:spcPct val="90000"/>
                        </a:lnSpc>
                        <a:spcAft>
                          <a:spcPts val="0"/>
                        </a:spcAft>
                      </a:pPr>
                      <a:r>
                        <a:rPr lang="el-GR" sz="1800">
                          <a:solidFill>
                            <a:schemeClr val="bg1">
                              <a:lumMod val="50000"/>
                            </a:schemeClr>
                          </a:solidFill>
                          <a:latin typeface="Tahoma"/>
                          <a:ea typeface="Calibri"/>
                          <a:cs typeface="Times New Roman"/>
                        </a:rPr>
                        <a:t>7</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r>
                        <a:rPr lang="el-GR" sz="1800">
                          <a:solidFill>
                            <a:schemeClr val="bg1">
                              <a:lumMod val="50000"/>
                            </a:schemeClr>
                          </a:solidFill>
                          <a:latin typeface="Tahoma"/>
                          <a:ea typeface="Calibri"/>
                          <a:cs typeface="Times New Roman"/>
                        </a:rPr>
                        <a:t>Θρησκευτικά</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dirty="0"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63393">
                <a:tc>
                  <a:txBody>
                    <a:bodyPr/>
                    <a:lstStyle/>
                    <a:p>
                      <a:pPr algn="ctr">
                        <a:lnSpc>
                          <a:spcPct val="90000"/>
                        </a:lnSpc>
                        <a:spcAft>
                          <a:spcPts val="0"/>
                        </a:spcAft>
                      </a:pPr>
                      <a:r>
                        <a:rPr lang="el-GR" sz="1800">
                          <a:solidFill>
                            <a:schemeClr val="bg1">
                              <a:lumMod val="50000"/>
                            </a:schemeClr>
                          </a:solidFill>
                          <a:latin typeface="Tahoma"/>
                          <a:ea typeface="Calibri"/>
                          <a:cs typeface="Times New Roman"/>
                        </a:rPr>
                        <a:t>8</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nSpc>
                          <a:spcPct val="90000"/>
                        </a:lnSpc>
                        <a:spcAft>
                          <a:spcPts val="0"/>
                        </a:spcAft>
                      </a:pPr>
                      <a:r>
                        <a:rPr lang="el-GR" sz="1800" dirty="0">
                          <a:solidFill>
                            <a:schemeClr val="bg1">
                              <a:lumMod val="50000"/>
                            </a:schemeClr>
                          </a:solidFill>
                          <a:latin typeface="Tahoma"/>
                          <a:ea typeface="Calibri"/>
                          <a:cs typeface="Times New Roman"/>
                        </a:rPr>
                        <a:t>Ερευνητική </a:t>
                      </a:r>
                      <a:r>
                        <a:rPr lang="el-GR" sz="1800" dirty="0" smtClean="0">
                          <a:solidFill>
                            <a:schemeClr val="bg1">
                              <a:lumMod val="50000"/>
                            </a:schemeClr>
                          </a:solidFill>
                          <a:latin typeface="Tahoma"/>
                          <a:ea typeface="Calibri"/>
                          <a:cs typeface="Times New Roman"/>
                        </a:rPr>
                        <a:t>Εργασία</a:t>
                      </a:r>
                      <a:r>
                        <a:rPr lang="en-US" sz="1800" b="1" dirty="0" smtClean="0">
                          <a:solidFill>
                            <a:srgbClr val="FF0000"/>
                          </a:solidFill>
                          <a:latin typeface="+mn-lt"/>
                          <a:ea typeface="Calibri"/>
                          <a:cs typeface="Times New Roman"/>
                        </a:rPr>
                        <a:t>*</a:t>
                      </a:r>
                      <a:endParaRPr lang="el-GR" sz="18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dirty="0"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dirty="0"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63393">
                <a:tc>
                  <a:txBody>
                    <a:bodyPr/>
                    <a:lstStyle/>
                    <a:p>
                      <a:pPr algn="ctr">
                        <a:lnSpc>
                          <a:spcPct val="90000"/>
                        </a:lnSpc>
                        <a:spcAft>
                          <a:spcPts val="0"/>
                        </a:spcAft>
                      </a:pPr>
                      <a:r>
                        <a:rPr lang="el-GR" sz="1800">
                          <a:solidFill>
                            <a:schemeClr val="bg1">
                              <a:lumMod val="50000"/>
                            </a:schemeClr>
                          </a:solidFill>
                          <a:latin typeface="Tahoma"/>
                          <a:ea typeface="Calibri"/>
                          <a:cs typeface="Times New Roman"/>
                        </a:rPr>
                        <a:t>9</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r>
                        <a:rPr lang="el-GR" sz="1800">
                          <a:solidFill>
                            <a:schemeClr val="bg1">
                              <a:lumMod val="50000"/>
                            </a:schemeClr>
                          </a:solidFill>
                          <a:latin typeface="Tahoma"/>
                          <a:ea typeface="Calibri"/>
                          <a:cs typeface="Times New Roman"/>
                        </a:rPr>
                        <a:t>Ξένη Γλώσσα</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dirty="0"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63393">
                <a:tc>
                  <a:txBody>
                    <a:bodyPr/>
                    <a:lstStyle/>
                    <a:p>
                      <a:pPr algn="ctr">
                        <a:lnSpc>
                          <a:spcPct val="90000"/>
                        </a:lnSpc>
                        <a:spcAft>
                          <a:spcPts val="0"/>
                        </a:spcAft>
                      </a:pPr>
                      <a:r>
                        <a:rPr lang="el-GR" sz="1800" dirty="0">
                          <a:solidFill>
                            <a:schemeClr val="bg1">
                              <a:lumMod val="50000"/>
                            </a:schemeClr>
                          </a:solidFill>
                          <a:latin typeface="Tahoma"/>
                          <a:ea typeface="Calibri"/>
                          <a:cs typeface="Times New Roman"/>
                        </a:rPr>
                        <a:t>10</a:t>
                      </a:r>
                      <a:endParaRPr lang="el-GR" sz="18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nSpc>
                          <a:spcPct val="90000"/>
                        </a:lnSpc>
                        <a:spcAft>
                          <a:spcPts val="0"/>
                        </a:spcAft>
                      </a:pPr>
                      <a:r>
                        <a:rPr lang="el-GR" sz="1800" dirty="0">
                          <a:solidFill>
                            <a:schemeClr val="bg1">
                              <a:lumMod val="50000"/>
                            </a:schemeClr>
                          </a:solidFill>
                          <a:latin typeface="Tahoma"/>
                          <a:ea typeface="Calibri"/>
                          <a:cs typeface="Times New Roman"/>
                        </a:rPr>
                        <a:t>Φυσική </a:t>
                      </a:r>
                      <a:r>
                        <a:rPr lang="el-GR" sz="1800" dirty="0" smtClean="0">
                          <a:solidFill>
                            <a:schemeClr val="bg1">
                              <a:lumMod val="50000"/>
                            </a:schemeClr>
                          </a:solidFill>
                          <a:latin typeface="Tahoma"/>
                          <a:ea typeface="Calibri"/>
                          <a:cs typeface="Times New Roman"/>
                        </a:rPr>
                        <a:t>Αγωγή</a:t>
                      </a:r>
                      <a:r>
                        <a:rPr lang="en-US" sz="1800" b="1" dirty="0" smtClean="0">
                          <a:solidFill>
                            <a:srgbClr val="FF0000"/>
                          </a:solidFill>
                          <a:latin typeface="Tahoma"/>
                          <a:ea typeface="Calibri"/>
                          <a:cs typeface="Times New Roman"/>
                        </a:rPr>
                        <a:t>*</a:t>
                      </a:r>
                      <a:endParaRPr lang="el-GR" sz="1800" b="1" dirty="0">
                        <a:solidFill>
                          <a:srgbClr val="FF0000"/>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dirty="0"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endParaRPr lang="el-GR" sz="180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90000"/>
                        </a:lnSpc>
                        <a:spcAft>
                          <a:spcPts val="0"/>
                        </a:spcAft>
                      </a:pPr>
                      <a:r>
                        <a:rPr lang="el-GR" sz="1800" b="1" dirty="0"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r>
              <a:tr h="263393">
                <a:tc>
                  <a:txBody>
                    <a:bodyPr/>
                    <a:lstStyle/>
                    <a:p>
                      <a:pPr>
                        <a:lnSpc>
                          <a:spcPct val="90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nSpc>
                          <a:spcPct val="90000"/>
                        </a:lnSpc>
                        <a:spcAft>
                          <a:spcPts val="0"/>
                        </a:spcAft>
                      </a:pPr>
                      <a:r>
                        <a:rPr lang="el-GR" sz="1800" b="1">
                          <a:solidFill>
                            <a:srgbClr val="4F6228"/>
                          </a:solidFill>
                          <a:latin typeface="Tahoma"/>
                          <a:ea typeface="Calibri"/>
                          <a:cs typeface="Times New Roman"/>
                        </a:rPr>
                        <a:t>Νέα Ελληνική Λογοτεχνία</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smtClean="0">
                          <a:solidFill>
                            <a:srgbClr val="4F6228"/>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smtClean="0">
                          <a:solidFill>
                            <a:srgbClr val="4F6228"/>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smtClean="0">
                          <a:solidFill>
                            <a:srgbClr val="4F6228"/>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smtClean="0">
                          <a:solidFill>
                            <a:srgbClr val="4F6228"/>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smtClean="0">
                          <a:solidFill>
                            <a:srgbClr val="4F6228"/>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r>
              <a:tr h="263393">
                <a:tc>
                  <a:txBody>
                    <a:bodyPr/>
                    <a:lstStyle/>
                    <a:p>
                      <a:pPr>
                        <a:lnSpc>
                          <a:spcPct val="90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nSpc>
                          <a:spcPct val="90000"/>
                        </a:lnSpc>
                        <a:spcAft>
                          <a:spcPts val="0"/>
                        </a:spcAft>
                      </a:pPr>
                      <a:r>
                        <a:rPr lang="el-GR" sz="1800" b="1">
                          <a:solidFill>
                            <a:srgbClr val="4F6228"/>
                          </a:solidFill>
                          <a:latin typeface="Tahoma"/>
                          <a:ea typeface="Calibri"/>
                          <a:cs typeface="Times New Roman"/>
                        </a:rPr>
                        <a:t>Νέα Ελληνική Γλώσσα</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smtClean="0">
                          <a:solidFill>
                            <a:srgbClr val="4F6228"/>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smtClean="0">
                          <a:solidFill>
                            <a:srgbClr val="4F6228"/>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smtClean="0">
                          <a:solidFill>
                            <a:srgbClr val="4F6228"/>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smtClean="0">
                          <a:solidFill>
                            <a:srgbClr val="4F6228"/>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algn="ctr">
                        <a:lnSpc>
                          <a:spcPct val="90000"/>
                        </a:lnSpc>
                        <a:spcAft>
                          <a:spcPts val="0"/>
                        </a:spcAft>
                      </a:pPr>
                      <a:r>
                        <a:rPr lang="el-GR" sz="1800" b="1" dirty="0" smtClean="0">
                          <a:solidFill>
                            <a:srgbClr val="4F6228"/>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r>
              <a:tr h="263393">
                <a:tc>
                  <a:txBody>
                    <a:bodyPr/>
                    <a:lstStyle/>
                    <a:p>
                      <a:pPr>
                        <a:lnSpc>
                          <a:spcPct val="90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nSpc>
                          <a:spcPct val="90000"/>
                        </a:lnSpc>
                        <a:spcAft>
                          <a:spcPts val="0"/>
                        </a:spcAft>
                      </a:pPr>
                      <a:r>
                        <a:rPr lang="el-GR" sz="1800" b="1">
                          <a:solidFill>
                            <a:srgbClr val="5F497A"/>
                          </a:solidFill>
                          <a:latin typeface="Tahoma"/>
                          <a:ea typeface="Calibri"/>
                          <a:cs typeface="Times New Roman"/>
                        </a:rPr>
                        <a:t>Άλγεβρα</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smtClean="0">
                          <a:solidFill>
                            <a:srgbClr val="5F497A"/>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smtClean="0">
                          <a:solidFill>
                            <a:srgbClr val="5F497A"/>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smtClean="0">
                          <a:solidFill>
                            <a:srgbClr val="5F497A"/>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smtClean="0">
                          <a:solidFill>
                            <a:srgbClr val="5F497A"/>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smtClean="0">
                          <a:solidFill>
                            <a:srgbClr val="5F497A"/>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r>
              <a:tr h="263393">
                <a:tc>
                  <a:txBody>
                    <a:bodyPr/>
                    <a:lstStyle/>
                    <a:p>
                      <a:pPr>
                        <a:lnSpc>
                          <a:spcPct val="90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nSpc>
                          <a:spcPct val="90000"/>
                        </a:lnSpc>
                        <a:spcAft>
                          <a:spcPts val="0"/>
                        </a:spcAft>
                      </a:pPr>
                      <a:r>
                        <a:rPr lang="el-GR" sz="1800" b="1">
                          <a:solidFill>
                            <a:srgbClr val="5F497A"/>
                          </a:solidFill>
                          <a:latin typeface="Tahoma"/>
                          <a:ea typeface="Calibri"/>
                          <a:cs typeface="Times New Roman"/>
                        </a:rPr>
                        <a:t>Γεωμετρία</a:t>
                      </a:r>
                      <a:endParaRPr lang="el-GR" sz="18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smtClean="0">
                          <a:solidFill>
                            <a:srgbClr val="5F497A"/>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smtClean="0">
                          <a:solidFill>
                            <a:srgbClr val="5F497A"/>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dirty="0" smtClean="0">
                          <a:solidFill>
                            <a:srgbClr val="5F497A"/>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smtClean="0">
                          <a:solidFill>
                            <a:srgbClr val="5F497A"/>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algn="ctr">
                        <a:lnSpc>
                          <a:spcPct val="90000"/>
                        </a:lnSpc>
                        <a:spcAft>
                          <a:spcPts val="0"/>
                        </a:spcAft>
                      </a:pPr>
                      <a:r>
                        <a:rPr lang="el-GR" sz="1800" b="1" dirty="0" smtClean="0">
                          <a:solidFill>
                            <a:srgbClr val="5F497A"/>
                          </a:solidFill>
                          <a:latin typeface="+mn-lt"/>
                          <a:ea typeface="Calibri"/>
                          <a:cs typeface="Times New Roman"/>
                        </a:rPr>
                        <a:t>10</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r>
              <a:tr h="263393">
                <a:tc>
                  <a:txBody>
                    <a:bodyPr/>
                    <a:lstStyle/>
                    <a:p>
                      <a:pPr>
                        <a:lnSpc>
                          <a:spcPct val="90000"/>
                        </a:lnSpc>
                        <a:spcAft>
                          <a:spcPts val="0"/>
                        </a:spcAft>
                      </a:pPr>
                      <a:endParaRPr lang="el-GR" sz="6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nSpc>
                          <a:spcPct val="90000"/>
                        </a:lnSpc>
                        <a:spcAft>
                          <a:spcPts val="0"/>
                        </a:spcAft>
                      </a:pPr>
                      <a:r>
                        <a:rPr lang="el-GR" sz="1800" dirty="0">
                          <a:solidFill>
                            <a:schemeClr val="bg1">
                              <a:lumMod val="50000"/>
                            </a:schemeClr>
                          </a:solidFill>
                          <a:latin typeface="Tahoma"/>
                          <a:ea typeface="Calibri"/>
                          <a:cs typeface="Times New Roman"/>
                        </a:rPr>
                        <a:t>Οργάνωση και Διοίκηση</a:t>
                      </a:r>
                      <a:endParaRPr lang="el-GR" sz="18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r>
                        <a:rPr lang="el-GR" sz="1800" b="1" dirty="0" smtClean="0">
                          <a:solidFill>
                            <a:srgbClr val="FF0000"/>
                          </a:solidFill>
                          <a:latin typeface="+mn-lt"/>
                          <a:ea typeface="Calibri"/>
                          <a:cs typeface="Times New Roman"/>
                        </a:rPr>
                        <a:t>9</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r>
                        <a:rPr lang="el-GR" sz="1800" b="1" dirty="0" smtClean="0">
                          <a:solidFill>
                            <a:srgbClr val="FF0000"/>
                          </a:solidFill>
                          <a:latin typeface="+mn-lt"/>
                          <a:ea typeface="Calibri"/>
                          <a:cs typeface="Times New Roman"/>
                        </a:rPr>
                        <a:t>9</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r>
                        <a:rPr lang="el-GR" sz="1800" b="1" dirty="0" smtClean="0">
                          <a:solidFill>
                            <a:srgbClr val="FF0000"/>
                          </a:solidFill>
                          <a:latin typeface="+mn-lt"/>
                          <a:ea typeface="Calibri"/>
                          <a:cs typeface="Times New Roman"/>
                        </a:rPr>
                        <a:t>9</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r>
                        <a:rPr lang="el-GR" sz="1800" b="1" dirty="0" smtClean="0">
                          <a:solidFill>
                            <a:srgbClr val="FF0000"/>
                          </a:solidFill>
                          <a:latin typeface="+mn-lt"/>
                          <a:ea typeface="Calibri"/>
                          <a:cs typeface="Times New Roman"/>
                        </a:rPr>
                        <a:t>7</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r>
                        <a:rPr lang="el-GR" sz="1800" b="1" dirty="0">
                          <a:solidFill>
                            <a:srgbClr val="FF0000"/>
                          </a:solidFill>
                          <a:latin typeface="+mn-lt"/>
                          <a:ea typeface="Calibri"/>
                          <a:cs typeface="Times New Roman"/>
                        </a:rPr>
                        <a:t>8</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263393">
                <a:tc>
                  <a:txBody>
                    <a:bodyPr/>
                    <a:lstStyle/>
                    <a:p>
                      <a:pPr>
                        <a:lnSpc>
                          <a:spcPct val="90000"/>
                        </a:lnSpc>
                        <a:spcAft>
                          <a:spcPts val="0"/>
                        </a:spcAft>
                      </a:pPr>
                      <a:endParaRPr lang="el-GR" sz="6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r>
                        <a:rPr lang="el-GR" sz="1800">
                          <a:solidFill>
                            <a:schemeClr val="bg1">
                              <a:lumMod val="50000"/>
                            </a:schemeClr>
                          </a:solidFill>
                          <a:latin typeface="Tahoma"/>
                          <a:ea typeface="Calibri"/>
                          <a:cs typeface="Times New Roman"/>
                        </a:rPr>
                        <a:t>Αρχές Λογιστικής</a:t>
                      </a:r>
                      <a:endParaRPr lang="el-GR" sz="18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dirty="0" smtClean="0">
                          <a:solidFill>
                            <a:srgbClr val="FF0000"/>
                          </a:solidFill>
                          <a:latin typeface="+mn-lt"/>
                          <a:ea typeface="Calibri"/>
                          <a:cs typeface="Times New Roman"/>
                        </a:rPr>
                        <a:t>8</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smtClean="0">
                          <a:solidFill>
                            <a:srgbClr val="FF0000"/>
                          </a:solidFill>
                          <a:latin typeface="+mn-lt"/>
                          <a:ea typeface="Calibri"/>
                          <a:cs typeface="Times New Roman"/>
                        </a:rPr>
                        <a:t>8</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smtClean="0">
                          <a:solidFill>
                            <a:srgbClr val="FF0000"/>
                          </a:solidFill>
                          <a:latin typeface="+mn-lt"/>
                          <a:ea typeface="Calibri"/>
                          <a:cs typeface="Times New Roman"/>
                        </a:rPr>
                        <a:t>8</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dirty="0" smtClean="0">
                          <a:solidFill>
                            <a:srgbClr val="FF0000"/>
                          </a:solidFill>
                          <a:latin typeface="+mn-lt"/>
                          <a:ea typeface="Calibri"/>
                          <a:cs typeface="Times New Roman"/>
                        </a:rPr>
                        <a:t>6</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dirty="0" smtClean="0">
                          <a:solidFill>
                            <a:srgbClr val="FF0000"/>
                          </a:solidFill>
                          <a:latin typeface="+mn-lt"/>
                          <a:ea typeface="Calibri"/>
                          <a:cs typeface="Times New Roman"/>
                        </a:rPr>
                        <a:t>7</a:t>
                      </a: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526787">
                <a:tc>
                  <a:txBody>
                    <a:bodyPr/>
                    <a:lstStyle/>
                    <a:p>
                      <a:pPr>
                        <a:lnSpc>
                          <a:spcPct val="90000"/>
                        </a:lnSpc>
                        <a:spcAft>
                          <a:spcPts val="0"/>
                        </a:spcAft>
                      </a:pPr>
                      <a:endParaRPr lang="el-GR" sz="100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nSpc>
                          <a:spcPct val="90000"/>
                        </a:lnSpc>
                        <a:spcAft>
                          <a:spcPts val="0"/>
                        </a:spcAft>
                      </a:pPr>
                      <a:r>
                        <a:rPr lang="el-GR" sz="1800" dirty="0">
                          <a:solidFill>
                            <a:schemeClr val="bg1">
                              <a:lumMod val="50000"/>
                            </a:schemeClr>
                          </a:solidFill>
                          <a:latin typeface="Tahoma"/>
                          <a:ea typeface="Calibri"/>
                          <a:cs typeface="Times New Roman"/>
                        </a:rPr>
                        <a:t>ΣΕΠ− Περιβάλλον Εργασίας − Ασφάλεια &amp; </a:t>
                      </a:r>
                      <a:r>
                        <a:rPr lang="el-GR" sz="1800" dirty="0" smtClean="0">
                          <a:solidFill>
                            <a:schemeClr val="bg1">
                              <a:lumMod val="50000"/>
                            </a:schemeClr>
                          </a:solidFill>
                          <a:latin typeface="Tahoma"/>
                          <a:ea typeface="Calibri"/>
                          <a:cs typeface="Times New Roman"/>
                        </a:rPr>
                        <a:t>Υγιεινή</a:t>
                      </a:r>
                      <a:r>
                        <a:rPr lang="en-US" sz="1800" b="1" dirty="0" smtClean="0">
                          <a:solidFill>
                            <a:srgbClr val="FF0000"/>
                          </a:solidFill>
                          <a:latin typeface="+mn-lt"/>
                          <a:ea typeface="Calibri"/>
                          <a:cs typeface="Times New Roman"/>
                        </a:rPr>
                        <a:t>*</a:t>
                      </a:r>
                      <a:endParaRPr lang="el-GR" sz="18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r>
                        <a:rPr lang="el-GR" sz="1800" b="1" dirty="0"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endParaRPr lang="el-GR" sz="1800" dirty="0">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90000"/>
                        </a:lnSpc>
                        <a:spcAft>
                          <a:spcPts val="0"/>
                        </a:spcAft>
                      </a:pPr>
                      <a:r>
                        <a:rPr lang="el-GR" sz="1800" b="1" dirty="0"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263393">
                <a:tc>
                  <a:txBody>
                    <a:bodyPr/>
                    <a:lstStyle/>
                    <a:p>
                      <a:pPr>
                        <a:lnSpc>
                          <a:spcPct val="90000"/>
                        </a:lnSpc>
                        <a:spcAft>
                          <a:spcPts val="0"/>
                        </a:spcAft>
                      </a:pPr>
                      <a:r>
                        <a:rPr lang="el-GR" sz="1000">
                          <a:solidFill>
                            <a:schemeClr val="bg1">
                              <a:lumMod val="50000"/>
                            </a:schemeClr>
                          </a:solidFill>
                          <a:latin typeface="Tahoma"/>
                          <a:ea typeface="Calibri"/>
                          <a:cs typeface="Times New Roman"/>
                        </a:rPr>
                        <a:t> </a:t>
                      </a:r>
                      <a:endParaRPr lang="el-GR" sz="60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90000"/>
                        </a:lnSpc>
                        <a:spcAft>
                          <a:spcPts val="0"/>
                        </a:spcAft>
                      </a:pPr>
                      <a:r>
                        <a:rPr lang="el-GR" sz="1800" dirty="0">
                          <a:solidFill>
                            <a:schemeClr val="bg1">
                              <a:lumMod val="50000"/>
                            </a:schemeClr>
                          </a:solidFill>
                          <a:latin typeface="Tahoma"/>
                          <a:ea typeface="Calibri"/>
                          <a:cs typeface="Times New Roman"/>
                        </a:rPr>
                        <a:t>Εφαρμογές Πληροφορικής</a:t>
                      </a:r>
                      <a:endParaRPr lang="el-GR" sz="1800"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gn="ctr">
                        <a:lnSpc>
                          <a:spcPct val="90000"/>
                        </a:lnSpc>
                        <a:spcAft>
                          <a:spcPts val="0"/>
                        </a:spcAft>
                      </a:pPr>
                      <a:r>
                        <a:rPr lang="el-GR" sz="1800" b="1" dirty="0" smtClean="0">
                          <a:solidFill>
                            <a:schemeClr val="bg1">
                              <a:lumMod val="50000"/>
                            </a:schemeClr>
                          </a:solidFill>
                          <a:latin typeface="+mn-lt"/>
                          <a:ea typeface="Calibri"/>
                          <a:cs typeface="Times New Roman"/>
                        </a:rPr>
                        <a:t>10</a:t>
                      </a:r>
                      <a:endParaRPr lang="el-GR" sz="1800" dirty="0">
                        <a:solidFill>
                          <a:schemeClr val="bg1">
                            <a:lumMod val="50000"/>
                          </a:schemeClr>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301387">
                <a:tc>
                  <a:txBody>
                    <a:bodyPr/>
                    <a:lstStyle/>
                    <a:p>
                      <a:pPr>
                        <a:lnSpc>
                          <a:spcPct val="90000"/>
                        </a:lnSpc>
                        <a:spcAft>
                          <a:spcPts val="0"/>
                        </a:spcAft>
                      </a:pPr>
                      <a:endParaRPr lang="el-GR" sz="10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c gridSpan="3">
                  <a:txBody>
                    <a:bodyPr/>
                    <a:lstStyle/>
                    <a:p>
                      <a:pPr>
                        <a:lnSpc>
                          <a:spcPct val="90000"/>
                        </a:lnSpc>
                        <a:spcAft>
                          <a:spcPts val="0"/>
                        </a:spcAft>
                      </a:pPr>
                      <a:r>
                        <a:rPr lang="el-GR" sz="1800" b="1" dirty="0">
                          <a:solidFill>
                            <a:schemeClr val="bg1">
                              <a:lumMod val="50000"/>
                            </a:schemeClr>
                          </a:solidFill>
                          <a:latin typeface="Tahoma"/>
                          <a:ea typeface="Calibri"/>
                          <a:cs typeface="Times New Roman"/>
                        </a:rPr>
                        <a:t>Γενικός Βαθμός Προαγωγής</a:t>
                      </a:r>
                      <a:endParaRPr lang="el-GR" sz="1800" b="1" dirty="0">
                        <a:solidFill>
                          <a:schemeClr val="bg1">
                            <a:lumMod val="50000"/>
                          </a:schemeClr>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c hMerge="1">
                  <a:txBody>
                    <a:bodyPr/>
                    <a:lstStyle/>
                    <a:p>
                      <a:endParaRPr lang="el-GR"/>
                    </a:p>
                  </a:txBody>
                  <a:tcPr/>
                </a:tc>
                <a:tc hMerge="1">
                  <a:txBody>
                    <a:bodyPr/>
                    <a:lstStyle/>
                    <a:p>
                      <a:endParaRPr lang="el-GR"/>
                    </a:p>
                  </a:txBody>
                  <a:tcPr/>
                </a:tc>
                <a:tc gridSpan="2">
                  <a:txBody>
                    <a:bodyPr/>
                    <a:lstStyle/>
                    <a:p>
                      <a:pPr algn="r">
                        <a:lnSpc>
                          <a:spcPct val="90000"/>
                        </a:lnSpc>
                        <a:spcAft>
                          <a:spcPts val="0"/>
                        </a:spcAft>
                      </a:pPr>
                      <a:r>
                        <a:rPr lang="el-GR" sz="2000" b="1" dirty="0" smtClean="0">
                          <a:solidFill>
                            <a:srgbClr val="007400"/>
                          </a:solidFill>
                          <a:latin typeface="Tahoma"/>
                          <a:ea typeface="Calibri"/>
                          <a:cs typeface="Times New Roman"/>
                        </a:rPr>
                        <a:t>Παραπέμπεται</a:t>
                      </a:r>
                      <a:endParaRPr lang="el-GR" sz="2000" dirty="0">
                        <a:solidFill>
                          <a:srgbClr val="007400"/>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c hMerge="1">
                  <a:txBody>
                    <a:bodyPr/>
                    <a:lstStyle/>
                    <a:p>
                      <a:endParaRPr lang="el-GR"/>
                    </a:p>
                  </a:txBody>
                  <a:tcPr/>
                </a:tc>
                <a:tc>
                  <a:txBody>
                    <a:bodyPr/>
                    <a:lstStyle/>
                    <a:p>
                      <a:pPr algn="ctr">
                        <a:lnSpc>
                          <a:spcPct val="90000"/>
                        </a:lnSpc>
                        <a:spcAft>
                          <a:spcPts val="0"/>
                        </a:spcAft>
                      </a:pPr>
                      <a:r>
                        <a:rPr lang="el-GR" sz="1800" b="1" dirty="0" smtClean="0">
                          <a:solidFill>
                            <a:srgbClr val="C00000"/>
                          </a:solidFill>
                          <a:latin typeface="Tahoma"/>
                          <a:ea typeface="Calibri"/>
                          <a:cs typeface="Times New Roman"/>
                        </a:rPr>
                        <a:t>9,6</a:t>
                      </a:r>
                      <a:endParaRPr lang="el-GR" sz="1800" dirty="0">
                        <a:solidFill>
                          <a:srgbClr val="C00000"/>
                        </a:solidFill>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r>
            </a:tbl>
          </a:graphicData>
        </a:graphic>
      </p:graphicFrame>
      <p:sp>
        <p:nvSpPr>
          <p:cNvPr id="6" name="5 - Έλλειψη"/>
          <p:cNvSpPr/>
          <p:nvPr/>
        </p:nvSpPr>
        <p:spPr>
          <a:xfrm>
            <a:off x="5795963" y="6165850"/>
            <a:ext cx="3348037" cy="5032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
        <p:nvSpPr>
          <p:cNvPr id="7" name="6 - Έλλειψη"/>
          <p:cNvSpPr/>
          <p:nvPr/>
        </p:nvSpPr>
        <p:spPr>
          <a:xfrm>
            <a:off x="8027988" y="4868863"/>
            <a:ext cx="1116012" cy="6477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
        <p:nvSpPr>
          <p:cNvPr id="8" name="7 - Έλλειψη"/>
          <p:cNvSpPr/>
          <p:nvPr/>
        </p:nvSpPr>
        <p:spPr>
          <a:xfrm>
            <a:off x="179388" y="4797425"/>
            <a:ext cx="3671887" cy="7191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
        <p:nvSpPr>
          <p:cNvPr id="9" name="8 - Στρογγυλεμένο ορθογώνιο"/>
          <p:cNvSpPr/>
          <p:nvPr/>
        </p:nvSpPr>
        <p:spPr>
          <a:xfrm>
            <a:off x="0" y="6237312"/>
            <a:ext cx="5796136" cy="476672"/>
          </a:xfrm>
          <a:prstGeom prst="roundRect">
            <a:avLst/>
          </a:prstGeom>
          <a:solidFill>
            <a:schemeClr val="tx1"/>
          </a:solidFill>
          <a:ln>
            <a:solidFill>
              <a:srgbClr val="007400"/>
            </a:solidFill>
          </a:ln>
          <a:effectLst>
            <a:innerShdw blurRad="63500" dist="50800" dir="81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b="1" dirty="0">
                <a:solidFill>
                  <a:srgbClr val="C00000"/>
                </a:solidFill>
              </a:rPr>
              <a:t>Μ.Ο. </a:t>
            </a:r>
            <a:r>
              <a:rPr lang="el-GR" b="1" dirty="0">
                <a:solidFill>
                  <a:srgbClr val="C00000"/>
                </a:solidFill>
                <a:cs typeface="Tahoma"/>
              </a:rPr>
              <a:t>&lt; 10 και ΜΑΘΗΜΑΤΑ ΜΕ Μ.Ο.&lt;10 είναι 2 </a:t>
            </a:r>
            <a:endParaRPr lang="el-GR"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1000"/>
                                        <p:tgtEl>
                                          <p:spTgt spid="6"/>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1000"/>
                                        <p:tgtEl>
                                          <p:spTgt spid="8"/>
                                        </p:tgtEl>
                                      </p:cBhvr>
                                    </p:animEffect>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1000"/>
                                        <p:tgtEl>
                                          <p:spTgt spid="7"/>
                                        </p:tgtEl>
                                      </p:cBhvr>
                                    </p:animEffect>
                                  </p:childTnLst>
                                </p:cTn>
                              </p:par>
                            </p:childTnLst>
                          </p:cTn>
                        </p:par>
                        <p:par>
                          <p:cTn id="21" fill="hold">
                            <p:stCondLst>
                              <p:cond delay="3000"/>
                            </p:stCondLst>
                            <p:childTnLst>
                              <p:par>
                                <p:cTn id="22" presetID="10"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45058" name="Rectangle 2"/>
          <p:cNvSpPr>
            <a:spLocks noGrp="1" noChangeArrowheads="1"/>
          </p:cNvSpPr>
          <p:nvPr>
            <p:ph type="title"/>
          </p:nvPr>
        </p:nvSpPr>
        <p:spPr>
          <a:xfrm>
            <a:off x="395288" y="115888"/>
            <a:ext cx="8229600" cy="576262"/>
          </a:xfrm>
        </p:spPr>
        <p:txBody>
          <a:bodyPr/>
          <a:lstStyle/>
          <a:p>
            <a:pPr eaLnBrk="1" hangingPunct="1">
              <a:defRPr/>
            </a:pPr>
            <a:r>
              <a:rPr lang="el-GR" sz="2400" b="1" dirty="0" smtClean="0">
                <a:solidFill>
                  <a:schemeClr val="tx1"/>
                </a:solidFill>
              </a:rPr>
              <a:t>Διάρθρωση εκπαιδευτικών προγραμμάτων (άρθρο 2)</a:t>
            </a:r>
            <a:br>
              <a:rPr lang="el-GR" sz="2400" b="1" dirty="0" smtClean="0">
                <a:solidFill>
                  <a:schemeClr val="tx1"/>
                </a:solidFill>
              </a:rPr>
            </a:br>
            <a:r>
              <a:rPr lang="el-GR" sz="2400" b="1" dirty="0" smtClean="0">
                <a:solidFill>
                  <a:schemeClr val="tx1"/>
                </a:solidFill>
              </a:rPr>
              <a:t>                      </a:t>
            </a:r>
            <a:r>
              <a:rPr lang="el-GR" sz="1600" dirty="0" smtClean="0">
                <a:solidFill>
                  <a:schemeClr val="tx1"/>
                </a:solidFill>
              </a:rPr>
              <a:t>Η «ακτινογραφία» του ΓΕ.Λ. σε αριθμούς</a:t>
            </a:r>
            <a:endParaRPr lang="de-DE" sz="1600" dirty="0" smtClean="0">
              <a:solidFill>
                <a:schemeClr val="tx1"/>
              </a:solidFill>
            </a:endParaRPr>
          </a:p>
        </p:txBody>
      </p:sp>
      <p:sp>
        <p:nvSpPr>
          <p:cNvPr id="6" name="5 - Θέση αριθμού διαφάνειας"/>
          <p:cNvSpPr>
            <a:spLocks noGrp="1"/>
          </p:cNvSpPr>
          <p:nvPr>
            <p:ph type="sldNum" sz="quarter" idx="12"/>
          </p:nvPr>
        </p:nvSpPr>
        <p:spPr/>
        <p:txBody>
          <a:bodyPr/>
          <a:lstStyle/>
          <a:p>
            <a:pPr>
              <a:defRPr/>
            </a:pPr>
            <a:fld id="{4E30D097-55D9-4118-B70F-A92B629438E8}" type="slidenum">
              <a:rPr lang="de-DE"/>
              <a:pPr>
                <a:defRPr/>
              </a:pPr>
              <a:t>4</a:t>
            </a:fld>
            <a:endParaRPr lang="de-DE" dirty="0"/>
          </a:p>
        </p:txBody>
      </p:sp>
      <p:graphicFrame>
        <p:nvGraphicFramePr>
          <p:cNvPr id="8" name="7 - Διάγραμμα"/>
          <p:cNvGraphicFramePr/>
          <p:nvPr/>
        </p:nvGraphicFramePr>
        <p:xfrm>
          <a:off x="0" y="908720"/>
          <a:ext cx="9144000" cy="5616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11 - Στρογγυλεμένο ορθογώνιο"/>
          <p:cNvSpPr/>
          <p:nvPr/>
        </p:nvSpPr>
        <p:spPr>
          <a:xfrm>
            <a:off x="611560" y="5877272"/>
            <a:ext cx="6768752" cy="432048"/>
          </a:xfrm>
          <a:prstGeom prst="round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200" dirty="0">
                <a:effectLst>
                  <a:outerShdw blurRad="38100" dist="38100" dir="2700000" algn="tl">
                    <a:srgbClr val="000000"/>
                  </a:outerShdw>
                </a:effectLst>
              </a:rPr>
              <a:t>Συνολικά διδασκόμενα αντικείμενα: </a:t>
            </a:r>
            <a:r>
              <a:rPr lang="el-GR" sz="2200" b="1" kern="0" dirty="0">
                <a:solidFill>
                  <a:srgbClr val="FFFF00"/>
                </a:solidFill>
                <a:effectLst>
                  <a:outerShdw blurRad="38100" dist="38100" dir="2700000" algn="tl">
                    <a:srgbClr val="000000"/>
                  </a:outerShdw>
                </a:effectLst>
              </a:rPr>
              <a:t>15</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graphicEl>
                                              <a:dgm id="{70571F0F-E5D1-4348-B42B-E0C23D2D7218}"/>
                                            </p:graphicEl>
                                          </p:spTgt>
                                        </p:tgtEl>
                                        <p:attrNameLst>
                                          <p:attrName>style.visibility</p:attrName>
                                        </p:attrNameLst>
                                      </p:cBhvr>
                                      <p:to>
                                        <p:strVal val="visible"/>
                                      </p:to>
                                    </p:set>
                                    <p:animEffect transition="in" filter="fade">
                                      <p:cBhvr>
                                        <p:cTn id="7" dur="1000"/>
                                        <p:tgtEl>
                                          <p:spTgt spid="8">
                                            <p:graphicEl>
                                              <a:dgm id="{70571F0F-E5D1-4348-B42B-E0C23D2D7218}"/>
                                            </p:graphic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
                                            <p:graphicEl>
                                              <a:dgm id="{A7035B13-F59F-49AA-91E3-778095B24C81}"/>
                                            </p:graphicEl>
                                          </p:spTgt>
                                        </p:tgtEl>
                                        <p:attrNameLst>
                                          <p:attrName>style.visibility</p:attrName>
                                        </p:attrNameLst>
                                      </p:cBhvr>
                                      <p:to>
                                        <p:strVal val="visible"/>
                                      </p:to>
                                    </p:set>
                                    <p:animEffect transition="in" filter="fade">
                                      <p:cBhvr>
                                        <p:cTn id="11" dur="1000"/>
                                        <p:tgtEl>
                                          <p:spTgt spid="8">
                                            <p:graphicEl>
                                              <a:dgm id="{A7035B13-F59F-49AA-91E3-778095B24C81}"/>
                                            </p:graphic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
                                            <p:graphicEl>
                                              <a:dgm id="{687AFAB9-7D6F-44F2-AB14-3053BA7DD0B2}"/>
                                            </p:graphicEl>
                                          </p:spTgt>
                                        </p:tgtEl>
                                        <p:attrNameLst>
                                          <p:attrName>style.visibility</p:attrName>
                                        </p:attrNameLst>
                                      </p:cBhvr>
                                      <p:to>
                                        <p:strVal val="visible"/>
                                      </p:to>
                                    </p:set>
                                    <p:animEffect transition="in" filter="fade">
                                      <p:cBhvr>
                                        <p:cTn id="14" dur="1000"/>
                                        <p:tgtEl>
                                          <p:spTgt spid="8">
                                            <p:graphicEl>
                                              <a:dgm id="{687AFAB9-7D6F-44F2-AB14-3053BA7DD0B2}"/>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graphicEl>
                                              <a:dgm id="{B3118EA3-8AF9-44EA-B3EE-4BF607AB141F}"/>
                                            </p:graphicEl>
                                          </p:spTgt>
                                        </p:tgtEl>
                                        <p:attrNameLst>
                                          <p:attrName>style.visibility</p:attrName>
                                        </p:attrNameLst>
                                      </p:cBhvr>
                                      <p:to>
                                        <p:strVal val="visible"/>
                                      </p:to>
                                    </p:set>
                                    <p:animEffect transition="in" filter="fade">
                                      <p:cBhvr>
                                        <p:cTn id="19" dur="1000"/>
                                        <p:tgtEl>
                                          <p:spTgt spid="8">
                                            <p:graphicEl>
                                              <a:dgm id="{B3118EA3-8AF9-44EA-B3EE-4BF607AB141F}"/>
                                            </p:graphic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
                                            <p:graphicEl>
                                              <a:dgm id="{664EE2CB-96D1-43C2-94CE-52FE2EAB0680}"/>
                                            </p:graphicEl>
                                          </p:spTgt>
                                        </p:tgtEl>
                                        <p:attrNameLst>
                                          <p:attrName>style.visibility</p:attrName>
                                        </p:attrNameLst>
                                      </p:cBhvr>
                                      <p:to>
                                        <p:strVal val="visible"/>
                                      </p:to>
                                    </p:set>
                                    <p:animEffect transition="in" filter="fade">
                                      <p:cBhvr>
                                        <p:cTn id="22" dur="1000"/>
                                        <p:tgtEl>
                                          <p:spTgt spid="8">
                                            <p:graphicEl>
                                              <a:dgm id="{664EE2CB-96D1-43C2-94CE-52FE2EAB0680}"/>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graphicEl>
                                              <a:dgm id="{0BEA2FCC-7A32-4A50-B500-F61AD0ADC58B}"/>
                                            </p:graphicEl>
                                          </p:spTgt>
                                        </p:tgtEl>
                                        <p:attrNameLst>
                                          <p:attrName>style.visibility</p:attrName>
                                        </p:attrNameLst>
                                      </p:cBhvr>
                                      <p:to>
                                        <p:strVal val="visible"/>
                                      </p:to>
                                    </p:set>
                                    <p:animEffect transition="in" filter="fade">
                                      <p:cBhvr>
                                        <p:cTn id="27" dur="1000"/>
                                        <p:tgtEl>
                                          <p:spTgt spid="8">
                                            <p:graphicEl>
                                              <a:dgm id="{0BEA2FCC-7A32-4A50-B500-F61AD0ADC58B}"/>
                                            </p:graphic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graphicEl>
                                              <a:dgm id="{57996554-7ACC-45AA-B32F-0DEFAE637461}"/>
                                            </p:graphicEl>
                                          </p:spTgt>
                                        </p:tgtEl>
                                        <p:attrNameLst>
                                          <p:attrName>style.visibility</p:attrName>
                                        </p:attrNameLst>
                                      </p:cBhvr>
                                      <p:to>
                                        <p:strVal val="visible"/>
                                      </p:to>
                                    </p:set>
                                    <p:animEffect transition="in" filter="fade">
                                      <p:cBhvr>
                                        <p:cTn id="30" dur="1000"/>
                                        <p:tgtEl>
                                          <p:spTgt spid="8">
                                            <p:graphicEl>
                                              <a:dgm id="{57996554-7ACC-45AA-B32F-0DEFAE637461}"/>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
                                            <p:graphicEl>
                                              <a:dgm id="{BB6CD4EF-24B7-442F-99C5-8959A93CAA67}"/>
                                            </p:graphicEl>
                                          </p:spTgt>
                                        </p:tgtEl>
                                        <p:attrNameLst>
                                          <p:attrName>style.visibility</p:attrName>
                                        </p:attrNameLst>
                                      </p:cBhvr>
                                      <p:to>
                                        <p:strVal val="visible"/>
                                      </p:to>
                                    </p:set>
                                    <p:animEffect transition="in" filter="fade">
                                      <p:cBhvr>
                                        <p:cTn id="35" dur="1000"/>
                                        <p:tgtEl>
                                          <p:spTgt spid="8">
                                            <p:graphicEl>
                                              <a:dgm id="{BB6CD4EF-24B7-442F-99C5-8959A93CAA67}"/>
                                            </p:graphic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
                                            <p:graphicEl>
                                              <a:dgm id="{D8B0CB25-A28B-44F4-A452-E1782CB5151F}"/>
                                            </p:graphicEl>
                                          </p:spTgt>
                                        </p:tgtEl>
                                        <p:attrNameLst>
                                          <p:attrName>style.visibility</p:attrName>
                                        </p:attrNameLst>
                                      </p:cBhvr>
                                      <p:to>
                                        <p:strVal val="visible"/>
                                      </p:to>
                                    </p:set>
                                    <p:animEffect transition="in" filter="fade">
                                      <p:cBhvr>
                                        <p:cTn id="38" dur="1000"/>
                                        <p:tgtEl>
                                          <p:spTgt spid="8">
                                            <p:graphicEl>
                                              <a:dgm id="{D8B0CB25-A28B-44F4-A452-E1782CB5151F}"/>
                                            </p:graphic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8">
                                            <p:graphicEl>
                                              <a:dgm id="{A8BE0E7E-3879-412F-BFDB-09C54216445B}"/>
                                            </p:graphicEl>
                                          </p:spTgt>
                                        </p:tgtEl>
                                        <p:attrNameLst>
                                          <p:attrName>style.visibility</p:attrName>
                                        </p:attrNameLst>
                                      </p:cBhvr>
                                      <p:to>
                                        <p:strVal val="visible"/>
                                      </p:to>
                                    </p:set>
                                    <p:animEffect transition="in" filter="fade">
                                      <p:cBhvr>
                                        <p:cTn id="43" dur="1000"/>
                                        <p:tgtEl>
                                          <p:spTgt spid="8">
                                            <p:graphicEl>
                                              <a:dgm id="{A8BE0E7E-3879-412F-BFDB-09C54216445B}"/>
                                            </p:graphic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8">
                                            <p:graphicEl>
                                              <a:dgm id="{1C9685E2-C8C1-4180-9815-AEDAD55312BE}"/>
                                            </p:graphicEl>
                                          </p:spTgt>
                                        </p:tgtEl>
                                        <p:attrNameLst>
                                          <p:attrName>style.visibility</p:attrName>
                                        </p:attrNameLst>
                                      </p:cBhvr>
                                      <p:to>
                                        <p:strVal val="visible"/>
                                      </p:to>
                                    </p:set>
                                    <p:animEffect transition="in" filter="fade">
                                      <p:cBhvr>
                                        <p:cTn id="46" dur="1000"/>
                                        <p:tgtEl>
                                          <p:spTgt spid="8">
                                            <p:graphicEl>
                                              <a:dgm id="{1C9685E2-C8C1-4180-9815-AEDAD55312BE}"/>
                                            </p:graphic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8">
                                            <p:graphicEl>
                                              <a:dgm id="{23D2EC35-E0EF-4265-B5FD-9243F9A5E93A}"/>
                                            </p:graphicEl>
                                          </p:spTgt>
                                        </p:tgtEl>
                                        <p:attrNameLst>
                                          <p:attrName>style.visibility</p:attrName>
                                        </p:attrNameLst>
                                      </p:cBhvr>
                                      <p:to>
                                        <p:strVal val="visible"/>
                                      </p:to>
                                    </p:set>
                                    <p:animEffect transition="in" filter="fade">
                                      <p:cBhvr>
                                        <p:cTn id="51" dur="1000"/>
                                        <p:tgtEl>
                                          <p:spTgt spid="8">
                                            <p:graphicEl>
                                              <a:dgm id="{23D2EC35-E0EF-4265-B5FD-9243F9A5E93A}"/>
                                            </p:graphic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graphicEl>
                                              <a:dgm id="{7CFF961B-77AB-47BD-9A89-5C04BFD77E19}"/>
                                            </p:graphicEl>
                                          </p:spTgt>
                                        </p:tgtEl>
                                        <p:attrNameLst>
                                          <p:attrName>style.visibility</p:attrName>
                                        </p:attrNameLst>
                                      </p:cBhvr>
                                      <p:to>
                                        <p:strVal val="visible"/>
                                      </p:to>
                                    </p:set>
                                    <p:animEffect transition="in" filter="fade">
                                      <p:cBhvr>
                                        <p:cTn id="54" dur="1000"/>
                                        <p:tgtEl>
                                          <p:spTgt spid="8">
                                            <p:graphicEl>
                                              <a:dgm id="{7CFF961B-77AB-47BD-9A89-5C04BFD77E19}"/>
                                            </p:graphic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Dgm bld="lvlOne"/>
        </p:bldSub>
      </p:bldGraphic>
      <p:bldP spid="1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0"/>
            <a:ext cx="9144000" cy="692150"/>
          </a:xfrm>
        </p:spPr>
        <p:txBody>
          <a:bodyPr/>
          <a:lstStyle/>
          <a:p>
            <a:pPr>
              <a:defRPr/>
            </a:pPr>
            <a:r>
              <a:rPr lang="el-GR" sz="2000" dirty="0" smtClean="0">
                <a:solidFill>
                  <a:schemeClr val="tx1"/>
                </a:solidFill>
              </a:rPr>
              <a:t>Α’ ΛΥΚΕΙΟΥ ΔΙΟΙΚΗΣΗ &amp; ΟΙΚΟΝΟΜΙΑ -ΤΕΛΙΚΑ ΑΠΟΤΕΛΕΣΜΑΤΑ ΙΟΥΝΙΟΥ ΤΟΥ ΜΑΘΗΤΗ Κ</a:t>
            </a:r>
            <a:endParaRPr lang="el-GR" sz="2000" dirty="0">
              <a:solidFill>
                <a:schemeClr val="tx1"/>
              </a:solidFill>
            </a:endParaRPr>
          </a:p>
        </p:txBody>
      </p:sp>
      <p:sp>
        <p:nvSpPr>
          <p:cNvPr id="3" name="2 - Θέση υποσέλιδου"/>
          <p:cNvSpPr>
            <a:spLocks noGrp="1"/>
          </p:cNvSpPr>
          <p:nvPr>
            <p:ph type="ftr" sz="quarter" idx="11"/>
          </p:nvPr>
        </p:nvSpPr>
        <p:spPr>
          <a:xfrm>
            <a:off x="3132138" y="6381750"/>
            <a:ext cx="2895600" cy="476250"/>
          </a:xfrm>
        </p:spPr>
        <p:txBody>
          <a:bodyPr/>
          <a:lstStyle/>
          <a:p>
            <a:pPr>
              <a:defRPr/>
            </a:pPr>
            <a:r>
              <a:rPr lang="de-DE" dirty="0" err="1" smtClean="0"/>
              <a:t>Σχ</a:t>
            </a:r>
            <a:r>
              <a:rPr lang="de-DE" dirty="0" smtClean="0"/>
              <a:t>. </a:t>
            </a:r>
            <a:r>
              <a:rPr lang="de-DE" dirty="0" err="1" smtClean="0"/>
              <a:t>Σύμβουλοι</a:t>
            </a:r>
            <a:r>
              <a:rPr lang="de-DE" dirty="0" smtClean="0"/>
              <a:t> Ν. </a:t>
            </a:r>
            <a:r>
              <a:rPr lang="de-DE" dirty="0" err="1" smtClean="0"/>
              <a:t>Δωδεκανήσου</a:t>
            </a:r>
            <a:endParaRPr lang="de-DE" dirty="0"/>
          </a:p>
        </p:txBody>
      </p:sp>
      <p:sp>
        <p:nvSpPr>
          <p:cNvPr id="4" name="3 - Θέση αριθμού διαφάνειας"/>
          <p:cNvSpPr>
            <a:spLocks noGrp="1"/>
          </p:cNvSpPr>
          <p:nvPr>
            <p:ph type="sldNum" sz="quarter" idx="12"/>
          </p:nvPr>
        </p:nvSpPr>
        <p:spPr>
          <a:xfrm>
            <a:off x="7010400" y="6381750"/>
            <a:ext cx="2133600" cy="476250"/>
          </a:xfrm>
        </p:spPr>
        <p:txBody>
          <a:bodyPr/>
          <a:lstStyle/>
          <a:p>
            <a:pPr>
              <a:defRPr/>
            </a:pPr>
            <a:fld id="{71A816C9-8A4B-4BA1-BE03-E1E1B5D6C9FF}" type="slidenum">
              <a:rPr lang="de-DE" smtClean="0"/>
              <a:pPr>
                <a:defRPr/>
              </a:pPr>
              <a:t>40</a:t>
            </a:fld>
            <a:endParaRPr lang="de-DE"/>
          </a:p>
        </p:txBody>
      </p:sp>
      <p:graphicFrame>
        <p:nvGraphicFramePr>
          <p:cNvPr id="7" name="6 - Πίνακας"/>
          <p:cNvGraphicFramePr>
            <a:graphicFrameLocks noGrp="1"/>
          </p:cNvGraphicFramePr>
          <p:nvPr/>
        </p:nvGraphicFramePr>
        <p:xfrm>
          <a:off x="0" y="692150"/>
          <a:ext cx="9144000" cy="5846763"/>
        </p:xfrm>
        <a:graphic>
          <a:graphicData uri="http://schemas.openxmlformats.org/drawingml/2006/table">
            <a:tbl>
              <a:tblPr/>
              <a:tblGrid>
                <a:gridCol w="565301"/>
                <a:gridCol w="3624166"/>
                <a:gridCol w="813617"/>
                <a:gridCol w="813617"/>
                <a:gridCol w="1050142"/>
                <a:gridCol w="1156959"/>
                <a:gridCol w="1120196"/>
              </a:tblGrid>
              <a:tr h="528783">
                <a:tc>
                  <a:txBody>
                    <a:bodyPr/>
                    <a:lstStyle/>
                    <a:p>
                      <a:pPr algn="ctr">
                        <a:lnSpc>
                          <a:spcPct val="90000"/>
                        </a:lnSpc>
                        <a:spcAft>
                          <a:spcPts val="0"/>
                        </a:spcAft>
                      </a:pPr>
                      <a:r>
                        <a:rPr lang="el-GR" sz="1800" b="0" kern="1200" dirty="0">
                          <a:solidFill>
                            <a:srgbClr val="FFFFFF"/>
                          </a:solidFill>
                          <a:latin typeface="Tahoma"/>
                          <a:ea typeface="Calibri"/>
                          <a:cs typeface="Times New Roman"/>
                        </a:rPr>
                        <a:t>Α/Α</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90000"/>
                        </a:lnSpc>
                        <a:spcAft>
                          <a:spcPts val="0"/>
                        </a:spcAft>
                      </a:pPr>
                      <a:r>
                        <a:rPr lang="el-GR" sz="1800" b="0" kern="1200" dirty="0">
                          <a:solidFill>
                            <a:srgbClr val="FFFFFF"/>
                          </a:solidFill>
                          <a:latin typeface="Tahoma"/>
                          <a:ea typeface="Calibri"/>
                          <a:cs typeface="Times New Roman"/>
                        </a:rPr>
                        <a:t>Μάθημα</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90000"/>
                        </a:lnSpc>
                        <a:spcAft>
                          <a:spcPts val="0"/>
                        </a:spcAft>
                      </a:pPr>
                      <a:r>
                        <a:rPr lang="el-GR" sz="1800" b="0" kern="1200" dirty="0">
                          <a:solidFill>
                            <a:srgbClr val="FFFFFF"/>
                          </a:solidFill>
                          <a:latin typeface="Tahoma"/>
                          <a:ea typeface="Calibri"/>
                          <a:cs typeface="Times New Roman"/>
                        </a:rPr>
                        <a:t>Α’ </a:t>
                      </a:r>
                      <a:r>
                        <a:rPr lang="el-GR" sz="1800" b="0" kern="1200" dirty="0" err="1">
                          <a:solidFill>
                            <a:srgbClr val="FFFFFF"/>
                          </a:solidFill>
                          <a:latin typeface="Tahoma"/>
                          <a:ea typeface="Calibri"/>
                          <a:cs typeface="Times New Roman"/>
                        </a:rPr>
                        <a:t>τετρ</a:t>
                      </a:r>
                      <a:r>
                        <a:rPr lang="el-GR" sz="1800" b="0" kern="1200" dirty="0">
                          <a:solidFill>
                            <a:srgbClr val="FFFFFF"/>
                          </a:solidFill>
                          <a:latin typeface="Tahoma"/>
                          <a:ea typeface="Calibri"/>
                          <a:cs typeface="Times New Roman"/>
                        </a:rPr>
                        <a:t>.</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90000"/>
                        </a:lnSpc>
                        <a:spcAft>
                          <a:spcPts val="0"/>
                        </a:spcAft>
                      </a:pPr>
                      <a:r>
                        <a:rPr lang="el-GR" sz="1800" b="0" kern="1200" dirty="0">
                          <a:solidFill>
                            <a:srgbClr val="FFFFFF"/>
                          </a:solidFill>
                          <a:latin typeface="Tahoma"/>
                          <a:ea typeface="Calibri"/>
                          <a:cs typeface="Times New Roman"/>
                        </a:rPr>
                        <a:t>Β’ </a:t>
                      </a:r>
                      <a:r>
                        <a:rPr lang="el-GR" sz="1800" b="0" kern="1200" dirty="0" err="1">
                          <a:solidFill>
                            <a:srgbClr val="FFFFFF"/>
                          </a:solidFill>
                          <a:latin typeface="Tahoma"/>
                          <a:ea typeface="Calibri"/>
                          <a:cs typeface="Times New Roman"/>
                        </a:rPr>
                        <a:t>τετρ</a:t>
                      </a:r>
                      <a:r>
                        <a:rPr lang="el-GR" sz="1800" b="0" kern="1200" dirty="0">
                          <a:solidFill>
                            <a:srgbClr val="FFFFFF"/>
                          </a:solidFill>
                          <a:latin typeface="Tahoma"/>
                          <a:ea typeface="Calibri"/>
                          <a:cs typeface="Times New Roman"/>
                        </a:rPr>
                        <a:t>.</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90000"/>
                        </a:lnSpc>
                        <a:spcAft>
                          <a:spcPts val="0"/>
                        </a:spcAft>
                      </a:pPr>
                      <a:r>
                        <a:rPr lang="el-GR" sz="1800" b="0" kern="1200" dirty="0">
                          <a:solidFill>
                            <a:srgbClr val="FFFFFF"/>
                          </a:solidFill>
                          <a:latin typeface="Tahoma"/>
                          <a:ea typeface="Calibri"/>
                          <a:cs typeface="Times New Roman"/>
                        </a:rPr>
                        <a:t>ΜΟ Προφ.</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90000"/>
                        </a:lnSpc>
                        <a:spcAft>
                          <a:spcPts val="0"/>
                        </a:spcAft>
                      </a:pPr>
                      <a:r>
                        <a:rPr lang="el-GR" sz="1800" b="0" kern="1200" dirty="0">
                          <a:solidFill>
                            <a:srgbClr val="FFFFFF"/>
                          </a:solidFill>
                          <a:latin typeface="Tahoma"/>
                          <a:ea typeface="Calibri"/>
                          <a:cs typeface="Times New Roman"/>
                        </a:rPr>
                        <a:t>Γραπτά</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90000"/>
                        </a:lnSpc>
                        <a:spcAft>
                          <a:spcPts val="0"/>
                        </a:spcAft>
                      </a:pPr>
                      <a:r>
                        <a:rPr lang="el-GR" sz="1800" b="0" kern="1200" dirty="0">
                          <a:solidFill>
                            <a:srgbClr val="FFFFFF"/>
                          </a:solidFill>
                          <a:latin typeface="Tahoma"/>
                          <a:ea typeface="Calibri"/>
                          <a:cs typeface="Times New Roman"/>
                        </a:rPr>
                        <a:t>Τελικός</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r>
              <a:tr h="263262">
                <a:tc>
                  <a:txBody>
                    <a:bodyPr/>
                    <a:lstStyle/>
                    <a:p>
                      <a:pPr marL="0" algn="ctr" defTabSz="914400" rtl="0" eaLnBrk="1" latinLnBrk="0" hangingPunct="1">
                        <a:lnSpc>
                          <a:spcPct val="90000"/>
                        </a:lnSpc>
                        <a:spcAft>
                          <a:spcPts val="0"/>
                        </a:spcAft>
                      </a:pPr>
                      <a:r>
                        <a:rPr lang="el-GR" sz="1800" b="1" kern="1200" dirty="0">
                          <a:solidFill>
                            <a:srgbClr val="4F6228"/>
                          </a:solidFill>
                          <a:latin typeface="Tahoma"/>
                          <a:ea typeface="Calibri"/>
                          <a:cs typeface="Times New Roman"/>
                        </a:rPr>
                        <a:t>1</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l" defTabSz="914400" rtl="0" eaLnBrk="1" latinLnBrk="0" hangingPunct="1">
                        <a:lnSpc>
                          <a:spcPct val="90000"/>
                        </a:lnSpc>
                        <a:spcAft>
                          <a:spcPts val="0"/>
                        </a:spcAft>
                      </a:pPr>
                      <a:r>
                        <a:rPr lang="el-GR" sz="1800" b="1" kern="1200" dirty="0">
                          <a:solidFill>
                            <a:srgbClr val="4F6228"/>
                          </a:solidFill>
                          <a:latin typeface="Tahoma"/>
                          <a:ea typeface="Calibri"/>
                          <a:cs typeface="Times New Roman"/>
                        </a:rPr>
                        <a:t>Ελληνική Γλώσσα</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15000"/>
                        </a:lnSpc>
                        <a:spcAft>
                          <a:spcPts val="0"/>
                        </a:spcAft>
                      </a:pPr>
                      <a:endParaRPr lang="el-GR" sz="600" b="1">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15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15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15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9,7</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63262">
                <a:tc>
                  <a:txBody>
                    <a:bodyPr/>
                    <a:lstStyle/>
                    <a:p>
                      <a:pPr marL="0" algn="ctr" defTabSz="914400" rtl="0" eaLnBrk="1" latinLnBrk="0" hangingPunct="1">
                        <a:lnSpc>
                          <a:spcPct val="90000"/>
                        </a:lnSpc>
                        <a:spcAft>
                          <a:spcPts val="0"/>
                        </a:spcAft>
                      </a:pPr>
                      <a:r>
                        <a:rPr lang="el-GR" sz="1800" b="1" kern="1200" dirty="0">
                          <a:solidFill>
                            <a:srgbClr val="5F497A"/>
                          </a:solidFill>
                          <a:latin typeface="Tahoma"/>
                          <a:ea typeface="Calibri"/>
                          <a:cs typeface="Times New Roman"/>
                        </a:rPr>
                        <a:t>2</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l" defTabSz="914400" rtl="0" eaLnBrk="1" latinLnBrk="0" hangingPunct="1">
                        <a:lnSpc>
                          <a:spcPct val="90000"/>
                        </a:lnSpc>
                        <a:spcAft>
                          <a:spcPts val="0"/>
                        </a:spcAft>
                      </a:pPr>
                      <a:r>
                        <a:rPr lang="el-GR" sz="1800" b="1" kern="1200" dirty="0">
                          <a:solidFill>
                            <a:srgbClr val="5F497A"/>
                          </a:solidFill>
                          <a:latin typeface="Tahoma"/>
                          <a:ea typeface="Calibri"/>
                          <a:cs typeface="Times New Roman"/>
                        </a:rPr>
                        <a:t>Μαθηματικά</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endParaRPr lang="el-GR" sz="600" b="1">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9,7</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63262">
                <a:tc>
                  <a:txBody>
                    <a:bodyPr/>
                    <a:lstStyle/>
                    <a:p>
                      <a:pPr marL="0" algn="ctr"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3</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l"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Φυσική</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10</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10</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10</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6</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8</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63262">
                <a:tc>
                  <a:txBody>
                    <a:bodyPr/>
                    <a:lstStyle/>
                    <a:p>
                      <a:pPr marL="0" algn="ctr"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4</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l"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Χημεία</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9</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10</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9,5</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7</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8,3</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63262">
                <a:tc>
                  <a:txBody>
                    <a:bodyPr/>
                    <a:lstStyle/>
                    <a:p>
                      <a:pPr marL="0" algn="ctr"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5</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l"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Πολιτική Παιδεία</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10</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9</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9,5</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10</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9,8</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63262">
                <a:tc>
                  <a:txBody>
                    <a:bodyPr/>
                    <a:lstStyle/>
                    <a:p>
                      <a:pPr marL="0" algn="ctr"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6</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l"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Ιστορία</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11</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12</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11,5</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r>
                        <a:rPr lang="en-US" sz="1800" b="1" kern="1200" dirty="0">
                          <a:solidFill>
                            <a:srgbClr val="FF0000"/>
                          </a:solidFill>
                          <a:latin typeface="+mn-lt"/>
                          <a:ea typeface="Calibri"/>
                          <a:cs typeface="Times New Roman"/>
                        </a:rPr>
                        <a:t>7</a:t>
                      </a:r>
                      <a:endParaRPr lang="el-GR" sz="1800" b="1" kern="1200" dirty="0">
                        <a:solidFill>
                          <a:srgbClr val="FF0000"/>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9,3</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63262">
                <a:tc>
                  <a:txBody>
                    <a:bodyPr/>
                    <a:lstStyle/>
                    <a:p>
                      <a:pPr marL="0" algn="ctr"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7</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l"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Θρησκευτικά</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a:t>
                      </a:r>
                      <a:r>
                        <a:rPr lang="en-US" sz="1800" b="1" kern="1200" dirty="0">
                          <a:solidFill>
                            <a:schemeClr val="bg1">
                              <a:lumMod val="50000"/>
                            </a:schemeClr>
                          </a:solidFill>
                          <a:latin typeface="Tahoma"/>
                          <a:ea typeface="Calibri"/>
                          <a:cs typeface="Times New Roman"/>
                        </a:rPr>
                        <a:t>4</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a:t>
                      </a:r>
                      <a:r>
                        <a:rPr lang="en-US" sz="1800" b="1" kern="1200" dirty="0">
                          <a:solidFill>
                            <a:schemeClr val="bg1">
                              <a:lumMod val="50000"/>
                            </a:schemeClr>
                          </a:solidFill>
                          <a:latin typeface="Tahoma"/>
                          <a:ea typeface="Calibri"/>
                          <a:cs typeface="Times New Roman"/>
                        </a:rPr>
                        <a:t>3</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a:t>
                      </a:r>
                      <a:r>
                        <a:rPr lang="en-US" sz="1800" b="1" kern="1200" dirty="0">
                          <a:solidFill>
                            <a:schemeClr val="bg1">
                              <a:lumMod val="50000"/>
                            </a:schemeClr>
                          </a:solidFill>
                          <a:latin typeface="Tahoma"/>
                          <a:ea typeface="Calibri"/>
                          <a:cs typeface="Times New Roman"/>
                        </a:rPr>
                        <a:t>3,5</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n-US" sz="1800" b="1" kern="1200" dirty="0">
                          <a:solidFill>
                            <a:schemeClr val="bg1">
                              <a:lumMod val="50000"/>
                            </a:schemeClr>
                          </a:solidFill>
                          <a:latin typeface="Tahoma"/>
                          <a:ea typeface="Calibri"/>
                          <a:cs typeface="Times New Roman"/>
                        </a:rPr>
                        <a:t>10</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a:t>
                      </a:r>
                      <a:r>
                        <a:rPr lang="en-US" sz="1800" b="1" kern="1200" dirty="0">
                          <a:solidFill>
                            <a:schemeClr val="bg1">
                              <a:lumMod val="50000"/>
                            </a:schemeClr>
                          </a:solidFill>
                          <a:latin typeface="Tahoma"/>
                          <a:ea typeface="Calibri"/>
                          <a:cs typeface="Times New Roman"/>
                        </a:rPr>
                        <a:t>1,8</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63262">
                <a:tc>
                  <a:txBody>
                    <a:bodyPr/>
                    <a:lstStyle/>
                    <a:p>
                      <a:pPr marL="0" algn="ctr"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8</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l"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Ερευνητική </a:t>
                      </a:r>
                      <a:r>
                        <a:rPr lang="el-GR" sz="1800" kern="1200" dirty="0" smtClean="0">
                          <a:solidFill>
                            <a:schemeClr val="bg1">
                              <a:lumMod val="50000"/>
                            </a:schemeClr>
                          </a:solidFill>
                          <a:latin typeface="Tahoma"/>
                          <a:ea typeface="Calibri"/>
                          <a:cs typeface="Times New Roman"/>
                        </a:rPr>
                        <a:t>Εργασία</a:t>
                      </a:r>
                      <a:r>
                        <a:rPr lang="en-US" sz="1800" b="1" dirty="0" smtClean="0">
                          <a:solidFill>
                            <a:srgbClr val="FF0000"/>
                          </a:solidFill>
                          <a:latin typeface="+mn-lt"/>
                          <a:ea typeface="Calibri"/>
                          <a:cs typeface="Times New Roman"/>
                        </a:rPr>
                        <a:t>*</a:t>
                      </a:r>
                      <a:endParaRPr lang="el-GR" sz="1800"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a:t>
                      </a:r>
                      <a:r>
                        <a:rPr lang="en-US" sz="1800" b="1" kern="1200" dirty="0">
                          <a:solidFill>
                            <a:schemeClr val="bg1">
                              <a:lumMod val="50000"/>
                            </a:schemeClr>
                          </a:solidFill>
                          <a:latin typeface="Tahoma"/>
                          <a:ea typeface="Calibri"/>
                          <a:cs typeface="Times New Roman"/>
                        </a:rPr>
                        <a:t>3</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r>
                        <a:rPr lang="en-US" sz="1800" b="1" kern="1200" dirty="0">
                          <a:solidFill>
                            <a:schemeClr val="bg1">
                              <a:lumMod val="50000"/>
                            </a:schemeClr>
                          </a:solidFill>
                          <a:latin typeface="Tahoma"/>
                          <a:ea typeface="Calibri"/>
                          <a:cs typeface="Times New Roman"/>
                        </a:rPr>
                        <a:t>11</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a:t>
                      </a:r>
                      <a:r>
                        <a:rPr lang="en-US" sz="1800" b="1" kern="1200" dirty="0">
                          <a:solidFill>
                            <a:schemeClr val="bg1">
                              <a:lumMod val="50000"/>
                            </a:schemeClr>
                          </a:solidFill>
                          <a:latin typeface="Tahoma"/>
                          <a:ea typeface="Calibri"/>
                          <a:cs typeface="Times New Roman"/>
                        </a:rPr>
                        <a:t>2</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a:t>
                      </a:r>
                      <a:r>
                        <a:rPr lang="en-US" sz="1800" b="1" kern="1200" dirty="0">
                          <a:solidFill>
                            <a:schemeClr val="bg1">
                              <a:lumMod val="50000"/>
                            </a:schemeClr>
                          </a:solidFill>
                          <a:latin typeface="Tahoma"/>
                          <a:ea typeface="Calibri"/>
                          <a:cs typeface="Times New Roman"/>
                        </a:rPr>
                        <a:t>2</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r>
              <a:tr h="263262">
                <a:tc>
                  <a:txBody>
                    <a:bodyPr/>
                    <a:lstStyle/>
                    <a:p>
                      <a:pPr marL="0" algn="ctr"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9</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l"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Ξένη Γλώσσα</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a:t>
                      </a:r>
                      <a:r>
                        <a:rPr lang="en-US" sz="1800" b="1" kern="1200" dirty="0">
                          <a:solidFill>
                            <a:schemeClr val="bg1">
                              <a:lumMod val="50000"/>
                            </a:schemeClr>
                          </a:solidFill>
                          <a:latin typeface="Tahoma"/>
                          <a:ea typeface="Calibri"/>
                          <a:cs typeface="Times New Roman"/>
                        </a:rPr>
                        <a:t>3</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a:t>
                      </a:r>
                      <a:r>
                        <a:rPr lang="en-US" sz="1800" b="1" kern="1200" dirty="0">
                          <a:solidFill>
                            <a:schemeClr val="bg1">
                              <a:lumMod val="50000"/>
                            </a:schemeClr>
                          </a:solidFill>
                          <a:latin typeface="Tahoma"/>
                          <a:ea typeface="Calibri"/>
                          <a:cs typeface="Times New Roman"/>
                        </a:rPr>
                        <a:t>2</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a:t>
                      </a:r>
                      <a:r>
                        <a:rPr lang="en-US" sz="1800" b="1" kern="1200" dirty="0">
                          <a:solidFill>
                            <a:schemeClr val="bg1">
                              <a:lumMod val="50000"/>
                            </a:schemeClr>
                          </a:solidFill>
                          <a:latin typeface="Tahoma"/>
                          <a:ea typeface="Calibri"/>
                          <a:cs typeface="Times New Roman"/>
                        </a:rPr>
                        <a:t>2,5</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7</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9,8</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263262">
                <a:tc>
                  <a:txBody>
                    <a:bodyPr/>
                    <a:lstStyle/>
                    <a:p>
                      <a:pPr marL="0" algn="ctr"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10</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marL="0" algn="l"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Φυσική </a:t>
                      </a:r>
                      <a:r>
                        <a:rPr lang="el-GR" sz="1800" kern="1200" dirty="0" smtClean="0">
                          <a:solidFill>
                            <a:schemeClr val="bg1">
                              <a:lumMod val="50000"/>
                            </a:schemeClr>
                          </a:solidFill>
                          <a:latin typeface="Tahoma"/>
                          <a:ea typeface="Calibri"/>
                          <a:cs typeface="Times New Roman"/>
                        </a:rPr>
                        <a:t>Αγωγή</a:t>
                      </a:r>
                      <a:r>
                        <a:rPr lang="en-US" sz="1800" b="1" dirty="0" smtClean="0">
                          <a:solidFill>
                            <a:srgbClr val="FF0000"/>
                          </a:solidFill>
                          <a:latin typeface="+mn-lt"/>
                          <a:ea typeface="Calibri"/>
                          <a:cs typeface="Times New Roman"/>
                        </a:rPr>
                        <a:t>*</a:t>
                      </a:r>
                      <a:endParaRPr lang="el-GR" sz="1800"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a:t>
                      </a:r>
                      <a:r>
                        <a:rPr lang="en-US" sz="1800" b="1" kern="1200" dirty="0">
                          <a:solidFill>
                            <a:schemeClr val="bg1">
                              <a:lumMod val="50000"/>
                            </a:schemeClr>
                          </a:solidFill>
                          <a:latin typeface="Tahoma"/>
                          <a:ea typeface="Calibri"/>
                          <a:cs typeface="Times New Roman"/>
                        </a:rPr>
                        <a:t>3</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a:t>
                      </a:r>
                      <a:r>
                        <a:rPr lang="en-US" sz="1800" b="1" kern="1200" dirty="0">
                          <a:solidFill>
                            <a:schemeClr val="bg1">
                              <a:lumMod val="50000"/>
                            </a:schemeClr>
                          </a:solidFill>
                          <a:latin typeface="Tahoma"/>
                          <a:ea typeface="Calibri"/>
                          <a:cs typeface="Times New Roman"/>
                        </a:rPr>
                        <a:t>3</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a:t>
                      </a:r>
                      <a:r>
                        <a:rPr lang="en-US" sz="1800" b="1" kern="1200" dirty="0">
                          <a:solidFill>
                            <a:schemeClr val="bg1">
                              <a:lumMod val="50000"/>
                            </a:schemeClr>
                          </a:solidFill>
                          <a:latin typeface="Tahoma"/>
                          <a:ea typeface="Calibri"/>
                          <a:cs typeface="Times New Roman"/>
                        </a:rPr>
                        <a:t>3</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algn="ctr">
                        <a:lnSpc>
                          <a:spcPct val="115000"/>
                        </a:lnSpc>
                        <a:spcAft>
                          <a:spcPts val="0"/>
                        </a:spcAft>
                      </a:pPr>
                      <a:endParaRPr lang="el-GR" sz="600" b="1">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a:t>
                      </a:r>
                      <a:r>
                        <a:rPr lang="en-US" sz="1800" b="1" kern="1200" dirty="0">
                          <a:solidFill>
                            <a:schemeClr val="bg1">
                              <a:lumMod val="50000"/>
                            </a:schemeClr>
                          </a:solidFill>
                          <a:latin typeface="Tahoma"/>
                          <a:ea typeface="Calibri"/>
                          <a:cs typeface="Times New Roman"/>
                        </a:rPr>
                        <a:t>3</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EEF3"/>
                    </a:solidFill>
                  </a:tcPr>
                </a:tc>
              </a:tr>
              <a:tr h="263262">
                <a:tc>
                  <a:txBody>
                    <a:bodyPr/>
                    <a:lstStyle/>
                    <a:p>
                      <a:pPr>
                        <a:lnSpc>
                          <a:spcPct val="115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marL="0" algn="l" defTabSz="914400" rtl="0" eaLnBrk="1" latinLnBrk="0" hangingPunct="1">
                        <a:lnSpc>
                          <a:spcPct val="90000"/>
                        </a:lnSpc>
                        <a:spcAft>
                          <a:spcPts val="0"/>
                        </a:spcAft>
                      </a:pPr>
                      <a:r>
                        <a:rPr lang="el-GR" sz="1800" b="1" kern="1200" dirty="0">
                          <a:solidFill>
                            <a:srgbClr val="4F6228"/>
                          </a:solidFill>
                          <a:latin typeface="Tahoma"/>
                          <a:ea typeface="Calibri"/>
                          <a:cs typeface="Times New Roman"/>
                        </a:rPr>
                        <a:t>Νέα Ελληνική Λογοτεχνία</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marL="0" algn="ctr" defTabSz="914400" rtl="0" eaLnBrk="1" latinLnBrk="0" hangingPunct="1">
                        <a:lnSpc>
                          <a:spcPct val="90000"/>
                        </a:lnSpc>
                        <a:spcAft>
                          <a:spcPts val="0"/>
                        </a:spcAft>
                      </a:pPr>
                      <a:r>
                        <a:rPr lang="el-GR" sz="1800" b="1" kern="1200" dirty="0">
                          <a:solidFill>
                            <a:srgbClr val="4F6228"/>
                          </a:solidFill>
                          <a:latin typeface="Tahoma"/>
                          <a:ea typeface="Calibri"/>
                          <a:cs typeface="Times New Roman"/>
                        </a:rPr>
                        <a:t>1</a:t>
                      </a:r>
                      <a:r>
                        <a:rPr lang="en-US" sz="1800" b="1" kern="1200" dirty="0">
                          <a:solidFill>
                            <a:srgbClr val="4F6228"/>
                          </a:solidFill>
                          <a:latin typeface="Tahoma"/>
                          <a:ea typeface="Calibri"/>
                          <a:cs typeface="Times New Roman"/>
                        </a:rPr>
                        <a:t>0</a:t>
                      </a:r>
                      <a:endParaRPr lang="el-GR" sz="1800" b="1" kern="1200" dirty="0">
                        <a:solidFill>
                          <a:srgbClr val="4F6228"/>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marL="0" algn="ctr" defTabSz="914400" rtl="0" eaLnBrk="1" latinLnBrk="0" hangingPunct="1">
                        <a:lnSpc>
                          <a:spcPct val="90000"/>
                        </a:lnSpc>
                        <a:spcAft>
                          <a:spcPts val="0"/>
                        </a:spcAft>
                      </a:pPr>
                      <a:r>
                        <a:rPr lang="el-GR" sz="1800" b="1" kern="1200" dirty="0">
                          <a:solidFill>
                            <a:srgbClr val="4F6228"/>
                          </a:solidFill>
                          <a:latin typeface="Tahoma"/>
                          <a:ea typeface="Calibri"/>
                          <a:cs typeface="Times New Roman"/>
                        </a:rPr>
                        <a:t>1</a:t>
                      </a:r>
                      <a:r>
                        <a:rPr lang="en-US" sz="1800" b="1" kern="1200" dirty="0">
                          <a:solidFill>
                            <a:srgbClr val="4F6228"/>
                          </a:solidFill>
                          <a:latin typeface="Tahoma"/>
                          <a:ea typeface="Calibri"/>
                          <a:cs typeface="Times New Roman"/>
                        </a:rPr>
                        <a:t>0</a:t>
                      </a:r>
                      <a:endParaRPr lang="el-GR" sz="1800" b="1" kern="1200" dirty="0">
                        <a:solidFill>
                          <a:srgbClr val="4F6228"/>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marL="0" algn="ctr" defTabSz="914400" rtl="0" eaLnBrk="1" latinLnBrk="0" hangingPunct="1">
                        <a:lnSpc>
                          <a:spcPct val="90000"/>
                        </a:lnSpc>
                        <a:spcAft>
                          <a:spcPts val="0"/>
                        </a:spcAft>
                      </a:pPr>
                      <a:r>
                        <a:rPr lang="el-GR" sz="1800" b="1" kern="1200" dirty="0">
                          <a:solidFill>
                            <a:srgbClr val="4F6228"/>
                          </a:solidFill>
                          <a:latin typeface="Tahoma"/>
                          <a:ea typeface="Calibri"/>
                          <a:cs typeface="Times New Roman"/>
                        </a:rPr>
                        <a:t>1</a:t>
                      </a:r>
                      <a:r>
                        <a:rPr lang="en-US" sz="1800" b="1" kern="1200" dirty="0">
                          <a:solidFill>
                            <a:srgbClr val="4F6228"/>
                          </a:solidFill>
                          <a:latin typeface="Tahoma"/>
                          <a:ea typeface="Calibri"/>
                          <a:cs typeface="Times New Roman"/>
                        </a:rPr>
                        <a:t>0</a:t>
                      </a:r>
                      <a:endParaRPr lang="el-GR" sz="1800" b="1" kern="1200" dirty="0">
                        <a:solidFill>
                          <a:srgbClr val="4F6228"/>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8</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9</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B48E"/>
                    </a:solidFill>
                  </a:tcPr>
                </a:tc>
              </a:tr>
              <a:tr h="263262">
                <a:tc>
                  <a:txBody>
                    <a:bodyPr/>
                    <a:lstStyle/>
                    <a:p>
                      <a:pPr>
                        <a:lnSpc>
                          <a:spcPct val="115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marL="0" algn="l" defTabSz="914400" rtl="0" eaLnBrk="1" latinLnBrk="0" hangingPunct="1">
                        <a:lnSpc>
                          <a:spcPct val="90000"/>
                        </a:lnSpc>
                        <a:spcAft>
                          <a:spcPts val="0"/>
                        </a:spcAft>
                      </a:pPr>
                      <a:r>
                        <a:rPr lang="el-GR" sz="1800" b="1" kern="1200" dirty="0">
                          <a:solidFill>
                            <a:srgbClr val="4F6228"/>
                          </a:solidFill>
                          <a:latin typeface="Tahoma"/>
                          <a:ea typeface="Calibri"/>
                          <a:cs typeface="Times New Roman"/>
                        </a:rPr>
                        <a:t>Νέα Ελληνική Γλώσσα</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marL="0" algn="ctr" defTabSz="914400" rtl="0" eaLnBrk="1" latinLnBrk="0" hangingPunct="1">
                        <a:lnSpc>
                          <a:spcPct val="90000"/>
                        </a:lnSpc>
                        <a:spcAft>
                          <a:spcPts val="0"/>
                        </a:spcAft>
                      </a:pPr>
                      <a:r>
                        <a:rPr lang="el-GR" sz="1800" b="1" kern="1200" dirty="0">
                          <a:solidFill>
                            <a:srgbClr val="4F6228"/>
                          </a:solidFill>
                          <a:latin typeface="Tahoma"/>
                          <a:ea typeface="Calibri"/>
                          <a:cs typeface="Times New Roman"/>
                        </a:rPr>
                        <a:t>12</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marL="0" algn="ctr" defTabSz="914400" rtl="0" eaLnBrk="1" latinLnBrk="0" hangingPunct="1">
                        <a:lnSpc>
                          <a:spcPct val="90000"/>
                        </a:lnSpc>
                        <a:spcAft>
                          <a:spcPts val="0"/>
                        </a:spcAft>
                      </a:pPr>
                      <a:r>
                        <a:rPr lang="en-US" sz="1800" b="1" kern="1200" dirty="0">
                          <a:solidFill>
                            <a:srgbClr val="4F6228"/>
                          </a:solidFill>
                          <a:latin typeface="Tahoma"/>
                          <a:ea typeface="Calibri"/>
                          <a:cs typeface="Times New Roman"/>
                        </a:rPr>
                        <a:t>11</a:t>
                      </a:r>
                      <a:endParaRPr lang="el-GR" sz="1800" b="1" kern="1200" dirty="0">
                        <a:solidFill>
                          <a:srgbClr val="4F6228"/>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marL="0" algn="ctr" defTabSz="914400" rtl="0" eaLnBrk="1" latinLnBrk="0" hangingPunct="1">
                        <a:lnSpc>
                          <a:spcPct val="90000"/>
                        </a:lnSpc>
                        <a:spcAft>
                          <a:spcPts val="0"/>
                        </a:spcAft>
                      </a:pPr>
                      <a:r>
                        <a:rPr lang="el-GR" sz="1800" b="1" kern="1200" dirty="0">
                          <a:solidFill>
                            <a:srgbClr val="4F6228"/>
                          </a:solidFill>
                          <a:latin typeface="Tahoma"/>
                          <a:ea typeface="Calibri"/>
                          <a:cs typeface="Times New Roman"/>
                        </a:rPr>
                        <a:t>1</a:t>
                      </a:r>
                      <a:r>
                        <a:rPr lang="en-US" sz="1800" b="1" kern="1200" dirty="0">
                          <a:solidFill>
                            <a:srgbClr val="4F6228"/>
                          </a:solidFill>
                          <a:latin typeface="Tahoma"/>
                          <a:ea typeface="Calibri"/>
                          <a:cs typeface="Times New Roman"/>
                        </a:rPr>
                        <a:t>1,5</a:t>
                      </a:r>
                      <a:endParaRPr lang="el-GR" sz="1800" b="1" kern="1200" dirty="0">
                        <a:solidFill>
                          <a:srgbClr val="4F6228"/>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9</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c>
                  <a:txBody>
                    <a:bodyPr/>
                    <a:lstStyle/>
                    <a:p>
                      <a:pPr marL="0" algn="ctr" defTabSz="914400" rtl="0" eaLnBrk="1" latinLnBrk="0" hangingPunct="1">
                        <a:lnSpc>
                          <a:spcPct val="90000"/>
                        </a:lnSpc>
                        <a:spcAft>
                          <a:spcPts val="0"/>
                        </a:spcAft>
                      </a:pPr>
                      <a:r>
                        <a:rPr lang="el-GR" sz="1800" b="1" kern="1200" dirty="0">
                          <a:solidFill>
                            <a:srgbClr val="4F6228"/>
                          </a:solidFill>
                          <a:latin typeface="Tahoma"/>
                          <a:ea typeface="Calibri"/>
                          <a:cs typeface="Times New Roman"/>
                        </a:rPr>
                        <a:t>1</a:t>
                      </a:r>
                      <a:r>
                        <a:rPr lang="en-US" sz="1800" b="1" kern="1200" dirty="0">
                          <a:solidFill>
                            <a:srgbClr val="4F6228"/>
                          </a:solidFill>
                          <a:latin typeface="Tahoma"/>
                          <a:ea typeface="Calibri"/>
                          <a:cs typeface="Times New Roman"/>
                        </a:rPr>
                        <a:t>0,3</a:t>
                      </a:r>
                      <a:endParaRPr lang="el-GR" sz="1800" b="1" kern="1200" dirty="0">
                        <a:solidFill>
                          <a:srgbClr val="4F6228"/>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DAB48E"/>
                    </a:solidFill>
                  </a:tcPr>
                </a:tc>
              </a:tr>
              <a:tr h="263262">
                <a:tc>
                  <a:txBody>
                    <a:bodyPr/>
                    <a:lstStyle/>
                    <a:p>
                      <a:pPr>
                        <a:lnSpc>
                          <a:spcPct val="115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marL="0" algn="l" defTabSz="914400" rtl="0" eaLnBrk="1" latinLnBrk="0" hangingPunct="1">
                        <a:lnSpc>
                          <a:spcPct val="90000"/>
                        </a:lnSpc>
                        <a:spcAft>
                          <a:spcPts val="0"/>
                        </a:spcAft>
                      </a:pPr>
                      <a:r>
                        <a:rPr lang="el-GR" sz="1800" b="1" kern="1200" dirty="0">
                          <a:solidFill>
                            <a:srgbClr val="5F497A"/>
                          </a:solidFill>
                          <a:latin typeface="Tahoma"/>
                          <a:ea typeface="Calibri"/>
                          <a:cs typeface="Times New Roman"/>
                        </a:rPr>
                        <a:t>Άλγεβρα</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marL="0" algn="ctr" defTabSz="914400" rtl="0" eaLnBrk="1" latinLnBrk="0" hangingPunct="1">
                        <a:lnSpc>
                          <a:spcPct val="90000"/>
                        </a:lnSpc>
                        <a:spcAft>
                          <a:spcPts val="0"/>
                        </a:spcAft>
                      </a:pPr>
                      <a:r>
                        <a:rPr lang="el-GR" sz="1800" b="1" kern="1200" dirty="0">
                          <a:solidFill>
                            <a:srgbClr val="5F497A"/>
                          </a:solidFill>
                          <a:latin typeface="Tahoma"/>
                          <a:ea typeface="Calibri"/>
                          <a:cs typeface="Times New Roman"/>
                        </a:rPr>
                        <a:t>10</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marL="0" algn="ctr" defTabSz="914400" rtl="0" eaLnBrk="1" latinLnBrk="0" hangingPunct="1">
                        <a:lnSpc>
                          <a:spcPct val="90000"/>
                        </a:lnSpc>
                        <a:spcAft>
                          <a:spcPts val="0"/>
                        </a:spcAft>
                      </a:pPr>
                      <a:r>
                        <a:rPr lang="el-GR" sz="1800" b="1" kern="1200" dirty="0">
                          <a:solidFill>
                            <a:srgbClr val="5F497A"/>
                          </a:solidFill>
                          <a:latin typeface="Tahoma"/>
                          <a:ea typeface="Calibri"/>
                          <a:cs typeface="Times New Roman"/>
                        </a:rPr>
                        <a:t>11</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marL="0" algn="ctr" defTabSz="914400" rtl="0" eaLnBrk="1" latinLnBrk="0" hangingPunct="1">
                        <a:lnSpc>
                          <a:spcPct val="90000"/>
                        </a:lnSpc>
                        <a:spcAft>
                          <a:spcPts val="0"/>
                        </a:spcAft>
                      </a:pPr>
                      <a:r>
                        <a:rPr lang="el-GR" sz="1800" b="1" kern="1200" dirty="0">
                          <a:solidFill>
                            <a:srgbClr val="5F497A"/>
                          </a:solidFill>
                          <a:latin typeface="Tahoma"/>
                          <a:ea typeface="Calibri"/>
                          <a:cs typeface="Times New Roman"/>
                        </a:rPr>
                        <a:t>11</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8</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9,5</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BD"/>
                    </a:solidFill>
                  </a:tcPr>
                </a:tc>
              </a:tr>
              <a:tr h="263262">
                <a:tc>
                  <a:txBody>
                    <a:bodyPr/>
                    <a:lstStyle/>
                    <a:p>
                      <a:pPr>
                        <a:lnSpc>
                          <a:spcPct val="115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marL="0" algn="l" defTabSz="914400" rtl="0" eaLnBrk="1" latinLnBrk="0" hangingPunct="1">
                        <a:lnSpc>
                          <a:spcPct val="90000"/>
                        </a:lnSpc>
                        <a:spcAft>
                          <a:spcPts val="0"/>
                        </a:spcAft>
                      </a:pPr>
                      <a:r>
                        <a:rPr lang="el-GR" sz="1800" b="1" kern="1200" dirty="0">
                          <a:solidFill>
                            <a:srgbClr val="5F497A"/>
                          </a:solidFill>
                          <a:latin typeface="Tahoma"/>
                          <a:ea typeface="Calibri"/>
                          <a:cs typeface="Times New Roman"/>
                        </a:rPr>
                        <a:t>Γεωμετρία</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marL="0" algn="ctr" defTabSz="914400" rtl="0" eaLnBrk="1" latinLnBrk="0" hangingPunct="1">
                        <a:lnSpc>
                          <a:spcPct val="90000"/>
                        </a:lnSpc>
                        <a:spcAft>
                          <a:spcPts val="0"/>
                        </a:spcAft>
                      </a:pPr>
                      <a:r>
                        <a:rPr lang="el-GR" sz="1800" b="1" kern="1200" dirty="0">
                          <a:solidFill>
                            <a:srgbClr val="5F497A"/>
                          </a:solidFill>
                          <a:latin typeface="Tahoma"/>
                          <a:ea typeface="Calibri"/>
                          <a:cs typeface="Times New Roman"/>
                        </a:rPr>
                        <a:t>1</a:t>
                      </a:r>
                      <a:r>
                        <a:rPr lang="en-US" sz="1800" b="1" kern="1200" dirty="0">
                          <a:solidFill>
                            <a:srgbClr val="5F497A"/>
                          </a:solidFill>
                          <a:latin typeface="Tahoma"/>
                          <a:ea typeface="Calibri"/>
                          <a:cs typeface="Times New Roman"/>
                        </a:rPr>
                        <a:t>2</a:t>
                      </a:r>
                      <a:endParaRPr lang="el-GR" sz="1800" b="1" kern="1200" dirty="0">
                        <a:solidFill>
                          <a:srgbClr val="5F497A"/>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marL="0" algn="ctr" defTabSz="914400" rtl="0" eaLnBrk="1" latinLnBrk="0" hangingPunct="1">
                        <a:lnSpc>
                          <a:spcPct val="90000"/>
                        </a:lnSpc>
                        <a:spcAft>
                          <a:spcPts val="0"/>
                        </a:spcAft>
                      </a:pPr>
                      <a:r>
                        <a:rPr lang="en-US" sz="1800" b="1" kern="1200" dirty="0">
                          <a:solidFill>
                            <a:srgbClr val="5F497A"/>
                          </a:solidFill>
                          <a:latin typeface="Tahoma"/>
                          <a:ea typeface="Calibri"/>
                          <a:cs typeface="Times New Roman"/>
                        </a:rPr>
                        <a:t>11</a:t>
                      </a:r>
                      <a:endParaRPr lang="el-GR" sz="1800" b="1" kern="1200" dirty="0">
                        <a:solidFill>
                          <a:srgbClr val="5F497A"/>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marL="0" algn="ctr" defTabSz="914400" rtl="0" eaLnBrk="1" latinLnBrk="0" hangingPunct="1">
                        <a:lnSpc>
                          <a:spcPct val="90000"/>
                        </a:lnSpc>
                        <a:spcAft>
                          <a:spcPts val="0"/>
                        </a:spcAft>
                      </a:pPr>
                      <a:r>
                        <a:rPr lang="el-GR" sz="1800" b="1" kern="1200" dirty="0">
                          <a:solidFill>
                            <a:srgbClr val="5F497A"/>
                          </a:solidFill>
                          <a:latin typeface="Tahoma"/>
                          <a:ea typeface="Calibri"/>
                          <a:cs typeface="Times New Roman"/>
                        </a:rPr>
                        <a:t>1</a:t>
                      </a:r>
                      <a:r>
                        <a:rPr lang="en-US" sz="1800" b="1" kern="1200" dirty="0">
                          <a:solidFill>
                            <a:srgbClr val="5F497A"/>
                          </a:solidFill>
                          <a:latin typeface="Tahoma"/>
                          <a:ea typeface="Calibri"/>
                          <a:cs typeface="Times New Roman"/>
                        </a:rPr>
                        <a:t>1,5</a:t>
                      </a:r>
                      <a:endParaRPr lang="el-GR" sz="1800" b="1" kern="1200" dirty="0">
                        <a:solidFill>
                          <a:srgbClr val="5F497A"/>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8</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9,8</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FFFBD"/>
                    </a:solidFill>
                  </a:tcPr>
                </a:tc>
              </a:tr>
              <a:tr h="263262">
                <a:tc>
                  <a:txBody>
                    <a:bodyPr/>
                    <a:lstStyle/>
                    <a:p>
                      <a:pPr>
                        <a:lnSpc>
                          <a:spcPct val="115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algn="l"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Οργάνωση και Διοίκηση</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10</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12</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11</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5</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8</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263262">
                <a:tc>
                  <a:txBody>
                    <a:bodyPr/>
                    <a:lstStyle/>
                    <a:p>
                      <a:pPr>
                        <a:lnSpc>
                          <a:spcPct val="115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l"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Αρχές Λογιστικής</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10</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11</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10,5</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12</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11,3</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526527">
                <a:tc>
                  <a:txBody>
                    <a:bodyPr/>
                    <a:lstStyle/>
                    <a:p>
                      <a:pPr>
                        <a:lnSpc>
                          <a:spcPct val="115000"/>
                        </a:lnSpc>
                        <a:spcAft>
                          <a:spcPts val="0"/>
                        </a:spcAft>
                      </a:pPr>
                      <a:endParaRPr lang="el-GR" sz="1000">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algn="l"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ΣΕΠ− Περιβάλλον Εργασίας − Ασφάλεια &amp; </a:t>
                      </a:r>
                      <a:r>
                        <a:rPr lang="el-GR" sz="1800" kern="1200" dirty="0" smtClean="0">
                          <a:solidFill>
                            <a:schemeClr val="bg1">
                              <a:lumMod val="50000"/>
                            </a:schemeClr>
                          </a:solidFill>
                          <a:latin typeface="Tahoma"/>
                          <a:ea typeface="Calibri"/>
                          <a:cs typeface="Times New Roman"/>
                        </a:rPr>
                        <a:t>Υγιεινή</a:t>
                      </a:r>
                      <a:r>
                        <a:rPr lang="en-US" sz="1800" b="1" dirty="0" smtClean="0">
                          <a:solidFill>
                            <a:srgbClr val="FF0000"/>
                          </a:solidFill>
                          <a:latin typeface="+mn-lt"/>
                          <a:ea typeface="Calibri"/>
                          <a:cs typeface="Times New Roman"/>
                        </a:rPr>
                        <a:t>*</a:t>
                      </a:r>
                      <a:endParaRPr lang="el-GR" sz="1800"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a:t>
                      </a:r>
                      <a:r>
                        <a:rPr lang="en-US" sz="1800" b="1" kern="1200" dirty="0">
                          <a:solidFill>
                            <a:schemeClr val="bg1">
                              <a:lumMod val="50000"/>
                            </a:schemeClr>
                          </a:solidFill>
                          <a:latin typeface="Tahoma"/>
                          <a:ea typeface="Calibri"/>
                          <a:cs typeface="Times New Roman"/>
                        </a:rPr>
                        <a:t>0</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a:t>
                      </a:r>
                      <a:r>
                        <a:rPr lang="en-US" sz="1800" b="1" kern="1200" dirty="0">
                          <a:solidFill>
                            <a:schemeClr val="bg1">
                              <a:lumMod val="50000"/>
                            </a:schemeClr>
                          </a:solidFill>
                          <a:latin typeface="Tahoma"/>
                          <a:ea typeface="Calibri"/>
                          <a:cs typeface="Times New Roman"/>
                        </a:rPr>
                        <a:t>0</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a:t>
                      </a:r>
                      <a:r>
                        <a:rPr lang="en-US" sz="1800" b="1" kern="1200" dirty="0">
                          <a:solidFill>
                            <a:schemeClr val="bg1">
                              <a:lumMod val="50000"/>
                            </a:schemeClr>
                          </a:solidFill>
                          <a:latin typeface="Tahoma"/>
                          <a:ea typeface="Calibri"/>
                          <a:cs typeface="Times New Roman"/>
                        </a:rPr>
                        <a:t>0</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a:lnSpc>
                          <a:spcPct val="115000"/>
                        </a:lnSpc>
                        <a:spcAft>
                          <a:spcPts val="0"/>
                        </a:spcAft>
                      </a:pP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a:t>
                      </a:r>
                      <a:r>
                        <a:rPr lang="en-US" sz="1800" b="1" kern="1200" dirty="0">
                          <a:solidFill>
                            <a:schemeClr val="bg1">
                              <a:lumMod val="50000"/>
                            </a:schemeClr>
                          </a:solidFill>
                          <a:latin typeface="Tahoma"/>
                          <a:ea typeface="Calibri"/>
                          <a:cs typeface="Times New Roman"/>
                        </a:rPr>
                        <a:t>0</a:t>
                      </a:r>
                      <a:endParaRPr lang="el-GR" sz="1800" b="1" kern="1200" dirty="0">
                        <a:solidFill>
                          <a:schemeClr val="bg1">
                            <a:lumMod val="50000"/>
                          </a:schemeClr>
                        </a:solidFill>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r h="263262">
                <a:tc>
                  <a:txBody>
                    <a:bodyPr/>
                    <a:lstStyle/>
                    <a:p>
                      <a:pPr>
                        <a:lnSpc>
                          <a:spcPct val="115000"/>
                        </a:lnSpc>
                        <a:spcAft>
                          <a:spcPts val="0"/>
                        </a:spcAft>
                      </a:pPr>
                      <a:r>
                        <a:rPr lang="el-GR" sz="1000">
                          <a:latin typeface="Tahoma"/>
                          <a:ea typeface="Calibri"/>
                          <a:cs typeface="Times New Roman"/>
                        </a:rPr>
                        <a:t> </a:t>
                      </a:r>
                      <a:endParaRPr lang="el-GR" sz="600">
                        <a:latin typeface="Calibri"/>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l" defTabSz="914400" rtl="0" eaLnBrk="1" latinLnBrk="0" hangingPunct="1">
                        <a:lnSpc>
                          <a:spcPct val="90000"/>
                        </a:lnSpc>
                        <a:spcAft>
                          <a:spcPts val="0"/>
                        </a:spcAft>
                      </a:pPr>
                      <a:r>
                        <a:rPr lang="el-GR" sz="1800" kern="1200" dirty="0">
                          <a:solidFill>
                            <a:schemeClr val="bg1">
                              <a:lumMod val="50000"/>
                            </a:schemeClr>
                          </a:solidFill>
                          <a:latin typeface="Tahoma"/>
                          <a:ea typeface="Calibri"/>
                          <a:cs typeface="Times New Roman"/>
                        </a:rPr>
                        <a:t>Εφαρμογές Πληροφορικής</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chemeClr val="bg1">
                              <a:lumMod val="50000"/>
                            </a:schemeClr>
                          </a:solidFill>
                          <a:latin typeface="Tahoma"/>
                          <a:ea typeface="Calibri"/>
                          <a:cs typeface="Times New Roman"/>
                        </a:rPr>
                        <a:t>10</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9</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l-GR" sz="1800" b="1" kern="1200" dirty="0">
                          <a:solidFill>
                            <a:srgbClr val="FF0000"/>
                          </a:solidFill>
                          <a:latin typeface="+mn-lt"/>
                          <a:ea typeface="Calibri"/>
                          <a:cs typeface="Times New Roman"/>
                        </a:rPr>
                        <a:t>9,5</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n-US" sz="1800" b="1" kern="1200" dirty="0">
                          <a:solidFill>
                            <a:srgbClr val="FF0000"/>
                          </a:solidFill>
                          <a:latin typeface="+mn-lt"/>
                          <a:ea typeface="Calibri"/>
                          <a:cs typeface="Times New Roman"/>
                        </a:rPr>
                        <a:t>7</a:t>
                      </a:r>
                      <a:endParaRPr lang="el-GR" sz="1800" b="1" kern="1200" dirty="0">
                        <a:solidFill>
                          <a:srgbClr val="FF0000"/>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marL="0" algn="ctr" defTabSz="914400" rtl="0" eaLnBrk="1" latinLnBrk="0" hangingPunct="1">
                        <a:lnSpc>
                          <a:spcPct val="90000"/>
                        </a:lnSpc>
                        <a:spcAft>
                          <a:spcPts val="0"/>
                        </a:spcAft>
                      </a:pPr>
                      <a:r>
                        <a:rPr lang="en-US" sz="1800" b="1" kern="1200" dirty="0">
                          <a:solidFill>
                            <a:srgbClr val="FF0000"/>
                          </a:solidFill>
                          <a:latin typeface="+mn-lt"/>
                          <a:ea typeface="Calibri"/>
                          <a:cs typeface="Times New Roman"/>
                        </a:rPr>
                        <a:t>8,3</a:t>
                      </a:r>
                      <a:endParaRPr lang="el-GR" sz="1800" b="1" kern="1200" dirty="0">
                        <a:solidFill>
                          <a:srgbClr val="FF0000"/>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r h="301239">
                <a:tc>
                  <a:txBody>
                    <a:bodyPr/>
                    <a:lstStyle/>
                    <a:p>
                      <a:pPr>
                        <a:lnSpc>
                          <a:spcPct val="115000"/>
                        </a:lnSpc>
                        <a:spcAft>
                          <a:spcPts val="0"/>
                        </a:spcAft>
                      </a:pPr>
                      <a:endParaRPr lang="el-GR" sz="1000">
                        <a:latin typeface="Tahoma"/>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c gridSpan="3">
                  <a:txBody>
                    <a:bodyPr/>
                    <a:lstStyle/>
                    <a:p>
                      <a:pPr>
                        <a:lnSpc>
                          <a:spcPct val="115000"/>
                        </a:lnSpc>
                        <a:spcAft>
                          <a:spcPts val="0"/>
                        </a:spcAft>
                      </a:pPr>
                      <a:r>
                        <a:rPr lang="el-GR" sz="1800" b="1" kern="1200" dirty="0">
                          <a:solidFill>
                            <a:schemeClr val="bg1">
                              <a:lumMod val="50000"/>
                            </a:schemeClr>
                          </a:solidFill>
                          <a:latin typeface="Tahoma"/>
                          <a:ea typeface="Calibri"/>
                          <a:cs typeface="Times New Roman"/>
                        </a:rPr>
                        <a:t>Γενικός Βαθμός Προαγωγής</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c hMerge="1">
                  <a:txBody>
                    <a:bodyPr/>
                    <a:lstStyle/>
                    <a:p>
                      <a:endParaRPr lang="el-GR"/>
                    </a:p>
                  </a:txBody>
                  <a:tcPr/>
                </a:tc>
                <a:tc hMerge="1">
                  <a:txBody>
                    <a:bodyPr/>
                    <a:lstStyle/>
                    <a:p>
                      <a:endParaRPr lang="el-GR"/>
                    </a:p>
                  </a:txBody>
                  <a:tcPr/>
                </a:tc>
                <a:tc gridSpan="2">
                  <a:txBody>
                    <a:bodyPr/>
                    <a:lstStyle/>
                    <a:p>
                      <a:pPr marL="0" algn="r" defTabSz="914400" rtl="0" eaLnBrk="1" latinLnBrk="0" hangingPunct="1">
                        <a:lnSpc>
                          <a:spcPct val="90000"/>
                        </a:lnSpc>
                        <a:spcAft>
                          <a:spcPts val="0"/>
                        </a:spcAft>
                      </a:pPr>
                      <a:r>
                        <a:rPr lang="el-GR" sz="2000" b="1" kern="1200" dirty="0">
                          <a:solidFill>
                            <a:srgbClr val="C00000"/>
                          </a:solidFill>
                          <a:latin typeface="+mn-lt"/>
                          <a:ea typeface="Calibri"/>
                          <a:cs typeface="Times New Roman"/>
                        </a:rPr>
                        <a:t>Απορρίπτεται</a:t>
                      </a: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c hMerge="1">
                  <a:txBody>
                    <a:bodyPr/>
                    <a:lstStyle/>
                    <a:p>
                      <a:endParaRPr lang="el-GR"/>
                    </a:p>
                  </a:txBody>
                  <a:tcPr/>
                </a:tc>
                <a:tc>
                  <a:txBody>
                    <a:bodyPr/>
                    <a:lstStyle/>
                    <a:p>
                      <a:pPr marL="0" algn="ctr" defTabSz="914400" rtl="0" eaLnBrk="1" latinLnBrk="0" hangingPunct="1">
                        <a:lnSpc>
                          <a:spcPct val="90000"/>
                        </a:lnSpc>
                        <a:spcAft>
                          <a:spcPts val="0"/>
                        </a:spcAft>
                      </a:pPr>
                      <a:r>
                        <a:rPr lang="en-US" sz="1800" b="1" kern="1200" dirty="0">
                          <a:solidFill>
                            <a:srgbClr val="C00000"/>
                          </a:solidFill>
                          <a:latin typeface="+mn-lt"/>
                          <a:ea typeface="Calibri"/>
                          <a:cs typeface="Times New Roman"/>
                        </a:rPr>
                        <a:t>9</a:t>
                      </a:r>
                      <a:r>
                        <a:rPr lang="el-GR" sz="1800" b="1" kern="1200" dirty="0">
                          <a:solidFill>
                            <a:srgbClr val="C00000"/>
                          </a:solidFill>
                          <a:latin typeface="+mn-lt"/>
                          <a:ea typeface="Calibri"/>
                          <a:cs typeface="Times New Roman"/>
                        </a:rPr>
                        <a:t>,</a:t>
                      </a:r>
                      <a:r>
                        <a:rPr lang="en-US" sz="1800" b="1" kern="1200" dirty="0">
                          <a:solidFill>
                            <a:srgbClr val="C00000"/>
                          </a:solidFill>
                          <a:latin typeface="+mn-lt"/>
                          <a:ea typeface="Calibri"/>
                          <a:cs typeface="Times New Roman"/>
                        </a:rPr>
                        <a:t>9</a:t>
                      </a:r>
                      <a:endParaRPr lang="el-GR" sz="1800" b="1" kern="1200" dirty="0">
                        <a:solidFill>
                          <a:srgbClr val="C00000"/>
                        </a:solidFill>
                        <a:latin typeface="+mn-lt"/>
                        <a:ea typeface="Calibri"/>
                        <a:cs typeface="Times New Roman"/>
                      </a:endParaRPr>
                    </a:p>
                  </a:txBody>
                  <a:tcPr marL="39956" marR="399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F89B9"/>
                    </a:solidFill>
                  </a:tcPr>
                </a:tc>
              </a:tr>
            </a:tbl>
          </a:graphicData>
        </a:graphic>
      </p:graphicFrame>
      <p:sp>
        <p:nvSpPr>
          <p:cNvPr id="6" name="5 - Έλλειψη"/>
          <p:cNvSpPr/>
          <p:nvPr/>
        </p:nvSpPr>
        <p:spPr>
          <a:xfrm>
            <a:off x="5940425" y="6165850"/>
            <a:ext cx="3203575" cy="5032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
        <p:nvSpPr>
          <p:cNvPr id="9" name="8 - Στρογγυλεμένο ορθογώνιο"/>
          <p:cNvSpPr/>
          <p:nvPr/>
        </p:nvSpPr>
        <p:spPr>
          <a:xfrm>
            <a:off x="0" y="6237312"/>
            <a:ext cx="6156176" cy="476672"/>
          </a:xfrm>
          <a:prstGeom prst="roundRect">
            <a:avLst/>
          </a:prstGeom>
          <a:solidFill>
            <a:schemeClr val="tx1"/>
          </a:solidFill>
          <a:ln>
            <a:solidFill>
              <a:srgbClr val="C00000"/>
            </a:solidFill>
          </a:ln>
          <a:effectLst>
            <a:innerShdw blurRad="63500" dist="50800" dir="81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b="1" dirty="0">
                <a:solidFill>
                  <a:srgbClr val="C00000"/>
                </a:solidFill>
              </a:rPr>
              <a:t>Μ.Ο. </a:t>
            </a:r>
            <a:r>
              <a:rPr lang="el-GR" b="1" dirty="0">
                <a:solidFill>
                  <a:srgbClr val="C00000"/>
                </a:solidFill>
                <a:cs typeface="Tahoma"/>
              </a:rPr>
              <a:t>&lt; 10 και ΜΑΘΗΜΑΤΑ ΜΕ Μ.Ο.&lt;10 πάνω από 2 </a:t>
            </a:r>
            <a:endParaRPr lang="el-GR"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1000"/>
                                        <p:tgtEl>
                                          <p:spTgt spid="6"/>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a:t>Σχ. Σύμβουλοι Ν. Δωδεκανήσου</a:t>
            </a:r>
          </a:p>
        </p:txBody>
      </p:sp>
      <p:sp>
        <p:nvSpPr>
          <p:cNvPr id="33794" name="Rectangle 2"/>
          <p:cNvSpPr>
            <a:spLocks noGrp="1" noChangeArrowheads="1"/>
          </p:cNvSpPr>
          <p:nvPr>
            <p:ph type="title"/>
          </p:nvPr>
        </p:nvSpPr>
        <p:spPr>
          <a:xfrm>
            <a:off x="468313" y="0"/>
            <a:ext cx="8229600" cy="692150"/>
          </a:xfrm>
        </p:spPr>
        <p:txBody>
          <a:bodyPr/>
          <a:lstStyle/>
          <a:p>
            <a:pPr eaLnBrk="1" hangingPunct="1">
              <a:defRPr/>
            </a:pPr>
            <a:r>
              <a:rPr lang="el-GR" sz="2400" b="1" dirty="0" smtClean="0">
                <a:solidFill>
                  <a:schemeClr val="tx1"/>
                </a:solidFill>
              </a:rPr>
              <a:t>Γραπτές προαγωγικές εξετάσεις</a:t>
            </a:r>
            <a:r>
              <a:rPr lang="en-US" sz="2400" b="1" dirty="0" smtClean="0">
                <a:solidFill>
                  <a:schemeClr val="tx1"/>
                </a:solidFill>
              </a:rPr>
              <a:t> </a:t>
            </a:r>
            <a:r>
              <a:rPr lang="el-GR" sz="2400" dirty="0" smtClean="0">
                <a:solidFill>
                  <a:schemeClr val="tx1"/>
                </a:solidFill>
                <a:effectLst>
                  <a:outerShdw blurRad="38100" dist="38100" dir="2700000" algn="tl">
                    <a:srgbClr val="000000">
                      <a:alpha val="43137"/>
                    </a:srgbClr>
                  </a:outerShdw>
                </a:effectLst>
              </a:rPr>
              <a:t>(άρθρο 11, §3)</a:t>
            </a:r>
            <a:endParaRPr lang="de-DE" sz="2400" dirty="0" smtClean="0">
              <a:solidFill>
                <a:schemeClr val="tx1"/>
              </a:solidFill>
              <a:effectLst>
                <a:outerShdw blurRad="38100" dist="38100" dir="2700000" algn="tl">
                  <a:srgbClr val="000000">
                    <a:alpha val="43137"/>
                  </a:srgbClr>
                </a:outerShdw>
              </a:effectLst>
            </a:endParaRPr>
          </a:p>
        </p:txBody>
      </p:sp>
      <p:sp>
        <p:nvSpPr>
          <p:cNvPr id="6" name="5 - Θέση αριθμού διαφάνειας"/>
          <p:cNvSpPr>
            <a:spLocks noGrp="1"/>
          </p:cNvSpPr>
          <p:nvPr>
            <p:ph type="sldNum" sz="quarter" idx="12"/>
          </p:nvPr>
        </p:nvSpPr>
        <p:spPr/>
        <p:txBody>
          <a:bodyPr/>
          <a:lstStyle/>
          <a:p>
            <a:pPr>
              <a:defRPr/>
            </a:pPr>
            <a:fld id="{BA92C28B-24C8-436B-9849-D0E20AD58BAC}" type="slidenum">
              <a:rPr lang="de-DE"/>
              <a:pPr>
                <a:defRPr/>
              </a:pPr>
              <a:t>41</a:t>
            </a:fld>
            <a:endParaRPr lang="de-DE"/>
          </a:p>
        </p:txBody>
      </p:sp>
      <p:graphicFrame>
        <p:nvGraphicFramePr>
          <p:cNvPr id="8" name="7 - Θέση περιεχομένου"/>
          <p:cNvGraphicFramePr>
            <a:graphicFrameLocks noGrp="1"/>
          </p:cNvGraphicFramePr>
          <p:nvPr>
            <p:ph idx="1"/>
          </p:nvPr>
        </p:nvGraphicFramePr>
        <p:xfrm>
          <a:off x="0" y="764704"/>
          <a:ext cx="9144000"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3490" name="Picture 2" descr="C:\Documents and Settings\Administrator\Επιφάνεια εργασίας\neo_lykeio_2013\a_lykeioy\epal\numbers2.jpg"/>
          <p:cNvPicPr>
            <a:picLocks noChangeAspect="1" noChangeArrowheads="1"/>
          </p:cNvPicPr>
          <p:nvPr/>
        </p:nvPicPr>
        <p:blipFill>
          <a:blip r:embed="rId7"/>
          <a:srcRect/>
          <a:stretch>
            <a:fillRect/>
          </a:stretch>
        </p:blipFill>
        <p:spPr bwMode="auto">
          <a:xfrm>
            <a:off x="250825" y="2133600"/>
            <a:ext cx="336550" cy="519113"/>
          </a:xfrm>
          <a:prstGeom prst="rect">
            <a:avLst/>
          </a:prstGeom>
          <a:noFill/>
          <a:ln w="9525">
            <a:noFill/>
            <a:miter lim="800000"/>
            <a:headEnd/>
            <a:tailEnd/>
          </a:ln>
        </p:spPr>
      </p:pic>
      <p:pic>
        <p:nvPicPr>
          <p:cNvPr id="63491" name="Picture 3" descr="C:\Documents and Settings\Administrator\Επιφάνεια εργασίας\neo_lykeio_2013\a_lykeioy\epal\numbers1.jpg"/>
          <p:cNvPicPr>
            <a:picLocks noChangeAspect="1" noChangeArrowheads="1"/>
          </p:cNvPicPr>
          <p:nvPr/>
        </p:nvPicPr>
        <p:blipFill>
          <a:blip r:embed="rId8"/>
          <a:srcRect/>
          <a:stretch>
            <a:fillRect/>
          </a:stretch>
        </p:blipFill>
        <p:spPr bwMode="auto">
          <a:xfrm>
            <a:off x="250825" y="908050"/>
            <a:ext cx="288925" cy="541338"/>
          </a:xfrm>
          <a:prstGeom prst="rect">
            <a:avLst/>
          </a:prstGeom>
          <a:noFill/>
          <a:ln w="9525">
            <a:noFill/>
            <a:miter lim="800000"/>
            <a:headEnd/>
            <a:tailEnd/>
          </a:ln>
        </p:spPr>
      </p:pic>
      <p:pic>
        <p:nvPicPr>
          <p:cNvPr id="63492" name="Picture 4" descr="C:\Documents and Settings\Administrator\Επιφάνεια εργασίας\neo_lykeio_2013\a_lykeioy\epal\numbers3.jpg"/>
          <p:cNvPicPr>
            <a:picLocks noChangeAspect="1" noChangeArrowheads="1"/>
          </p:cNvPicPr>
          <p:nvPr/>
        </p:nvPicPr>
        <p:blipFill>
          <a:blip r:embed="rId9"/>
          <a:srcRect/>
          <a:stretch>
            <a:fillRect/>
          </a:stretch>
        </p:blipFill>
        <p:spPr bwMode="auto">
          <a:xfrm>
            <a:off x="250825" y="3500438"/>
            <a:ext cx="395288" cy="504825"/>
          </a:xfrm>
          <a:prstGeom prst="rect">
            <a:avLst/>
          </a:prstGeom>
          <a:noFill/>
          <a:ln w="9525">
            <a:noFill/>
            <a:miter lim="800000"/>
            <a:headEnd/>
            <a:tailEnd/>
          </a:ln>
        </p:spPr>
      </p:pic>
      <p:pic>
        <p:nvPicPr>
          <p:cNvPr id="63493" name="Picture 5" descr="C:\Documents and Settings\Administrator\Επιφάνεια εργασίας\neo_lykeio_2013\a_lykeioy\epal\numbers4.jpg"/>
          <p:cNvPicPr>
            <a:picLocks noChangeAspect="1" noChangeArrowheads="1"/>
          </p:cNvPicPr>
          <p:nvPr/>
        </p:nvPicPr>
        <p:blipFill>
          <a:blip r:embed="rId10"/>
          <a:srcRect/>
          <a:stretch>
            <a:fillRect/>
          </a:stretch>
        </p:blipFill>
        <p:spPr bwMode="auto">
          <a:xfrm>
            <a:off x="250825" y="4724400"/>
            <a:ext cx="330200" cy="506413"/>
          </a:xfrm>
          <a:prstGeom prst="rect">
            <a:avLst/>
          </a:prstGeom>
          <a:noFill/>
          <a:ln w="9525">
            <a:noFill/>
            <a:miter lim="800000"/>
            <a:headEnd/>
            <a:tailEnd/>
          </a:ln>
        </p:spPr>
      </p:pic>
      <p:pic>
        <p:nvPicPr>
          <p:cNvPr id="63494" name="Picture 6" descr="C:\Documents and Settings\Administrator\Επιφάνεια εργασίας\neo_lykeio_2013\a_lykeioy\epal\numbers5.jpg"/>
          <p:cNvPicPr>
            <a:picLocks noChangeAspect="1" noChangeArrowheads="1"/>
          </p:cNvPicPr>
          <p:nvPr/>
        </p:nvPicPr>
        <p:blipFill>
          <a:blip r:embed="rId11"/>
          <a:srcRect/>
          <a:stretch>
            <a:fillRect/>
          </a:stretch>
        </p:blipFill>
        <p:spPr bwMode="auto">
          <a:xfrm>
            <a:off x="250825" y="5732463"/>
            <a:ext cx="344488" cy="4953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graphicEl>
                                              <a:dgm id="{E7865D8B-B813-485A-A589-2193E874F131}"/>
                                            </p:graphicEl>
                                          </p:spTgt>
                                        </p:tgtEl>
                                        <p:attrNameLst>
                                          <p:attrName>style.visibility</p:attrName>
                                        </p:attrNameLst>
                                      </p:cBhvr>
                                      <p:to>
                                        <p:strVal val="visible"/>
                                      </p:to>
                                    </p:set>
                                    <p:animEffect transition="in" filter="fade">
                                      <p:cBhvr>
                                        <p:cTn id="7" dur="1000"/>
                                        <p:tgtEl>
                                          <p:spTgt spid="8">
                                            <p:graphicEl>
                                              <a:dgm id="{E7865D8B-B813-485A-A589-2193E874F131}"/>
                                            </p:graphic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3491"/>
                                        </p:tgtEl>
                                        <p:attrNameLst>
                                          <p:attrName>style.visibility</p:attrName>
                                        </p:attrNameLst>
                                      </p:cBhvr>
                                      <p:to>
                                        <p:strVal val="visible"/>
                                      </p:to>
                                    </p:set>
                                    <p:animEffect transition="in" filter="fade">
                                      <p:cBhvr>
                                        <p:cTn id="10" dur="1000"/>
                                        <p:tgtEl>
                                          <p:spTgt spid="6349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graphicEl>
                                              <a:dgm id="{6BED9248-05E4-4322-9F0C-FB3B60AABC23}"/>
                                            </p:graphicEl>
                                          </p:spTgt>
                                        </p:tgtEl>
                                        <p:attrNameLst>
                                          <p:attrName>style.visibility</p:attrName>
                                        </p:attrNameLst>
                                      </p:cBhvr>
                                      <p:to>
                                        <p:strVal val="visible"/>
                                      </p:to>
                                    </p:set>
                                    <p:animEffect transition="in" filter="fade">
                                      <p:cBhvr>
                                        <p:cTn id="13" dur="1000"/>
                                        <p:tgtEl>
                                          <p:spTgt spid="8">
                                            <p:graphicEl>
                                              <a:dgm id="{6BED9248-05E4-4322-9F0C-FB3B60AABC23}"/>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graphicEl>
                                              <a:dgm id="{053873EF-30E6-43BA-9478-2D63F06A6EC7}"/>
                                            </p:graphicEl>
                                          </p:spTgt>
                                        </p:tgtEl>
                                        <p:attrNameLst>
                                          <p:attrName>style.visibility</p:attrName>
                                        </p:attrNameLst>
                                      </p:cBhvr>
                                      <p:to>
                                        <p:strVal val="visible"/>
                                      </p:to>
                                    </p:set>
                                    <p:animEffect transition="in" filter="fade">
                                      <p:cBhvr>
                                        <p:cTn id="18" dur="1000"/>
                                        <p:tgtEl>
                                          <p:spTgt spid="8">
                                            <p:graphicEl>
                                              <a:dgm id="{053873EF-30E6-43BA-9478-2D63F06A6EC7}"/>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graphicEl>
                                              <a:dgm id="{748B4D33-3F73-4372-A2EF-1120F9F3239F}"/>
                                            </p:graphicEl>
                                          </p:spTgt>
                                        </p:tgtEl>
                                        <p:attrNameLst>
                                          <p:attrName>style.visibility</p:attrName>
                                        </p:attrNameLst>
                                      </p:cBhvr>
                                      <p:to>
                                        <p:strVal val="visible"/>
                                      </p:to>
                                    </p:set>
                                    <p:animEffect transition="in" filter="fade">
                                      <p:cBhvr>
                                        <p:cTn id="21" dur="1000"/>
                                        <p:tgtEl>
                                          <p:spTgt spid="8">
                                            <p:graphicEl>
                                              <a:dgm id="{748B4D33-3F73-4372-A2EF-1120F9F3239F}"/>
                                            </p:graphic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63490"/>
                                        </p:tgtEl>
                                        <p:attrNameLst>
                                          <p:attrName>style.visibility</p:attrName>
                                        </p:attrNameLst>
                                      </p:cBhvr>
                                      <p:to>
                                        <p:strVal val="visible"/>
                                      </p:to>
                                    </p:set>
                                    <p:animEffect transition="in" filter="fade">
                                      <p:cBhvr>
                                        <p:cTn id="24" dur="1000"/>
                                        <p:tgtEl>
                                          <p:spTgt spid="6349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
                                            <p:graphicEl>
                                              <a:dgm id="{77A0413E-755D-47C2-8C86-B81C1E7CBAF1}"/>
                                            </p:graphicEl>
                                          </p:spTgt>
                                        </p:tgtEl>
                                        <p:attrNameLst>
                                          <p:attrName>style.visibility</p:attrName>
                                        </p:attrNameLst>
                                      </p:cBhvr>
                                      <p:to>
                                        <p:strVal val="visible"/>
                                      </p:to>
                                    </p:set>
                                    <p:animEffect transition="in" filter="fade">
                                      <p:cBhvr>
                                        <p:cTn id="29" dur="1000"/>
                                        <p:tgtEl>
                                          <p:spTgt spid="8">
                                            <p:graphicEl>
                                              <a:dgm id="{77A0413E-755D-47C2-8C86-B81C1E7CBAF1}"/>
                                            </p:graphic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graphicEl>
                                              <a:dgm id="{3A9E52AE-03D5-42FD-9585-A7FFDC17C571}"/>
                                            </p:graphicEl>
                                          </p:spTgt>
                                        </p:tgtEl>
                                        <p:attrNameLst>
                                          <p:attrName>style.visibility</p:attrName>
                                        </p:attrNameLst>
                                      </p:cBhvr>
                                      <p:to>
                                        <p:strVal val="visible"/>
                                      </p:to>
                                    </p:set>
                                    <p:animEffect transition="in" filter="fade">
                                      <p:cBhvr>
                                        <p:cTn id="32" dur="1000"/>
                                        <p:tgtEl>
                                          <p:spTgt spid="8">
                                            <p:graphicEl>
                                              <a:dgm id="{3A9E52AE-03D5-42FD-9585-A7FFDC17C571}"/>
                                            </p:graphic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63492"/>
                                        </p:tgtEl>
                                        <p:attrNameLst>
                                          <p:attrName>style.visibility</p:attrName>
                                        </p:attrNameLst>
                                      </p:cBhvr>
                                      <p:to>
                                        <p:strVal val="visible"/>
                                      </p:to>
                                    </p:set>
                                    <p:animEffect transition="in" filter="fade">
                                      <p:cBhvr>
                                        <p:cTn id="35" dur="1000"/>
                                        <p:tgtEl>
                                          <p:spTgt spid="6349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8">
                                            <p:graphicEl>
                                              <a:dgm id="{91C3C5E1-5226-4F16-9B6B-E08B97F97946}"/>
                                            </p:graphicEl>
                                          </p:spTgt>
                                        </p:tgtEl>
                                        <p:attrNameLst>
                                          <p:attrName>style.visibility</p:attrName>
                                        </p:attrNameLst>
                                      </p:cBhvr>
                                      <p:to>
                                        <p:strVal val="visible"/>
                                      </p:to>
                                    </p:set>
                                    <p:animEffect transition="in" filter="fade">
                                      <p:cBhvr>
                                        <p:cTn id="40" dur="1000"/>
                                        <p:tgtEl>
                                          <p:spTgt spid="8">
                                            <p:graphicEl>
                                              <a:dgm id="{91C3C5E1-5226-4F16-9B6B-E08B97F97946}"/>
                                            </p:graphic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graphicEl>
                                              <a:dgm id="{EC68FD33-000B-4B7E-BA96-63F53CA2AB17}"/>
                                            </p:graphicEl>
                                          </p:spTgt>
                                        </p:tgtEl>
                                        <p:attrNameLst>
                                          <p:attrName>style.visibility</p:attrName>
                                        </p:attrNameLst>
                                      </p:cBhvr>
                                      <p:to>
                                        <p:strVal val="visible"/>
                                      </p:to>
                                    </p:set>
                                    <p:animEffect transition="in" filter="fade">
                                      <p:cBhvr>
                                        <p:cTn id="43" dur="1000"/>
                                        <p:tgtEl>
                                          <p:spTgt spid="8">
                                            <p:graphicEl>
                                              <a:dgm id="{EC68FD33-000B-4B7E-BA96-63F53CA2AB17}"/>
                                            </p:graphic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63493"/>
                                        </p:tgtEl>
                                        <p:attrNameLst>
                                          <p:attrName>style.visibility</p:attrName>
                                        </p:attrNameLst>
                                      </p:cBhvr>
                                      <p:to>
                                        <p:strVal val="visible"/>
                                      </p:to>
                                    </p:set>
                                    <p:animEffect transition="in" filter="fade">
                                      <p:cBhvr>
                                        <p:cTn id="46" dur="1000"/>
                                        <p:tgtEl>
                                          <p:spTgt spid="6349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8">
                                            <p:graphicEl>
                                              <a:dgm id="{50F8FD82-377D-4633-83C9-7392786E273E}"/>
                                            </p:graphicEl>
                                          </p:spTgt>
                                        </p:tgtEl>
                                        <p:attrNameLst>
                                          <p:attrName>style.visibility</p:attrName>
                                        </p:attrNameLst>
                                      </p:cBhvr>
                                      <p:to>
                                        <p:strVal val="visible"/>
                                      </p:to>
                                    </p:set>
                                    <p:animEffect transition="in" filter="fade">
                                      <p:cBhvr>
                                        <p:cTn id="51" dur="1000"/>
                                        <p:tgtEl>
                                          <p:spTgt spid="8">
                                            <p:graphicEl>
                                              <a:dgm id="{50F8FD82-377D-4633-83C9-7392786E273E}"/>
                                            </p:graphic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graphicEl>
                                              <a:dgm id="{1EDDFE9D-4267-4920-B315-78324F71E523}"/>
                                            </p:graphicEl>
                                          </p:spTgt>
                                        </p:tgtEl>
                                        <p:attrNameLst>
                                          <p:attrName>style.visibility</p:attrName>
                                        </p:attrNameLst>
                                      </p:cBhvr>
                                      <p:to>
                                        <p:strVal val="visible"/>
                                      </p:to>
                                    </p:set>
                                    <p:animEffect transition="in" filter="fade">
                                      <p:cBhvr>
                                        <p:cTn id="54" dur="1000"/>
                                        <p:tgtEl>
                                          <p:spTgt spid="8">
                                            <p:graphicEl>
                                              <a:dgm id="{1EDDFE9D-4267-4920-B315-78324F71E523}"/>
                                            </p:graphicEl>
                                          </p:spTgt>
                                        </p:tgtEl>
                                      </p:cBhvr>
                                    </p:animEffect>
                                  </p:childTnLst>
                                </p:cTn>
                              </p:par>
                              <p:par>
                                <p:cTn id="55" presetID="10" presetClass="entr" presetSubtype="0" fill="hold" nodeType="withEffect">
                                  <p:stCondLst>
                                    <p:cond delay="0"/>
                                  </p:stCondLst>
                                  <p:childTnLst>
                                    <p:set>
                                      <p:cBhvr>
                                        <p:cTn id="56" dur="1" fill="hold">
                                          <p:stCondLst>
                                            <p:cond delay="0"/>
                                          </p:stCondLst>
                                        </p:cTn>
                                        <p:tgtEl>
                                          <p:spTgt spid="63494"/>
                                        </p:tgtEl>
                                        <p:attrNameLst>
                                          <p:attrName>style.visibility</p:attrName>
                                        </p:attrNameLst>
                                      </p:cBhvr>
                                      <p:to>
                                        <p:strVal val="visible"/>
                                      </p:to>
                                    </p:set>
                                    <p:animEffect transition="in" filter="fade">
                                      <p:cBhvr>
                                        <p:cTn id="57" dur="1000"/>
                                        <p:tgtEl>
                                          <p:spTgt spid="634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Dgm bld="one"/>
        </p:bldSub>
      </p:bldGraphic>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34818" name="Rectangle 2"/>
          <p:cNvSpPr>
            <a:spLocks noGrp="1" noChangeArrowheads="1"/>
          </p:cNvSpPr>
          <p:nvPr>
            <p:ph type="title"/>
          </p:nvPr>
        </p:nvSpPr>
        <p:spPr>
          <a:xfrm>
            <a:off x="395288" y="0"/>
            <a:ext cx="8229600" cy="836613"/>
          </a:xfrm>
        </p:spPr>
        <p:txBody>
          <a:bodyPr/>
          <a:lstStyle/>
          <a:p>
            <a:pPr eaLnBrk="1" hangingPunct="1">
              <a:defRPr/>
            </a:pPr>
            <a:r>
              <a:rPr lang="el-GR" sz="2400" b="1" dirty="0" smtClean="0">
                <a:solidFill>
                  <a:schemeClr val="tx1"/>
                </a:solidFill>
              </a:rPr>
              <a:t>Βαθμολογία</a:t>
            </a:r>
            <a:endParaRPr lang="de-DE" sz="2400" b="1" dirty="0" smtClean="0">
              <a:solidFill>
                <a:schemeClr val="tx1"/>
              </a:solidFill>
            </a:endParaRPr>
          </a:p>
        </p:txBody>
      </p:sp>
      <p:sp>
        <p:nvSpPr>
          <p:cNvPr id="6" name="5 - Θέση αριθμού διαφάνειας"/>
          <p:cNvSpPr>
            <a:spLocks noGrp="1"/>
          </p:cNvSpPr>
          <p:nvPr>
            <p:ph type="sldNum" sz="quarter" idx="12"/>
          </p:nvPr>
        </p:nvSpPr>
        <p:spPr/>
        <p:txBody>
          <a:bodyPr/>
          <a:lstStyle/>
          <a:p>
            <a:pPr>
              <a:defRPr/>
            </a:pPr>
            <a:fld id="{2A8EFB17-67FB-4AFE-ACD7-169567307DA9}" type="slidenum">
              <a:rPr lang="de-DE"/>
              <a:pPr>
                <a:defRPr/>
              </a:pPr>
              <a:t>42</a:t>
            </a:fld>
            <a:endParaRPr lang="de-DE"/>
          </a:p>
        </p:txBody>
      </p:sp>
      <p:graphicFrame>
        <p:nvGraphicFramePr>
          <p:cNvPr id="8" name="7 - Θέση περιεχομένου"/>
          <p:cNvGraphicFramePr>
            <a:graphicFrameLocks noGrp="1"/>
          </p:cNvGraphicFramePr>
          <p:nvPr>
            <p:ph idx="1"/>
          </p:nvPr>
        </p:nvGraphicFramePr>
        <p:xfrm>
          <a:off x="179512" y="764704"/>
          <a:ext cx="8784976"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2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755576" y="5256000"/>
            <a:ext cx="2448000" cy="824026"/>
          </a:xfrm>
          <a:prstGeom prst="rect">
            <a:avLst/>
          </a:prstGeom>
          <a:solidFill>
            <a:schemeClr val="tx1"/>
          </a:solidFill>
          <a:scene3d>
            <a:camera prst="orthographicFront"/>
            <a:lightRig rig="threePt" dir="t"/>
          </a:scene3d>
          <a:sp3d>
            <a:bevelT/>
          </a:sp3d>
        </p:spPr>
      </p:pic>
      <p:pic>
        <p:nvPicPr>
          <p:cNvPr id="10" name="Picture 24"/>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3744000" y="3924000"/>
            <a:ext cx="2160000" cy="571436"/>
          </a:xfrm>
          <a:prstGeom prst="rect">
            <a:avLst/>
          </a:prstGeom>
          <a:solidFill>
            <a:schemeClr val="tx1"/>
          </a:solidFill>
          <a:scene3d>
            <a:camera prst="orthographicFront"/>
            <a:lightRig rig="threePt" dir="t"/>
          </a:scene3d>
          <a:sp3d>
            <a:bevelT/>
          </a:sp3d>
        </p:spPr>
      </p:pic>
      <p:pic>
        <p:nvPicPr>
          <p:cNvPr id="38918" name="Picture 6" descr="C:\Documents and Settings\Administrator\Επιφάνεια εργασίας\neo_lykeio_2013\a_lykeioy\epal\numbers1.jpg"/>
          <p:cNvPicPr>
            <a:picLocks noChangeAspect="1" noChangeArrowheads="1"/>
          </p:cNvPicPr>
          <p:nvPr/>
        </p:nvPicPr>
        <p:blipFill>
          <a:blip r:embed="rId9"/>
          <a:srcRect/>
          <a:stretch>
            <a:fillRect/>
          </a:stretch>
        </p:blipFill>
        <p:spPr bwMode="auto">
          <a:xfrm>
            <a:off x="611188" y="908050"/>
            <a:ext cx="263525" cy="492125"/>
          </a:xfrm>
          <a:prstGeom prst="rect">
            <a:avLst/>
          </a:prstGeom>
          <a:noFill/>
          <a:ln w="9525">
            <a:noFill/>
            <a:miter lim="800000"/>
            <a:headEnd/>
            <a:tailEnd/>
          </a:ln>
        </p:spPr>
      </p:pic>
      <p:pic>
        <p:nvPicPr>
          <p:cNvPr id="38919" name="Picture 7" descr="C:\Documents and Settings\Administrator\Επιφάνεια εργασίας\neo_lykeio_2013\a_lykeioy\epal\numbers2.jpg"/>
          <p:cNvPicPr>
            <a:picLocks noChangeAspect="1" noChangeArrowheads="1"/>
          </p:cNvPicPr>
          <p:nvPr/>
        </p:nvPicPr>
        <p:blipFill>
          <a:blip r:embed="rId10"/>
          <a:srcRect/>
          <a:stretch>
            <a:fillRect/>
          </a:stretch>
        </p:blipFill>
        <p:spPr bwMode="auto">
          <a:xfrm>
            <a:off x="3538538" y="908050"/>
            <a:ext cx="334962" cy="520700"/>
          </a:xfrm>
          <a:prstGeom prst="rect">
            <a:avLst/>
          </a:prstGeom>
          <a:noFill/>
          <a:ln w="9525">
            <a:noFill/>
            <a:miter lim="800000"/>
            <a:headEnd/>
            <a:tailEnd/>
          </a:ln>
        </p:spPr>
      </p:pic>
      <p:pic>
        <p:nvPicPr>
          <p:cNvPr id="38920" name="Picture 8" descr="C:\Documents and Settings\Administrator\Επιφάνεια εργασίας\neo_lykeio_2013\a_lykeioy\epal\numbers3.jpg"/>
          <p:cNvPicPr>
            <a:picLocks noChangeAspect="1" noChangeArrowheads="1"/>
          </p:cNvPicPr>
          <p:nvPr/>
        </p:nvPicPr>
        <p:blipFill>
          <a:blip r:embed="rId11"/>
          <a:srcRect/>
          <a:stretch>
            <a:fillRect/>
          </a:stretch>
        </p:blipFill>
        <p:spPr bwMode="auto">
          <a:xfrm>
            <a:off x="6300788" y="908050"/>
            <a:ext cx="411162" cy="5270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graphicEl>
                                              <a:dgm id="{9211C7B4-3084-4C44-84E0-C77857769BE6}"/>
                                            </p:graphicEl>
                                          </p:spTgt>
                                        </p:tgtEl>
                                        <p:attrNameLst>
                                          <p:attrName>style.visibility</p:attrName>
                                        </p:attrNameLst>
                                      </p:cBhvr>
                                      <p:to>
                                        <p:strVal val="visible"/>
                                      </p:to>
                                    </p:set>
                                    <p:animEffect transition="in" filter="fade">
                                      <p:cBhvr>
                                        <p:cTn id="7" dur="1000"/>
                                        <p:tgtEl>
                                          <p:spTgt spid="8">
                                            <p:graphicEl>
                                              <a:dgm id="{9211C7B4-3084-4C44-84E0-C77857769BE6}"/>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graphicEl>
                                              <a:dgm id="{BBFA757F-1BD5-4D5B-A1D5-8771A48D1900}"/>
                                            </p:graphicEl>
                                          </p:spTgt>
                                        </p:tgtEl>
                                        <p:attrNameLst>
                                          <p:attrName>style.visibility</p:attrName>
                                        </p:attrNameLst>
                                      </p:cBhvr>
                                      <p:to>
                                        <p:strVal val="visible"/>
                                      </p:to>
                                    </p:set>
                                    <p:animEffect transition="in" filter="fade">
                                      <p:cBhvr>
                                        <p:cTn id="10" dur="1000"/>
                                        <p:tgtEl>
                                          <p:spTgt spid="8">
                                            <p:graphicEl>
                                              <a:dgm id="{BBFA757F-1BD5-4D5B-A1D5-8771A48D1900}"/>
                                            </p:graphic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8918"/>
                                        </p:tgtEl>
                                        <p:attrNameLst>
                                          <p:attrName>style.visibility</p:attrName>
                                        </p:attrNameLst>
                                      </p:cBhvr>
                                      <p:to>
                                        <p:strVal val="visible"/>
                                      </p:to>
                                    </p:set>
                                    <p:animEffect transition="in" filter="fade">
                                      <p:cBhvr>
                                        <p:cTn id="13" dur="1000"/>
                                        <p:tgtEl>
                                          <p:spTgt spid="3891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graphicEl>
                                              <a:dgm id="{B816EEAD-DCB7-4700-B544-B03CF126E93C}"/>
                                            </p:graphicEl>
                                          </p:spTgt>
                                        </p:tgtEl>
                                        <p:attrNameLst>
                                          <p:attrName>style.visibility</p:attrName>
                                        </p:attrNameLst>
                                      </p:cBhvr>
                                      <p:to>
                                        <p:strVal val="visible"/>
                                      </p:to>
                                    </p:set>
                                    <p:animEffect transition="in" filter="fade">
                                      <p:cBhvr>
                                        <p:cTn id="18" dur="1000"/>
                                        <p:tgtEl>
                                          <p:spTgt spid="8">
                                            <p:graphicEl>
                                              <a:dgm id="{B816EEAD-DCB7-4700-B544-B03CF126E93C}"/>
                                            </p:graphic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graphicEl>
                                              <a:dgm id="{0C19177F-D22A-4069-BE5B-FDB3FD438794}"/>
                                            </p:graphicEl>
                                          </p:spTgt>
                                        </p:tgtEl>
                                        <p:attrNameLst>
                                          <p:attrName>style.visibility</p:attrName>
                                        </p:attrNameLst>
                                      </p:cBhvr>
                                      <p:to>
                                        <p:strVal val="visible"/>
                                      </p:to>
                                    </p:set>
                                    <p:animEffect transition="in" filter="fade">
                                      <p:cBhvr>
                                        <p:cTn id="26" dur="1000"/>
                                        <p:tgtEl>
                                          <p:spTgt spid="8">
                                            <p:graphicEl>
                                              <a:dgm id="{0C19177F-D22A-4069-BE5B-FDB3FD438794}"/>
                                            </p:graphic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8919"/>
                                        </p:tgtEl>
                                        <p:attrNameLst>
                                          <p:attrName>style.visibility</p:attrName>
                                        </p:attrNameLst>
                                      </p:cBhvr>
                                      <p:to>
                                        <p:strVal val="visible"/>
                                      </p:to>
                                    </p:set>
                                    <p:animEffect transition="in" filter="fade">
                                      <p:cBhvr>
                                        <p:cTn id="29" dur="1000"/>
                                        <p:tgtEl>
                                          <p:spTgt spid="3891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graphicEl>
                                              <a:dgm id="{D6EE924A-03E5-48EB-AE19-CE21A3845F21}"/>
                                            </p:graphicEl>
                                          </p:spTgt>
                                        </p:tgtEl>
                                        <p:attrNameLst>
                                          <p:attrName>style.visibility</p:attrName>
                                        </p:attrNameLst>
                                      </p:cBhvr>
                                      <p:to>
                                        <p:strVal val="visible"/>
                                      </p:to>
                                    </p:set>
                                    <p:animEffect transition="in" filter="fade">
                                      <p:cBhvr>
                                        <p:cTn id="32" dur="1000"/>
                                        <p:tgtEl>
                                          <p:spTgt spid="8">
                                            <p:graphicEl>
                                              <a:dgm id="{D6EE924A-03E5-48EB-AE19-CE21A3845F21}"/>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graphicEl>
                                              <a:dgm id="{05020F01-5CCD-4BB3-9CC3-24C41A03121B}"/>
                                            </p:graphicEl>
                                          </p:spTgt>
                                        </p:tgtEl>
                                        <p:attrNameLst>
                                          <p:attrName>style.visibility</p:attrName>
                                        </p:attrNameLst>
                                      </p:cBhvr>
                                      <p:to>
                                        <p:strVal val="visible"/>
                                      </p:to>
                                    </p:set>
                                    <p:animEffect transition="in" filter="fade">
                                      <p:cBhvr>
                                        <p:cTn id="37" dur="1000"/>
                                        <p:tgtEl>
                                          <p:spTgt spid="8">
                                            <p:graphicEl>
                                              <a:dgm id="{05020F01-5CCD-4BB3-9CC3-24C41A03121B}"/>
                                            </p:graphic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graphicEl>
                                              <a:dgm id="{5E699867-A17E-434D-8CA6-5E51E9DAA513}"/>
                                            </p:graphicEl>
                                          </p:spTgt>
                                        </p:tgtEl>
                                        <p:attrNameLst>
                                          <p:attrName>style.visibility</p:attrName>
                                        </p:attrNameLst>
                                      </p:cBhvr>
                                      <p:to>
                                        <p:strVal val="visible"/>
                                      </p:to>
                                    </p:set>
                                    <p:animEffect transition="in" filter="fade">
                                      <p:cBhvr>
                                        <p:cTn id="45" dur="1000"/>
                                        <p:tgtEl>
                                          <p:spTgt spid="8">
                                            <p:graphicEl>
                                              <a:dgm id="{5E699867-A17E-434D-8CA6-5E51E9DAA513}"/>
                                            </p:graphic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graphicEl>
                                              <a:dgm id="{AD497018-3BF7-4AC1-90EA-673D2091EE78}"/>
                                            </p:graphicEl>
                                          </p:spTgt>
                                        </p:tgtEl>
                                        <p:attrNameLst>
                                          <p:attrName>style.visibility</p:attrName>
                                        </p:attrNameLst>
                                      </p:cBhvr>
                                      <p:to>
                                        <p:strVal val="visible"/>
                                      </p:to>
                                    </p:set>
                                    <p:animEffect transition="in" filter="fade">
                                      <p:cBhvr>
                                        <p:cTn id="48" dur="1000"/>
                                        <p:tgtEl>
                                          <p:spTgt spid="8">
                                            <p:graphicEl>
                                              <a:dgm id="{AD497018-3BF7-4AC1-90EA-673D2091EE78}"/>
                                            </p:graphic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38920"/>
                                        </p:tgtEl>
                                        <p:attrNameLst>
                                          <p:attrName>style.visibility</p:attrName>
                                        </p:attrNameLst>
                                      </p:cBhvr>
                                      <p:to>
                                        <p:strVal val="visible"/>
                                      </p:to>
                                    </p:set>
                                    <p:animEffect transition="in" filter="fade">
                                      <p:cBhvr>
                                        <p:cTn id="51" dur="1000"/>
                                        <p:tgtEl>
                                          <p:spTgt spid="38920"/>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8">
                                            <p:graphicEl>
                                              <a:dgm id="{3845DA78-2ED0-486A-9860-6878F2D7E045}"/>
                                            </p:graphicEl>
                                          </p:spTgt>
                                        </p:tgtEl>
                                        <p:attrNameLst>
                                          <p:attrName>style.visibility</p:attrName>
                                        </p:attrNameLst>
                                      </p:cBhvr>
                                      <p:to>
                                        <p:strVal val="visible"/>
                                      </p:to>
                                    </p:set>
                                    <p:animEffect transition="in" filter="fade">
                                      <p:cBhvr>
                                        <p:cTn id="56" dur="1000"/>
                                        <p:tgtEl>
                                          <p:spTgt spid="8">
                                            <p:graphicEl>
                                              <a:dgm id="{3845DA78-2ED0-486A-9860-6878F2D7E04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Dgm bld="one"/>
        </p:bldSub>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72706" name="Rectangle 2"/>
          <p:cNvSpPr>
            <a:spLocks noGrp="1" noChangeArrowheads="1"/>
          </p:cNvSpPr>
          <p:nvPr>
            <p:ph type="title"/>
          </p:nvPr>
        </p:nvSpPr>
        <p:spPr>
          <a:xfrm>
            <a:off x="468313" y="115888"/>
            <a:ext cx="8229600" cy="620712"/>
          </a:xfrm>
        </p:spPr>
        <p:txBody>
          <a:bodyPr/>
          <a:lstStyle/>
          <a:p>
            <a:pPr eaLnBrk="1" hangingPunct="1">
              <a:defRPr/>
            </a:pPr>
            <a:r>
              <a:rPr lang="el-GR" sz="2400" b="1" dirty="0" smtClean="0">
                <a:solidFill>
                  <a:schemeClr val="tx1"/>
                </a:solidFill>
              </a:rPr>
              <a:t>Διάρθρωση προγράμματος</a:t>
            </a:r>
            <a:br>
              <a:rPr lang="el-GR" sz="2400" b="1" dirty="0" smtClean="0">
                <a:solidFill>
                  <a:schemeClr val="tx1"/>
                </a:solidFill>
              </a:rPr>
            </a:br>
            <a:endParaRPr lang="de-DE" sz="1800" dirty="0" smtClean="0">
              <a:solidFill>
                <a:schemeClr val="tx1"/>
              </a:solidFill>
            </a:endParaRPr>
          </a:p>
        </p:txBody>
      </p:sp>
      <p:sp>
        <p:nvSpPr>
          <p:cNvPr id="6" name="5 - Θέση αριθμού διαφάνειας"/>
          <p:cNvSpPr>
            <a:spLocks noGrp="1"/>
          </p:cNvSpPr>
          <p:nvPr>
            <p:ph type="sldNum" sz="quarter" idx="12"/>
          </p:nvPr>
        </p:nvSpPr>
        <p:spPr/>
        <p:txBody>
          <a:bodyPr/>
          <a:lstStyle/>
          <a:p>
            <a:pPr>
              <a:defRPr/>
            </a:pPr>
            <a:fld id="{81C24F2A-6AB9-4AA5-B4BC-0D72362861C5}" type="slidenum">
              <a:rPr lang="de-DE"/>
              <a:pPr>
                <a:defRPr/>
              </a:pPr>
              <a:t>43</a:t>
            </a:fld>
            <a:endParaRPr lang="de-DE"/>
          </a:p>
        </p:txBody>
      </p:sp>
      <p:graphicFrame>
        <p:nvGraphicFramePr>
          <p:cNvPr id="8" name="7 - Θέση περιεχομένου"/>
          <p:cNvGraphicFramePr>
            <a:graphicFrameLocks noGrp="1"/>
          </p:cNvGraphicFramePr>
          <p:nvPr>
            <p:ph idx="1"/>
          </p:nvPr>
        </p:nvGraphicFramePr>
        <p:xfrm>
          <a:off x="179512" y="692696"/>
          <a:ext cx="8712968" cy="56886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8 - Στρογγυλεμένο ορθογώνιο"/>
          <p:cNvSpPr/>
          <p:nvPr/>
        </p:nvSpPr>
        <p:spPr>
          <a:xfrm>
            <a:off x="611560" y="1412776"/>
            <a:ext cx="7776864" cy="4104456"/>
          </a:xfrm>
          <a:prstGeom prst="roundRect">
            <a:avLst/>
          </a:prstGeom>
          <a:solidFill>
            <a:srgbClr val="FFB547"/>
          </a:solidFill>
          <a:ln>
            <a:solidFill>
              <a:srgbClr val="007400"/>
            </a:solidFill>
          </a:ln>
          <a:scene3d>
            <a:camera prst="orthographicFront"/>
            <a:lightRig rig="threePt" dir="t"/>
          </a:scene3d>
          <a:sp3d prstMaterial="metal">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l-GR" sz="2600" dirty="0">
                <a:solidFill>
                  <a:schemeClr val="bg1">
                    <a:lumMod val="50000"/>
                  </a:schemeClr>
                </a:solidFill>
              </a:rPr>
              <a:t>Τα ωρολόγια και τα αναλυτικά προγράμματα σπουδών επανεκτιμώνται, αξιολογούνται και, αν κριθεί σκόπιμο, </a:t>
            </a:r>
            <a:r>
              <a:rPr lang="el-GR" sz="2600" dirty="0">
                <a:solidFill>
                  <a:schemeClr val="bg1">
                    <a:lumMod val="50000"/>
                  </a:schemeClr>
                </a:solidFill>
                <a:effectLst>
                  <a:outerShdw blurRad="38100" dist="38100" dir="2700000" algn="tl">
                    <a:srgbClr val="000000">
                      <a:alpha val="43137"/>
                    </a:srgbClr>
                  </a:outerShdw>
                </a:effectLst>
              </a:rPr>
              <a:t>ανανεώνονται</a:t>
            </a:r>
            <a:r>
              <a:rPr lang="el-GR" sz="2600" dirty="0">
                <a:solidFill>
                  <a:schemeClr val="bg1">
                    <a:lumMod val="50000"/>
                  </a:schemeClr>
                </a:solidFill>
              </a:rPr>
              <a:t> </a:t>
            </a:r>
            <a:r>
              <a:rPr lang="el-GR" sz="2600" dirty="0">
                <a:solidFill>
                  <a:schemeClr val="bg1">
                    <a:lumMod val="50000"/>
                  </a:schemeClr>
                </a:solidFill>
                <a:effectLst>
                  <a:outerShdw blurRad="38100" dist="38100" dir="2700000" algn="tl">
                    <a:srgbClr val="000000">
                      <a:alpha val="43137"/>
                    </a:srgbClr>
                  </a:outerShdw>
                </a:effectLst>
              </a:rPr>
              <a:t>κάθε έξι (6) τουλάχιστον, έτη.</a:t>
            </a:r>
            <a:endParaRPr lang="el-GR" sz="2600" dirty="0">
              <a:solidFill>
                <a:schemeClr val="bg1">
                  <a:lumMod val="50000"/>
                </a:schemeClr>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graphicEl>
                                              <a:dgm id="{C0C40528-51FA-4A7C-A3DD-1F6006C54090}"/>
                                            </p:graphicEl>
                                          </p:spTgt>
                                        </p:tgtEl>
                                        <p:attrNameLst>
                                          <p:attrName>style.visibility</p:attrName>
                                        </p:attrNameLst>
                                      </p:cBhvr>
                                      <p:to>
                                        <p:strVal val="visible"/>
                                      </p:to>
                                    </p:set>
                                    <p:animEffect transition="in" filter="fade">
                                      <p:cBhvr>
                                        <p:cTn id="7" dur="1000"/>
                                        <p:tgtEl>
                                          <p:spTgt spid="8">
                                            <p:graphicEl>
                                              <a:dgm id="{C0C40528-51FA-4A7C-A3DD-1F6006C54090}"/>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graphicEl>
                                              <a:dgm id="{DF278C87-55EF-4098-B35F-09FB923D1D95}"/>
                                            </p:graphicEl>
                                          </p:spTgt>
                                        </p:tgtEl>
                                        <p:attrNameLst>
                                          <p:attrName>style.visibility</p:attrName>
                                        </p:attrNameLst>
                                      </p:cBhvr>
                                      <p:to>
                                        <p:strVal val="visible"/>
                                      </p:to>
                                    </p:set>
                                    <p:animEffect transition="in" filter="fade">
                                      <p:cBhvr>
                                        <p:cTn id="10" dur="1000"/>
                                        <p:tgtEl>
                                          <p:spTgt spid="8">
                                            <p:graphicEl>
                                              <a:dgm id="{DF278C87-55EF-4098-B35F-09FB923D1D95}"/>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graphicEl>
                                              <a:dgm id="{105AF61A-8233-4002-83E5-77F3933B4B19}"/>
                                            </p:graphicEl>
                                          </p:spTgt>
                                        </p:tgtEl>
                                        <p:attrNameLst>
                                          <p:attrName>style.visibility</p:attrName>
                                        </p:attrNameLst>
                                      </p:cBhvr>
                                      <p:to>
                                        <p:strVal val="visible"/>
                                      </p:to>
                                    </p:set>
                                    <p:animEffect transition="in" filter="fade">
                                      <p:cBhvr>
                                        <p:cTn id="15" dur="1000"/>
                                        <p:tgtEl>
                                          <p:spTgt spid="8">
                                            <p:graphicEl>
                                              <a:dgm id="{105AF61A-8233-4002-83E5-77F3933B4B19}"/>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graphicEl>
                                              <a:dgm id="{7C3727F9-A0EA-4CF1-97D2-5580B73593F1}"/>
                                            </p:graphicEl>
                                          </p:spTgt>
                                        </p:tgtEl>
                                        <p:attrNameLst>
                                          <p:attrName>style.visibility</p:attrName>
                                        </p:attrNameLst>
                                      </p:cBhvr>
                                      <p:to>
                                        <p:strVal val="visible"/>
                                      </p:to>
                                    </p:set>
                                    <p:animEffect transition="in" filter="fade">
                                      <p:cBhvr>
                                        <p:cTn id="18" dur="1000"/>
                                        <p:tgtEl>
                                          <p:spTgt spid="8">
                                            <p:graphicEl>
                                              <a:dgm id="{7C3727F9-A0EA-4CF1-97D2-5580B73593F1}"/>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graphicEl>
                                              <a:dgm id="{ED19F14E-2B0D-4A72-A501-08F3F315BCF7}"/>
                                            </p:graphicEl>
                                          </p:spTgt>
                                        </p:tgtEl>
                                        <p:attrNameLst>
                                          <p:attrName>style.visibility</p:attrName>
                                        </p:attrNameLst>
                                      </p:cBhvr>
                                      <p:to>
                                        <p:strVal val="visible"/>
                                      </p:to>
                                    </p:set>
                                    <p:animEffect transition="in" filter="fade">
                                      <p:cBhvr>
                                        <p:cTn id="21" dur="1000"/>
                                        <p:tgtEl>
                                          <p:spTgt spid="8">
                                            <p:graphicEl>
                                              <a:dgm id="{ED19F14E-2B0D-4A72-A501-08F3F315BCF7}"/>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graphicEl>
                                              <a:dgm id="{46C4B5FA-2421-43FE-A82B-DA2DC5FE8821}"/>
                                            </p:graphicEl>
                                          </p:spTgt>
                                        </p:tgtEl>
                                        <p:attrNameLst>
                                          <p:attrName>style.visibility</p:attrName>
                                        </p:attrNameLst>
                                      </p:cBhvr>
                                      <p:to>
                                        <p:strVal val="visible"/>
                                      </p:to>
                                    </p:set>
                                    <p:animEffect transition="in" filter="fade">
                                      <p:cBhvr>
                                        <p:cTn id="26" dur="1000"/>
                                        <p:tgtEl>
                                          <p:spTgt spid="8">
                                            <p:graphicEl>
                                              <a:dgm id="{46C4B5FA-2421-43FE-A82B-DA2DC5FE8821}"/>
                                            </p:graphic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graphicEl>
                                              <a:dgm id="{C713D507-3D6C-4E66-A2FC-F67008F295CC}"/>
                                            </p:graphicEl>
                                          </p:spTgt>
                                        </p:tgtEl>
                                        <p:attrNameLst>
                                          <p:attrName>style.visibility</p:attrName>
                                        </p:attrNameLst>
                                      </p:cBhvr>
                                      <p:to>
                                        <p:strVal val="visible"/>
                                      </p:to>
                                    </p:set>
                                    <p:animEffect transition="in" filter="fade">
                                      <p:cBhvr>
                                        <p:cTn id="29" dur="1000"/>
                                        <p:tgtEl>
                                          <p:spTgt spid="8">
                                            <p:graphicEl>
                                              <a:dgm id="{C713D507-3D6C-4E66-A2FC-F67008F295CC}"/>
                                            </p:graphic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graphicEl>
                                              <a:dgm id="{47D327BC-B5D4-402B-94F1-611CA3F7408B}"/>
                                            </p:graphicEl>
                                          </p:spTgt>
                                        </p:tgtEl>
                                        <p:attrNameLst>
                                          <p:attrName>style.visibility</p:attrName>
                                        </p:attrNameLst>
                                      </p:cBhvr>
                                      <p:to>
                                        <p:strVal val="visible"/>
                                      </p:to>
                                    </p:set>
                                    <p:animEffect transition="in" filter="fade">
                                      <p:cBhvr>
                                        <p:cTn id="32" dur="1000"/>
                                        <p:tgtEl>
                                          <p:spTgt spid="8">
                                            <p:graphicEl>
                                              <a:dgm id="{47D327BC-B5D4-402B-94F1-611CA3F7408B}"/>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graphicEl>
                                              <a:dgm id="{9EA7C1FF-5C15-420C-A2B7-187B1D4527FF}"/>
                                            </p:graphicEl>
                                          </p:spTgt>
                                        </p:tgtEl>
                                        <p:attrNameLst>
                                          <p:attrName>style.visibility</p:attrName>
                                        </p:attrNameLst>
                                      </p:cBhvr>
                                      <p:to>
                                        <p:strVal val="visible"/>
                                      </p:to>
                                    </p:set>
                                    <p:animEffect transition="in" filter="fade">
                                      <p:cBhvr>
                                        <p:cTn id="37" dur="1000"/>
                                        <p:tgtEl>
                                          <p:spTgt spid="8">
                                            <p:graphicEl>
                                              <a:dgm id="{9EA7C1FF-5C15-420C-A2B7-187B1D4527FF}"/>
                                            </p:graphic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graphicEl>
                                              <a:dgm id="{6A489D28-1E83-432A-9519-9749BE28F964}"/>
                                            </p:graphicEl>
                                          </p:spTgt>
                                        </p:tgtEl>
                                        <p:attrNameLst>
                                          <p:attrName>style.visibility</p:attrName>
                                        </p:attrNameLst>
                                      </p:cBhvr>
                                      <p:to>
                                        <p:strVal val="visible"/>
                                      </p:to>
                                    </p:set>
                                    <p:animEffect transition="in" filter="fade">
                                      <p:cBhvr>
                                        <p:cTn id="40" dur="1000"/>
                                        <p:tgtEl>
                                          <p:spTgt spid="8">
                                            <p:graphicEl>
                                              <a:dgm id="{6A489D28-1E83-432A-9519-9749BE28F964}"/>
                                            </p:graphic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graphicEl>
                                              <a:dgm id="{B00D01CE-CC68-4E70-89BE-11BCF3D5D2B4}"/>
                                            </p:graphicEl>
                                          </p:spTgt>
                                        </p:tgtEl>
                                        <p:attrNameLst>
                                          <p:attrName>style.visibility</p:attrName>
                                        </p:attrNameLst>
                                      </p:cBhvr>
                                      <p:to>
                                        <p:strVal val="visible"/>
                                      </p:to>
                                    </p:set>
                                    <p:animEffect transition="in" filter="fade">
                                      <p:cBhvr>
                                        <p:cTn id="43" dur="1000"/>
                                        <p:tgtEl>
                                          <p:spTgt spid="8">
                                            <p:graphicEl>
                                              <a:dgm id="{B00D01CE-CC68-4E70-89BE-11BCF3D5D2B4}"/>
                                            </p:graphic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graphicEl>
                                              <a:dgm id="{F2B95ECF-24E8-4BCC-856B-2B66B26C659C}"/>
                                            </p:graphicEl>
                                          </p:spTgt>
                                        </p:tgtEl>
                                        <p:attrNameLst>
                                          <p:attrName>style.visibility</p:attrName>
                                        </p:attrNameLst>
                                      </p:cBhvr>
                                      <p:to>
                                        <p:strVal val="visible"/>
                                      </p:to>
                                    </p:set>
                                    <p:animEffect transition="in" filter="fade">
                                      <p:cBhvr>
                                        <p:cTn id="48" dur="1000"/>
                                        <p:tgtEl>
                                          <p:spTgt spid="8">
                                            <p:graphicEl>
                                              <a:dgm id="{F2B95ECF-24E8-4BCC-856B-2B66B26C659C}"/>
                                            </p:graphic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graphicEl>
                                              <a:dgm id="{B7BA194A-A35C-454C-920E-B245C2B0AE5F}"/>
                                            </p:graphicEl>
                                          </p:spTgt>
                                        </p:tgtEl>
                                        <p:attrNameLst>
                                          <p:attrName>style.visibility</p:attrName>
                                        </p:attrNameLst>
                                      </p:cBhvr>
                                      <p:to>
                                        <p:strVal val="visible"/>
                                      </p:to>
                                    </p:set>
                                    <p:animEffect transition="in" filter="fade">
                                      <p:cBhvr>
                                        <p:cTn id="51" dur="1000"/>
                                        <p:tgtEl>
                                          <p:spTgt spid="8">
                                            <p:graphicEl>
                                              <a:dgm id="{B7BA194A-A35C-454C-920E-B245C2B0AE5F}"/>
                                            </p:graphic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graphicEl>
                                              <a:dgm id="{86E5E851-0FA3-4CBA-86B9-081674287785}"/>
                                            </p:graphicEl>
                                          </p:spTgt>
                                        </p:tgtEl>
                                        <p:attrNameLst>
                                          <p:attrName>style.visibility</p:attrName>
                                        </p:attrNameLst>
                                      </p:cBhvr>
                                      <p:to>
                                        <p:strVal val="visible"/>
                                      </p:to>
                                    </p:set>
                                    <p:animEffect transition="in" filter="fade">
                                      <p:cBhvr>
                                        <p:cTn id="54" dur="1000"/>
                                        <p:tgtEl>
                                          <p:spTgt spid="8">
                                            <p:graphicEl>
                                              <a:dgm id="{86E5E851-0FA3-4CBA-86B9-081674287785}"/>
                                            </p:graphic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1" nodeType="clickEffect">
                                  <p:stCondLst>
                                    <p:cond delay="0"/>
                                  </p:stCondLst>
                                  <p:childTnLst>
                                    <p:animEffect transition="out" filter="fade">
                                      <p:cBhvr>
                                        <p:cTn id="58" dur="500"/>
                                        <p:tgtEl>
                                          <p:spTgt spid="8">
                                            <p:graphicEl>
                                              <a:dgm id="{C0C40528-51FA-4A7C-A3DD-1F6006C54090}"/>
                                            </p:graphicEl>
                                          </p:spTgt>
                                        </p:tgtEl>
                                      </p:cBhvr>
                                    </p:animEffect>
                                    <p:set>
                                      <p:cBhvr>
                                        <p:cTn id="59" dur="1" fill="hold">
                                          <p:stCondLst>
                                            <p:cond delay="499"/>
                                          </p:stCondLst>
                                        </p:cTn>
                                        <p:tgtEl>
                                          <p:spTgt spid="8">
                                            <p:graphicEl>
                                              <a:dgm id="{C0C40528-51FA-4A7C-A3DD-1F6006C54090}"/>
                                            </p:graphicEl>
                                          </p:spTgt>
                                        </p:tgtEl>
                                        <p:attrNameLst>
                                          <p:attrName>style.visibility</p:attrName>
                                        </p:attrNameLst>
                                      </p:cBhvr>
                                      <p:to>
                                        <p:strVal val="hidden"/>
                                      </p:to>
                                    </p:set>
                                  </p:childTnLst>
                                </p:cTn>
                              </p:par>
                              <p:par>
                                <p:cTn id="60" presetID="10" presetClass="exit" presetSubtype="0" fill="hold" grpId="1" nodeType="withEffect">
                                  <p:stCondLst>
                                    <p:cond delay="0"/>
                                  </p:stCondLst>
                                  <p:childTnLst>
                                    <p:animEffect transition="out" filter="fade">
                                      <p:cBhvr>
                                        <p:cTn id="61" dur="500"/>
                                        <p:tgtEl>
                                          <p:spTgt spid="8">
                                            <p:graphicEl>
                                              <a:dgm id="{DF278C87-55EF-4098-B35F-09FB923D1D95}"/>
                                            </p:graphicEl>
                                          </p:spTgt>
                                        </p:tgtEl>
                                      </p:cBhvr>
                                    </p:animEffect>
                                    <p:set>
                                      <p:cBhvr>
                                        <p:cTn id="62" dur="1" fill="hold">
                                          <p:stCondLst>
                                            <p:cond delay="499"/>
                                          </p:stCondLst>
                                        </p:cTn>
                                        <p:tgtEl>
                                          <p:spTgt spid="8">
                                            <p:graphicEl>
                                              <a:dgm id="{DF278C87-55EF-4098-B35F-09FB923D1D95}"/>
                                            </p:graphicEl>
                                          </p:spTgt>
                                        </p:tgtEl>
                                        <p:attrNameLst>
                                          <p:attrName>style.visibility</p:attrName>
                                        </p:attrNameLst>
                                      </p:cBhvr>
                                      <p:to>
                                        <p:strVal val="hidden"/>
                                      </p:to>
                                    </p:set>
                                  </p:childTnLst>
                                </p:cTn>
                              </p:par>
                              <p:par>
                                <p:cTn id="63" presetID="10" presetClass="exit" presetSubtype="0" fill="hold" grpId="1" nodeType="withEffect">
                                  <p:stCondLst>
                                    <p:cond delay="0"/>
                                  </p:stCondLst>
                                  <p:childTnLst>
                                    <p:animEffect transition="out" filter="fade">
                                      <p:cBhvr>
                                        <p:cTn id="64" dur="500"/>
                                        <p:tgtEl>
                                          <p:spTgt spid="8">
                                            <p:graphicEl>
                                              <a:dgm id="{105AF61A-8233-4002-83E5-77F3933B4B19}"/>
                                            </p:graphicEl>
                                          </p:spTgt>
                                        </p:tgtEl>
                                      </p:cBhvr>
                                    </p:animEffect>
                                    <p:set>
                                      <p:cBhvr>
                                        <p:cTn id="65" dur="1" fill="hold">
                                          <p:stCondLst>
                                            <p:cond delay="499"/>
                                          </p:stCondLst>
                                        </p:cTn>
                                        <p:tgtEl>
                                          <p:spTgt spid="8">
                                            <p:graphicEl>
                                              <a:dgm id="{105AF61A-8233-4002-83E5-77F3933B4B19}"/>
                                            </p:graphicEl>
                                          </p:spTgt>
                                        </p:tgtEl>
                                        <p:attrNameLst>
                                          <p:attrName>style.visibility</p:attrName>
                                        </p:attrNameLst>
                                      </p:cBhvr>
                                      <p:to>
                                        <p:strVal val="hidden"/>
                                      </p:to>
                                    </p:set>
                                  </p:childTnLst>
                                </p:cTn>
                              </p:par>
                              <p:par>
                                <p:cTn id="66" presetID="10" presetClass="exit" presetSubtype="0" fill="hold" grpId="1" nodeType="withEffect">
                                  <p:stCondLst>
                                    <p:cond delay="0"/>
                                  </p:stCondLst>
                                  <p:childTnLst>
                                    <p:animEffect transition="out" filter="fade">
                                      <p:cBhvr>
                                        <p:cTn id="67" dur="500"/>
                                        <p:tgtEl>
                                          <p:spTgt spid="8">
                                            <p:graphicEl>
                                              <a:dgm id="{7C3727F9-A0EA-4CF1-97D2-5580B73593F1}"/>
                                            </p:graphicEl>
                                          </p:spTgt>
                                        </p:tgtEl>
                                      </p:cBhvr>
                                    </p:animEffect>
                                    <p:set>
                                      <p:cBhvr>
                                        <p:cTn id="68" dur="1" fill="hold">
                                          <p:stCondLst>
                                            <p:cond delay="499"/>
                                          </p:stCondLst>
                                        </p:cTn>
                                        <p:tgtEl>
                                          <p:spTgt spid="8">
                                            <p:graphicEl>
                                              <a:dgm id="{7C3727F9-A0EA-4CF1-97D2-5580B73593F1}"/>
                                            </p:graphicEl>
                                          </p:spTgt>
                                        </p:tgtEl>
                                        <p:attrNameLst>
                                          <p:attrName>style.visibility</p:attrName>
                                        </p:attrNameLst>
                                      </p:cBhvr>
                                      <p:to>
                                        <p:strVal val="hidden"/>
                                      </p:to>
                                    </p:set>
                                  </p:childTnLst>
                                </p:cTn>
                              </p:par>
                              <p:par>
                                <p:cTn id="69" presetID="10" presetClass="exit" presetSubtype="0" fill="hold" grpId="1" nodeType="withEffect">
                                  <p:stCondLst>
                                    <p:cond delay="0"/>
                                  </p:stCondLst>
                                  <p:childTnLst>
                                    <p:animEffect transition="out" filter="fade">
                                      <p:cBhvr>
                                        <p:cTn id="70" dur="500"/>
                                        <p:tgtEl>
                                          <p:spTgt spid="8">
                                            <p:graphicEl>
                                              <a:dgm id="{ED19F14E-2B0D-4A72-A501-08F3F315BCF7}"/>
                                            </p:graphicEl>
                                          </p:spTgt>
                                        </p:tgtEl>
                                      </p:cBhvr>
                                    </p:animEffect>
                                    <p:set>
                                      <p:cBhvr>
                                        <p:cTn id="71" dur="1" fill="hold">
                                          <p:stCondLst>
                                            <p:cond delay="499"/>
                                          </p:stCondLst>
                                        </p:cTn>
                                        <p:tgtEl>
                                          <p:spTgt spid="8">
                                            <p:graphicEl>
                                              <a:dgm id="{ED19F14E-2B0D-4A72-A501-08F3F315BCF7}"/>
                                            </p:graphicEl>
                                          </p:spTgt>
                                        </p:tgtEl>
                                        <p:attrNameLst>
                                          <p:attrName>style.visibility</p:attrName>
                                        </p:attrNameLst>
                                      </p:cBhvr>
                                      <p:to>
                                        <p:strVal val="hidden"/>
                                      </p:to>
                                    </p:set>
                                  </p:childTnLst>
                                </p:cTn>
                              </p:par>
                              <p:par>
                                <p:cTn id="72" presetID="10" presetClass="exit" presetSubtype="0" fill="hold" grpId="1" nodeType="withEffect">
                                  <p:stCondLst>
                                    <p:cond delay="0"/>
                                  </p:stCondLst>
                                  <p:childTnLst>
                                    <p:animEffect transition="out" filter="fade">
                                      <p:cBhvr>
                                        <p:cTn id="73" dur="500"/>
                                        <p:tgtEl>
                                          <p:spTgt spid="8">
                                            <p:graphicEl>
                                              <a:dgm id="{9EA7C1FF-5C15-420C-A2B7-187B1D4527FF}"/>
                                            </p:graphicEl>
                                          </p:spTgt>
                                        </p:tgtEl>
                                      </p:cBhvr>
                                    </p:animEffect>
                                    <p:set>
                                      <p:cBhvr>
                                        <p:cTn id="74" dur="1" fill="hold">
                                          <p:stCondLst>
                                            <p:cond delay="499"/>
                                          </p:stCondLst>
                                        </p:cTn>
                                        <p:tgtEl>
                                          <p:spTgt spid="8">
                                            <p:graphicEl>
                                              <a:dgm id="{9EA7C1FF-5C15-420C-A2B7-187B1D4527FF}"/>
                                            </p:graphicEl>
                                          </p:spTgt>
                                        </p:tgtEl>
                                        <p:attrNameLst>
                                          <p:attrName>style.visibility</p:attrName>
                                        </p:attrNameLst>
                                      </p:cBhvr>
                                      <p:to>
                                        <p:strVal val="hidden"/>
                                      </p:to>
                                    </p:set>
                                  </p:childTnLst>
                                </p:cTn>
                              </p:par>
                              <p:par>
                                <p:cTn id="75" presetID="10" presetClass="exit" presetSubtype="0" fill="hold" grpId="1" nodeType="withEffect">
                                  <p:stCondLst>
                                    <p:cond delay="0"/>
                                  </p:stCondLst>
                                  <p:childTnLst>
                                    <p:animEffect transition="out" filter="fade">
                                      <p:cBhvr>
                                        <p:cTn id="76" dur="500"/>
                                        <p:tgtEl>
                                          <p:spTgt spid="8">
                                            <p:graphicEl>
                                              <a:dgm id="{6A489D28-1E83-432A-9519-9749BE28F964}"/>
                                            </p:graphicEl>
                                          </p:spTgt>
                                        </p:tgtEl>
                                      </p:cBhvr>
                                    </p:animEffect>
                                    <p:set>
                                      <p:cBhvr>
                                        <p:cTn id="77" dur="1" fill="hold">
                                          <p:stCondLst>
                                            <p:cond delay="499"/>
                                          </p:stCondLst>
                                        </p:cTn>
                                        <p:tgtEl>
                                          <p:spTgt spid="8">
                                            <p:graphicEl>
                                              <a:dgm id="{6A489D28-1E83-432A-9519-9749BE28F964}"/>
                                            </p:graphicEl>
                                          </p:spTgt>
                                        </p:tgtEl>
                                        <p:attrNameLst>
                                          <p:attrName>style.visibility</p:attrName>
                                        </p:attrNameLst>
                                      </p:cBhvr>
                                      <p:to>
                                        <p:strVal val="hidden"/>
                                      </p:to>
                                    </p:set>
                                  </p:childTnLst>
                                </p:cTn>
                              </p:par>
                              <p:par>
                                <p:cTn id="78" presetID="10" presetClass="exit" presetSubtype="0" fill="hold" grpId="1" nodeType="withEffect">
                                  <p:stCondLst>
                                    <p:cond delay="0"/>
                                  </p:stCondLst>
                                  <p:childTnLst>
                                    <p:animEffect transition="out" filter="fade">
                                      <p:cBhvr>
                                        <p:cTn id="79" dur="500"/>
                                        <p:tgtEl>
                                          <p:spTgt spid="8">
                                            <p:graphicEl>
                                              <a:dgm id="{B00D01CE-CC68-4E70-89BE-11BCF3D5D2B4}"/>
                                            </p:graphicEl>
                                          </p:spTgt>
                                        </p:tgtEl>
                                      </p:cBhvr>
                                    </p:animEffect>
                                    <p:set>
                                      <p:cBhvr>
                                        <p:cTn id="80" dur="1" fill="hold">
                                          <p:stCondLst>
                                            <p:cond delay="499"/>
                                          </p:stCondLst>
                                        </p:cTn>
                                        <p:tgtEl>
                                          <p:spTgt spid="8">
                                            <p:graphicEl>
                                              <a:dgm id="{B00D01CE-CC68-4E70-89BE-11BCF3D5D2B4}"/>
                                            </p:graphicEl>
                                          </p:spTgt>
                                        </p:tgtEl>
                                        <p:attrNameLst>
                                          <p:attrName>style.visibility</p:attrName>
                                        </p:attrNameLst>
                                      </p:cBhvr>
                                      <p:to>
                                        <p:strVal val="hidden"/>
                                      </p:to>
                                    </p:set>
                                  </p:childTnLst>
                                </p:cTn>
                              </p:par>
                              <p:par>
                                <p:cTn id="81" presetID="10" presetClass="exit" presetSubtype="0" fill="hold" grpId="1" nodeType="withEffect">
                                  <p:stCondLst>
                                    <p:cond delay="0"/>
                                  </p:stCondLst>
                                  <p:childTnLst>
                                    <p:animEffect transition="out" filter="fade">
                                      <p:cBhvr>
                                        <p:cTn id="82" dur="500"/>
                                        <p:tgtEl>
                                          <p:spTgt spid="8">
                                            <p:graphicEl>
                                              <a:dgm id="{46C4B5FA-2421-43FE-A82B-DA2DC5FE8821}"/>
                                            </p:graphicEl>
                                          </p:spTgt>
                                        </p:tgtEl>
                                      </p:cBhvr>
                                    </p:animEffect>
                                    <p:set>
                                      <p:cBhvr>
                                        <p:cTn id="83" dur="1" fill="hold">
                                          <p:stCondLst>
                                            <p:cond delay="499"/>
                                          </p:stCondLst>
                                        </p:cTn>
                                        <p:tgtEl>
                                          <p:spTgt spid="8">
                                            <p:graphicEl>
                                              <a:dgm id="{46C4B5FA-2421-43FE-A82B-DA2DC5FE8821}"/>
                                            </p:graphicEl>
                                          </p:spTgt>
                                        </p:tgtEl>
                                        <p:attrNameLst>
                                          <p:attrName>style.visibility</p:attrName>
                                        </p:attrNameLst>
                                      </p:cBhvr>
                                      <p:to>
                                        <p:strVal val="hidden"/>
                                      </p:to>
                                    </p:set>
                                  </p:childTnLst>
                                </p:cTn>
                              </p:par>
                              <p:par>
                                <p:cTn id="84" presetID="10" presetClass="exit" presetSubtype="0" fill="hold" grpId="1" nodeType="withEffect">
                                  <p:stCondLst>
                                    <p:cond delay="0"/>
                                  </p:stCondLst>
                                  <p:childTnLst>
                                    <p:animEffect transition="out" filter="fade">
                                      <p:cBhvr>
                                        <p:cTn id="85" dur="500"/>
                                        <p:tgtEl>
                                          <p:spTgt spid="8">
                                            <p:graphicEl>
                                              <a:dgm id="{C713D507-3D6C-4E66-A2FC-F67008F295CC}"/>
                                            </p:graphicEl>
                                          </p:spTgt>
                                        </p:tgtEl>
                                      </p:cBhvr>
                                    </p:animEffect>
                                    <p:set>
                                      <p:cBhvr>
                                        <p:cTn id="86" dur="1" fill="hold">
                                          <p:stCondLst>
                                            <p:cond delay="499"/>
                                          </p:stCondLst>
                                        </p:cTn>
                                        <p:tgtEl>
                                          <p:spTgt spid="8">
                                            <p:graphicEl>
                                              <a:dgm id="{C713D507-3D6C-4E66-A2FC-F67008F295CC}"/>
                                            </p:graphicEl>
                                          </p:spTgt>
                                        </p:tgtEl>
                                        <p:attrNameLst>
                                          <p:attrName>style.visibility</p:attrName>
                                        </p:attrNameLst>
                                      </p:cBhvr>
                                      <p:to>
                                        <p:strVal val="hidden"/>
                                      </p:to>
                                    </p:set>
                                  </p:childTnLst>
                                </p:cTn>
                              </p:par>
                              <p:par>
                                <p:cTn id="87" presetID="10" presetClass="exit" presetSubtype="0" fill="hold" grpId="1" nodeType="withEffect">
                                  <p:stCondLst>
                                    <p:cond delay="0"/>
                                  </p:stCondLst>
                                  <p:childTnLst>
                                    <p:animEffect transition="out" filter="fade">
                                      <p:cBhvr>
                                        <p:cTn id="88" dur="500"/>
                                        <p:tgtEl>
                                          <p:spTgt spid="8">
                                            <p:graphicEl>
                                              <a:dgm id="{47D327BC-B5D4-402B-94F1-611CA3F7408B}"/>
                                            </p:graphicEl>
                                          </p:spTgt>
                                        </p:tgtEl>
                                      </p:cBhvr>
                                    </p:animEffect>
                                    <p:set>
                                      <p:cBhvr>
                                        <p:cTn id="89" dur="1" fill="hold">
                                          <p:stCondLst>
                                            <p:cond delay="499"/>
                                          </p:stCondLst>
                                        </p:cTn>
                                        <p:tgtEl>
                                          <p:spTgt spid="8">
                                            <p:graphicEl>
                                              <a:dgm id="{47D327BC-B5D4-402B-94F1-611CA3F7408B}"/>
                                            </p:graphicEl>
                                          </p:spTgt>
                                        </p:tgtEl>
                                        <p:attrNameLst>
                                          <p:attrName>style.visibility</p:attrName>
                                        </p:attrNameLst>
                                      </p:cBhvr>
                                      <p:to>
                                        <p:strVal val="hidden"/>
                                      </p:to>
                                    </p:set>
                                  </p:childTnLst>
                                </p:cTn>
                              </p:par>
                              <p:par>
                                <p:cTn id="90" presetID="10" presetClass="exit" presetSubtype="0" fill="hold" grpId="1" nodeType="withEffect">
                                  <p:stCondLst>
                                    <p:cond delay="0"/>
                                  </p:stCondLst>
                                  <p:childTnLst>
                                    <p:animEffect transition="out" filter="fade">
                                      <p:cBhvr>
                                        <p:cTn id="91" dur="500"/>
                                        <p:tgtEl>
                                          <p:spTgt spid="8">
                                            <p:graphicEl>
                                              <a:dgm id="{F2B95ECF-24E8-4BCC-856B-2B66B26C659C}"/>
                                            </p:graphicEl>
                                          </p:spTgt>
                                        </p:tgtEl>
                                      </p:cBhvr>
                                    </p:animEffect>
                                    <p:set>
                                      <p:cBhvr>
                                        <p:cTn id="92" dur="1" fill="hold">
                                          <p:stCondLst>
                                            <p:cond delay="499"/>
                                          </p:stCondLst>
                                        </p:cTn>
                                        <p:tgtEl>
                                          <p:spTgt spid="8">
                                            <p:graphicEl>
                                              <a:dgm id="{F2B95ECF-24E8-4BCC-856B-2B66B26C659C}"/>
                                            </p:graphicEl>
                                          </p:spTgt>
                                        </p:tgtEl>
                                        <p:attrNameLst>
                                          <p:attrName>style.visibility</p:attrName>
                                        </p:attrNameLst>
                                      </p:cBhvr>
                                      <p:to>
                                        <p:strVal val="hidden"/>
                                      </p:to>
                                    </p:set>
                                  </p:childTnLst>
                                </p:cTn>
                              </p:par>
                              <p:par>
                                <p:cTn id="93" presetID="10" presetClass="exit" presetSubtype="0" fill="hold" grpId="1" nodeType="withEffect">
                                  <p:stCondLst>
                                    <p:cond delay="0"/>
                                  </p:stCondLst>
                                  <p:childTnLst>
                                    <p:animEffect transition="out" filter="fade">
                                      <p:cBhvr>
                                        <p:cTn id="94" dur="500"/>
                                        <p:tgtEl>
                                          <p:spTgt spid="8">
                                            <p:graphicEl>
                                              <a:dgm id="{B7BA194A-A35C-454C-920E-B245C2B0AE5F}"/>
                                            </p:graphicEl>
                                          </p:spTgt>
                                        </p:tgtEl>
                                      </p:cBhvr>
                                    </p:animEffect>
                                    <p:set>
                                      <p:cBhvr>
                                        <p:cTn id="95" dur="1" fill="hold">
                                          <p:stCondLst>
                                            <p:cond delay="499"/>
                                          </p:stCondLst>
                                        </p:cTn>
                                        <p:tgtEl>
                                          <p:spTgt spid="8">
                                            <p:graphicEl>
                                              <a:dgm id="{B7BA194A-A35C-454C-920E-B245C2B0AE5F}"/>
                                            </p:graphicEl>
                                          </p:spTgt>
                                        </p:tgtEl>
                                        <p:attrNameLst>
                                          <p:attrName>style.visibility</p:attrName>
                                        </p:attrNameLst>
                                      </p:cBhvr>
                                      <p:to>
                                        <p:strVal val="hidden"/>
                                      </p:to>
                                    </p:set>
                                  </p:childTnLst>
                                </p:cTn>
                              </p:par>
                              <p:par>
                                <p:cTn id="96" presetID="10" presetClass="exit" presetSubtype="0" fill="hold" grpId="1" nodeType="withEffect">
                                  <p:stCondLst>
                                    <p:cond delay="0"/>
                                  </p:stCondLst>
                                  <p:childTnLst>
                                    <p:animEffect transition="out" filter="fade">
                                      <p:cBhvr>
                                        <p:cTn id="97" dur="500"/>
                                        <p:tgtEl>
                                          <p:spTgt spid="8">
                                            <p:graphicEl>
                                              <a:dgm id="{86E5E851-0FA3-4CBA-86B9-081674287785}"/>
                                            </p:graphicEl>
                                          </p:spTgt>
                                        </p:tgtEl>
                                      </p:cBhvr>
                                    </p:animEffect>
                                    <p:set>
                                      <p:cBhvr>
                                        <p:cTn id="98" dur="1" fill="hold">
                                          <p:stCondLst>
                                            <p:cond delay="499"/>
                                          </p:stCondLst>
                                        </p:cTn>
                                        <p:tgtEl>
                                          <p:spTgt spid="8">
                                            <p:graphicEl>
                                              <a:dgm id="{86E5E851-0FA3-4CBA-86B9-081674287785}"/>
                                            </p:graphicEl>
                                          </p:spTgt>
                                        </p:tgtEl>
                                        <p:attrNameLst>
                                          <p:attrName>style.visibility</p:attrName>
                                        </p:attrNameLst>
                                      </p:cBhvr>
                                      <p:to>
                                        <p:strVal val="hidden"/>
                                      </p:to>
                                    </p:set>
                                  </p:childTnLst>
                                </p:cTn>
                              </p:par>
                            </p:childTnLst>
                          </p:cTn>
                        </p:par>
                        <p:par>
                          <p:cTn id="99" fill="hold">
                            <p:stCondLst>
                              <p:cond delay="500"/>
                            </p:stCondLst>
                            <p:childTnLst>
                              <p:par>
                                <p:cTn id="100" presetID="10" presetClass="entr" presetSubtype="0" fill="hold" grpId="0" nodeType="afterEffect">
                                  <p:stCondLst>
                                    <p:cond delay="0"/>
                                  </p:stCondLst>
                                  <p:childTnLst>
                                    <p:set>
                                      <p:cBhvr>
                                        <p:cTn id="101" dur="1" fill="hold">
                                          <p:stCondLst>
                                            <p:cond delay="0"/>
                                          </p:stCondLst>
                                        </p:cTn>
                                        <p:tgtEl>
                                          <p:spTgt spid="9"/>
                                        </p:tgtEl>
                                        <p:attrNameLst>
                                          <p:attrName>style.visibility</p:attrName>
                                        </p:attrNameLst>
                                      </p:cBhvr>
                                      <p:to>
                                        <p:strVal val="visible"/>
                                      </p:to>
                                    </p:set>
                                    <p:animEffect transition="in" filter="fade">
                                      <p:cBhvr>
                                        <p:cTn id="10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Dgm bld="lvlOne"/>
        </p:bldSub>
      </p:bldGraphic>
      <p:bldGraphic spid="8" grpId="1">
        <p:bldSub>
          <a:bldDgm/>
        </p:bldSub>
      </p:bldGraphic>
      <p:bldP spid="9"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6" name="5 - Θέση αριθμού διαφάνειας"/>
          <p:cNvSpPr>
            <a:spLocks noGrp="1"/>
          </p:cNvSpPr>
          <p:nvPr>
            <p:ph type="sldNum" sz="quarter" idx="12"/>
          </p:nvPr>
        </p:nvSpPr>
        <p:spPr/>
        <p:txBody>
          <a:bodyPr/>
          <a:lstStyle/>
          <a:p>
            <a:pPr>
              <a:defRPr/>
            </a:pPr>
            <a:fld id="{7C06C77E-A3EF-4910-B43B-9B3DA4124411}" type="slidenum">
              <a:rPr lang="de-DE"/>
              <a:pPr>
                <a:defRPr/>
              </a:pPr>
              <a:t>44</a:t>
            </a:fld>
            <a:endParaRPr lang="de-DE"/>
          </a:p>
        </p:txBody>
      </p:sp>
      <p:graphicFrame>
        <p:nvGraphicFramePr>
          <p:cNvPr id="8" name="7 - Θέση περιεχομένου"/>
          <p:cNvGraphicFramePr>
            <a:graphicFrameLocks noGrp="1"/>
          </p:cNvGraphicFramePr>
          <p:nvPr>
            <p:ph idx="1"/>
          </p:nvPr>
        </p:nvGraphicFramePr>
        <p:xfrm>
          <a:off x="72000" y="188640"/>
          <a:ext cx="8964000"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graphicEl>
                                              <a:dgm id="{9C43A965-E3DF-4F5F-BAA4-ABA49341F4CC}"/>
                                            </p:graphicEl>
                                          </p:spTgt>
                                        </p:tgtEl>
                                        <p:attrNameLst>
                                          <p:attrName>style.visibility</p:attrName>
                                        </p:attrNameLst>
                                      </p:cBhvr>
                                      <p:to>
                                        <p:strVal val="visible"/>
                                      </p:to>
                                    </p:set>
                                    <p:animEffect transition="in" filter="fade">
                                      <p:cBhvr>
                                        <p:cTn id="7" dur="1000"/>
                                        <p:tgtEl>
                                          <p:spTgt spid="8">
                                            <p:graphicEl>
                                              <a:dgm id="{9C43A965-E3DF-4F5F-BAA4-ABA49341F4C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graphicEl>
                                              <a:dgm id="{C26BD862-636B-436D-8B2E-BEDAC73D0C00}"/>
                                            </p:graphicEl>
                                          </p:spTgt>
                                        </p:tgtEl>
                                        <p:attrNameLst>
                                          <p:attrName>style.visibility</p:attrName>
                                        </p:attrNameLst>
                                      </p:cBhvr>
                                      <p:to>
                                        <p:strVal val="visible"/>
                                      </p:to>
                                    </p:set>
                                    <p:animEffect transition="in" filter="fade">
                                      <p:cBhvr>
                                        <p:cTn id="12" dur="1000"/>
                                        <p:tgtEl>
                                          <p:spTgt spid="8">
                                            <p:graphicEl>
                                              <a:dgm id="{C26BD862-636B-436D-8B2E-BEDAC73D0C00}"/>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graphicEl>
                                              <a:dgm id="{79945331-15C3-4ABF-8094-7AD86C31456B}"/>
                                            </p:graphicEl>
                                          </p:spTgt>
                                        </p:tgtEl>
                                        <p:attrNameLst>
                                          <p:attrName>style.visibility</p:attrName>
                                        </p:attrNameLst>
                                      </p:cBhvr>
                                      <p:to>
                                        <p:strVal val="visible"/>
                                      </p:to>
                                    </p:set>
                                    <p:animEffect transition="in" filter="fade">
                                      <p:cBhvr>
                                        <p:cTn id="15" dur="1000"/>
                                        <p:tgtEl>
                                          <p:spTgt spid="8">
                                            <p:graphicEl>
                                              <a:dgm id="{79945331-15C3-4ABF-8094-7AD86C31456B}"/>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graphicEl>
                                              <a:dgm id="{5B84FBDB-8BC3-42CC-9A45-4A0F8227B70B}"/>
                                            </p:graphicEl>
                                          </p:spTgt>
                                        </p:tgtEl>
                                        <p:attrNameLst>
                                          <p:attrName>style.visibility</p:attrName>
                                        </p:attrNameLst>
                                      </p:cBhvr>
                                      <p:to>
                                        <p:strVal val="visible"/>
                                      </p:to>
                                    </p:set>
                                    <p:animEffect transition="in" filter="fade">
                                      <p:cBhvr>
                                        <p:cTn id="20" dur="1000"/>
                                        <p:tgtEl>
                                          <p:spTgt spid="8">
                                            <p:graphicEl>
                                              <a:dgm id="{5B84FBDB-8BC3-42CC-9A45-4A0F8227B70B}"/>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graphicEl>
                                              <a:dgm id="{D3C7454F-2E2C-4CDA-BE99-FFF9C41BAD96}"/>
                                            </p:graphicEl>
                                          </p:spTgt>
                                        </p:tgtEl>
                                        <p:attrNameLst>
                                          <p:attrName>style.visibility</p:attrName>
                                        </p:attrNameLst>
                                      </p:cBhvr>
                                      <p:to>
                                        <p:strVal val="visible"/>
                                      </p:to>
                                    </p:set>
                                    <p:animEffect transition="in" filter="fade">
                                      <p:cBhvr>
                                        <p:cTn id="23" dur="1000"/>
                                        <p:tgtEl>
                                          <p:spTgt spid="8">
                                            <p:graphicEl>
                                              <a:dgm id="{D3C7454F-2E2C-4CDA-BE99-FFF9C41BAD96}"/>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graphicEl>
                                              <a:dgm id="{44A5A759-C48F-4EC3-B4D1-30D3D18524BC}"/>
                                            </p:graphicEl>
                                          </p:spTgt>
                                        </p:tgtEl>
                                        <p:attrNameLst>
                                          <p:attrName>style.visibility</p:attrName>
                                        </p:attrNameLst>
                                      </p:cBhvr>
                                      <p:to>
                                        <p:strVal val="visible"/>
                                      </p:to>
                                    </p:set>
                                    <p:animEffect transition="in" filter="fade">
                                      <p:cBhvr>
                                        <p:cTn id="28" dur="1000"/>
                                        <p:tgtEl>
                                          <p:spTgt spid="8">
                                            <p:graphicEl>
                                              <a:dgm id="{44A5A759-C48F-4EC3-B4D1-30D3D18524BC}"/>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
                                            <p:graphicEl>
                                              <a:dgm id="{69543943-33F7-4E75-946B-4F27C51CC3F0}"/>
                                            </p:graphicEl>
                                          </p:spTgt>
                                        </p:tgtEl>
                                        <p:attrNameLst>
                                          <p:attrName>style.visibility</p:attrName>
                                        </p:attrNameLst>
                                      </p:cBhvr>
                                      <p:to>
                                        <p:strVal val="visible"/>
                                      </p:to>
                                    </p:set>
                                    <p:animEffect transition="in" filter="fade">
                                      <p:cBhvr>
                                        <p:cTn id="31" dur="1000"/>
                                        <p:tgtEl>
                                          <p:spTgt spid="8">
                                            <p:graphicEl>
                                              <a:dgm id="{69543943-33F7-4E75-946B-4F27C51CC3F0}"/>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8">
                                            <p:graphicEl>
                                              <a:dgm id="{56434878-75DE-4AE5-B3F4-0AC68B0DB476}"/>
                                            </p:graphicEl>
                                          </p:spTgt>
                                        </p:tgtEl>
                                        <p:attrNameLst>
                                          <p:attrName>style.visibility</p:attrName>
                                        </p:attrNameLst>
                                      </p:cBhvr>
                                      <p:to>
                                        <p:strVal val="visible"/>
                                      </p:to>
                                    </p:set>
                                    <p:animEffect transition="in" filter="fade">
                                      <p:cBhvr>
                                        <p:cTn id="36" dur="1000"/>
                                        <p:tgtEl>
                                          <p:spTgt spid="8">
                                            <p:graphicEl>
                                              <a:dgm id="{56434878-75DE-4AE5-B3F4-0AC68B0DB476}"/>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
                                            <p:graphicEl>
                                              <a:dgm id="{3C013803-3FF8-451B-A29C-0FD612AB368E}"/>
                                            </p:graphicEl>
                                          </p:spTgt>
                                        </p:tgtEl>
                                        <p:attrNameLst>
                                          <p:attrName>style.visibility</p:attrName>
                                        </p:attrNameLst>
                                      </p:cBhvr>
                                      <p:to>
                                        <p:strVal val="visible"/>
                                      </p:to>
                                    </p:set>
                                    <p:animEffect transition="in" filter="fade">
                                      <p:cBhvr>
                                        <p:cTn id="39" dur="1000"/>
                                        <p:tgtEl>
                                          <p:spTgt spid="8">
                                            <p:graphicEl>
                                              <a:dgm id="{3C013803-3FF8-451B-A29C-0FD612AB368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Dgm bld="one"/>
        </p:bldSub>
      </p:bldGraphic>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059113"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39938" name="Rectangle 2"/>
          <p:cNvSpPr>
            <a:spLocks noGrp="1" noChangeArrowheads="1"/>
          </p:cNvSpPr>
          <p:nvPr>
            <p:ph type="title"/>
          </p:nvPr>
        </p:nvSpPr>
        <p:spPr>
          <a:xfrm>
            <a:off x="0" y="0"/>
            <a:ext cx="9144000" cy="836613"/>
          </a:xfrm>
        </p:spPr>
        <p:txBody>
          <a:bodyPr/>
          <a:lstStyle/>
          <a:p>
            <a:pPr eaLnBrk="1" hangingPunct="1">
              <a:defRPr/>
            </a:pPr>
            <a:r>
              <a:rPr lang="el-GR" sz="2400" b="1" dirty="0" smtClean="0">
                <a:solidFill>
                  <a:schemeClr val="tx1"/>
                </a:solidFill>
              </a:rPr>
              <a:t>Εισαγωγή των μαθητών των ΕΠΑ.Λ. στην Τριτοβάθμια Εκπαίδευση </a:t>
            </a:r>
            <a:r>
              <a:rPr lang="el-GR" sz="2400" dirty="0" smtClean="0">
                <a:solidFill>
                  <a:schemeClr val="tx1"/>
                </a:solidFill>
              </a:rPr>
              <a:t>(άρθρο 13) </a:t>
            </a:r>
            <a:r>
              <a:rPr lang="el-GR" sz="2400" b="1" dirty="0" smtClean="0">
                <a:solidFill>
                  <a:schemeClr val="tx1"/>
                </a:solidFill>
              </a:rPr>
              <a:t>1/2</a:t>
            </a:r>
            <a:endParaRPr lang="de-DE" sz="2400" b="1" dirty="0" smtClean="0">
              <a:solidFill>
                <a:schemeClr val="tx1"/>
              </a:solidFill>
            </a:endParaRPr>
          </a:p>
        </p:txBody>
      </p:sp>
      <p:sp>
        <p:nvSpPr>
          <p:cNvPr id="6" name="5 - Θέση αριθμού διαφάνειας"/>
          <p:cNvSpPr>
            <a:spLocks noGrp="1"/>
          </p:cNvSpPr>
          <p:nvPr>
            <p:ph type="sldNum" sz="quarter" idx="12"/>
          </p:nvPr>
        </p:nvSpPr>
        <p:spPr/>
        <p:txBody>
          <a:bodyPr/>
          <a:lstStyle/>
          <a:p>
            <a:pPr>
              <a:defRPr/>
            </a:pPr>
            <a:fld id="{7F945698-7B63-4497-8CB0-6BBEB9D0284A}" type="slidenum">
              <a:rPr lang="de-DE"/>
              <a:pPr>
                <a:defRPr/>
              </a:pPr>
              <a:t>45</a:t>
            </a:fld>
            <a:endParaRPr lang="de-DE"/>
          </a:p>
        </p:txBody>
      </p:sp>
      <p:graphicFrame>
        <p:nvGraphicFramePr>
          <p:cNvPr id="8" name="7 - Θέση περιεχομένου"/>
          <p:cNvGraphicFramePr>
            <a:graphicFrameLocks noGrp="1"/>
          </p:cNvGraphicFramePr>
          <p:nvPr>
            <p:ph idx="1"/>
          </p:nvPr>
        </p:nvGraphicFramePr>
        <p:xfrm>
          <a:off x="72000" y="1052736"/>
          <a:ext cx="8928000"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graphicEl>
                                              <a:dgm id="{3E745A8A-E350-4F1E-A392-BB0C04659092}"/>
                                            </p:graphicEl>
                                          </p:spTgt>
                                        </p:tgtEl>
                                        <p:attrNameLst>
                                          <p:attrName>style.visibility</p:attrName>
                                        </p:attrNameLst>
                                      </p:cBhvr>
                                      <p:to>
                                        <p:strVal val="visible"/>
                                      </p:to>
                                    </p:set>
                                    <p:animEffect transition="in" filter="fade">
                                      <p:cBhvr>
                                        <p:cTn id="7" dur="1000"/>
                                        <p:tgtEl>
                                          <p:spTgt spid="8">
                                            <p:graphicEl>
                                              <a:dgm id="{3E745A8A-E350-4F1E-A392-BB0C04659092}"/>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graphicEl>
                                              <a:dgm id="{D6DFC493-DE9B-421B-BC80-B12BED619B65}"/>
                                            </p:graphicEl>
                                          </p:spTgt>
                                        </p:tgtEl>
                                        <p:attrNameLst>
                                          <p:attrName>style.visibility</p:attrName>
                                        </p:attrNameLst>
                                      </p:cBhvr>
                                      <p:to>
                                        <p:strVal val="visible"/>
                                      </p:to>
                                    </p:set>
                                    <p:animEffect transition="in" filter="fade">
                                      <p:cBhvr>
                                        <p:cTn id="12" dur="1000"/>
                                        <p:tgtEl>
                                          <p:spTgt spid="8">
                                            <p:graphicEl>
                                              <a:dgm id="{D6DFC493-DE9B-421B-BC80-B12BED619B65}"/>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graphicEl>
                                              <a:dgm id="{ECE051CD-2D52-4B77-AB21-73485FF89EF3}"/>
                                            </p:graphicEl>
                                          </p:spTgt>
                                        </p:tgtEl>
                                        <p:attrNameLst>
                                          <p:attrName>style.visibility</p:attrName>
                                        </p:attrNameLst>
                                      </p:cBhvr>
                                      <p:to>
                                        <p:strVal val="visible"/>
                                      </p:to>
                                    </p:set>
                                    <p:animEffect transition="in" filter="fade">
                                      <p:cBhvr>
                                        <p:cTn id="17" dur="1000"/>
                                        <p:tgtEl>
                                          <p:spTgt spid="8">
                                            <p:graphicEl>
                                              <a:dgm id="{ECE051CD-2D52-4B77-AB21-73485FF89EF3}"/>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graphicEl>
                                              <a:dgm id="{1310D82E-B7C4-43A8-9D24-A77ACD85AAAF}"/>
                                            </p:graphicEl>
                                          </p:spTgt>
                                        </p:tgtEl>
                                        <p:attrNameLst>
                                          <p:attrName>style.visibility</p:attrName>
                                        </p:attrNameLst>
                                      </p:cBhvr>
                                      <p:to>
                                        <p:strVal val="visible"/>
                                      </p:to>
                                    </p:set>
                                    <p:animEffect transition="in" filter="fade">
                                      <p:cBhvr>
                                        <p:cTn id="22" dur="1000"/>
                                        <p:tgtEl>
                                          <p:spTgt spid="8">
                                            <p:graphicEl>
                                              <a:dgm id="{1310D82E-B7C4-43A8-9D24-A77ACD85AAA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059113" y="6381750"/>
            <a:ext cx="2895600" cy="476250"/>
          </a:xfrm>
        </p:spPr>
        <p:txBody>
          <a:bodyPr/>
          <a:lstStyle/>
          <a:p>
            <a:pPr>
              <a:defRPr/>
            </a:pPr>
            <a:r>
              <a:rPr lang="de-DE"/>
              <a:t>Σχ. Σύμβουλοι Ν. Δωδεκανήσου</a:t>
            </a:r>
          </a:p>
        </p:txBody>
      </p:sp>
      <p:sp>
        <p:nvSpPr>
          <p:cNvPr id="191490" name="Rectangle 2"/>
          <p:cNvSpPr>
            <a:spLocks noGrp="1" noChangeArrowheads="1"/>
          </p:cNvSpPr>
          <p:nvPr>
            <p:ph type="title"/>
          </p:nvPr>
        </p:nvSpPr>
        <p:spPr>
          <a:xfrm>
            <a:off x="0" y="0"/>
            <a:ext cx="9144000" cy="836613"/>
          </a:xfrm>
        </p:spPr>
        <p:txBody>
          <a:bodyPr/>
          <a:lstStyle/>
          <a:p>
            <a:pPr eaLnBrk="1" hangingPunct="1">
              <a:defRPr/>
            </a:pPr>
            <a:r>
              <a:rPr lang="el-GR" sz="2400" b="1" dirty="0" smtClean="0">
                <a:solidFill>
                  <a:schemeClr val="tx1"/>
                </a:solidFill>
              </a:rPr>
              <a:t>Εισαγωγή των μαθητών των ΕΠΑ.Λ. στην Τριτοβάθμια Εκπαίδευση 2/2</a:t>
            </a:r>
            <a:endParaRPr lang="de-DE" sz="2400" b="1" dirty="0" smtClean="0">
              <a:solidFill>
                <a:schemeClr val="tx1"/>
              </a:solidFill>
            </a:endParaRPr>
          </a:p>
        </p:txBody>
      </p:sp>
      <p:sp>
        <p:nvSpPr>
          <p:cNvPr id="6" name="5 - Θέση αριθμού διαφάνειας"/>
          <p:cNvSpPr>
            <a:spLocks noGrp="1"/>
          </p:cNvSpPr>
          <p:nvPr>
            <p:ph type="sldNum" sz="quarter" idx="12"/>
          </p:nvPr>
        </p:nvSpPr>
        <p:spPr/>
        <p:txBody>
          <a:bodyPr/>
          <a:lstStyle/>
          <a:p>
            <a:pPr>
              <a:defRPr/>
            </a:pPr>
            <a:fld id="{69CCE2B1-9BED-41ED-BF27-7A44F70D8C66}" type="slidenum">
              <a:rPr lang="de-DE"/>
              <a:pPr>
                <a:defRPr/>
              </a:pPr>
              <a:t>46</a:t>
            </a:fld>
            <a:endParaRPr lang="de-DE"/>
          </a:p>
        </p:txBody>
      </p:sp>
      <p:graphicFrame>
        <p:nvGraphicFramePr>
          <p:cNvPr id="8" name="7 - Θέση περιεχομένου"/>
          <p:cNvGraphicFramePr>
            <a:graphicFrameLocks noGrp="1"/>
          </p:cNvGraphicFramePr>
          <p:nvPr>
            <p:ph idx="1"/>
          </p:nvPr>
        </p:nvGraphicFramePr>
        <p:xfrm>
          <a:off x="179512" y="1052736"/>
          <a:ext cx="8856000"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graphicEl>
                                              <a:dgm id="{3E745A8A-E350-4F1E-A392-BB0C04659092}"/>
                                            </p:graphicEl>
                                          </p:spTgt>
                                        </p:tgtEl>
                                        <p:attrNameLst>
                                          <p:attrName>style.visibility</p:attrName>
                                        </p:attrNameLst>
                                      </p:cBhvr>
                                      <p:to>
                                        <p:strVal val="visible"/>
                                      </p:to>
                                    </p:set>
                                    <p:animEffect transition="in" filter="fade">
                                      <p:cBhvr>
                                        <p:cTn id="7" dur="1000"/>
                                        <p:tgtEl>
                                          <p:spTgt spid="8">
                                            <p:graphicEl>
                                              <a:dgm id="{3E745A8A-E350-4F1E-A392-BB0C04659092}"/>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graphicEl>
                                              <a:dgm id="{7EF2260A-3F0E-4C50-852E-20295098629F}"/>
                                            </p:graphicEl>
                                          </p:spTgt>
                                        </p:tgtEl>
                                        <p:attrNameLst>
                                          <p:attrName>style.visibility</p:attrName>
                                        </p:attrNameLst>
                                      </p:cBhvr>
                                      <p:to>
                                        <p:strVal val="visible"/>
                                      </p:to>
                                    </p:set>
                                    <p:animEffect transition="in" filter="fade">
                                      <p:cBhvr>
                                        <p:cTn id="12" dur="1000"/>
                                        <p:tgtEl>
                                          <p:spTgt spid="8">
                                            <p:graphicEl>
                                              <a:dgm id="{7EF2260A-3F0E-4C50-852E-20295098629F}"/>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graphicEl>
                                              <a:dgm id="{4F9F1847-B7D4-4E2B-A0DE-9FDD9563057F}"/>
                                            </p:graphicEl>
                                          </p:spTgt>
                                        </p:tgtEl>
                                        <p:attrNameLst>
                                          <p:attrName>style.visibility</p:attrName>
                                        </p:attrNameLst>
                                      </p:cBhvr>
                                      <p:to>
                                        <p:strVal val="visible"/>
                                      </p:to>
                                    </p:set>
                                    <p:animEffect transition="in" filter="fade">
                                      <p:cBhvr>
                                        <p:cTn id="17" dur="1000"/>
                                        <p:tgtEl>
                                          <p:spTgt spid="8">
                                            <p:graphicEl>
                                              <a:dgm id="{4F9F1847-B7D4-4E2B-A0DE-9FDD9563057F}"/>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graphicEl>
                                              <a:dgm id="{0B7F1AC3-2D63-4944-B853-BBFB347B51BD}"/>
                                            </p:graphicEl>
                                          </p:spTgt>
                                        </p:tgtEl>
                                        <p:attrNameLst>
                                          <p:attrName>style.visibility</p:attrName>
                                        </p:attrNameLst>
                                      </p:cBhvr>
                                      <p:to>
                                        <p:strVal val="visible"/>
                                      </p:to>
                                    </p:set>
                                    <p:animEffect transition="in" filter="fade">
                                      <p:cBhvr>
                                        <p:cTn id="22" dur="1000"/>
                                        <p:tgtEl>
                                          <p:spTgt spid="8">
                                            <p:graphicEl>
                                              <a:dgm id="{0B7F1AC3-2D63-4944-B853-BBFB347B51BD}"/>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graphicEl>
                                              <a:dgm id="{7D3A524C-855F-46B2-A035-8DF96CF3A7CB}"/>
                                            </p:graphicEl>
                                          </p:spTgt>
                                        </p:tgtEl>
                                        <p:attrNameLst>
                                          <p:attrName>style.visibility</p:attrName>
                                        </p:attrNameLst>
                                      </p:cBhvr>
                                      <p:to>
                                        <p:strVal val="visible"/>
                                      </p:to>
                                    </p:set>
                                    <p:animEffect transition="in" filter="fade">
                                      <p:cBhvr>
                                        <p:cTn id="27" dur="1000"/>
                                        <p:tgtEl>
                                          <p:spTgt spid="8">
                                            <p:graphicEl>
                                              <a:dgm id="{7D3A524C-855F-46B2-A035-8DF96CF3A7C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41986" name="Rectangle 2"/>
          <p:cNvSpPr>
            <a:spLocks noGrp="1" noChangeArrowheads="1"/>
          </p:cNvSpPr>
          <p:nvPr>
            <p:ph type="title"/>
          </p:nvPr>
        </p:nvSpPr>
        <p:spPr>
          <a:xfrm>
            <a:off x="0" y="0"/>
            <a:ext cx="9144000" cy="981075"/>
          </a:xfrm>
        </p:spPr>
        <p:txBody>
          <a:bodyPr/>
          <a:lstStyle/>
          <a:p>
            <a:pPr eaLnBrk="1" hangingPunct="1">
              <a:defRPr/>
            </a:pPr>
            <a:r>
              <a:rPr lang="el-GR" sz="2400" b="1" dirty="0" smtClean="0">
                <a:solidFill>
                  <a:schemeClr val="tx1"/>
                </a:solidFill>
              </a:rPr>
              <a:t>Ποιοι βαθμοί θα «μετρήσουν» για την εισαγωγή στην τριτοβάθμια εκπαίδευση για τους αποφοίτους των ΕΠΑ.Λ.</a:t>
            </a:r>
            <a:endParaRPr lang="de-DE" sz="2400" b="1" dirty="0" smtClean="0">
              <a:solidFill>
                <a:schemeClr val="tx1"/>
              </a:solidFill>
            </a:endParaRPr>
          </a:p>
        </p:txBody>
      </p:sp>
      <p:sp>
        <p:nvSpPr>
          <p:cNvPr id="6" name="5 - Θέση αριθμού διαφάνειας"/>
          <p:cNvSpPr>
            <a:spLocks noGrp="1"/>
          </p:cNvSpPr>
          <p:nvPr>
            <p:ph type="sldNum" sz="quarter" idx="12"/>
          </p:nvPr>
        </p:nvSpPr>
        <p:spPr/>
        <p:txBody>
          <a:bodyPr/>
          <a:lstStyle/>
          <a:p>
            <a:pPr>
              <a:defRPr/>
            </a:pPr>
            <a:fld id="{78397436-C7F0-4C17-8F02-916A1CC1976F}" type="slidenum">
              <a:rPr lang="de-DE"/>
              <a:pPr>
                <a:defRPr/>
              </a:pPr>
              <a:t>47</a:t>
            </a:fld>
            <a:endParaRPr lang="de-DE"/>
          </a:p>
        </p:txBody>
      </p:sp>
      <p:graphicFrame>
        <p:nvGraphicFramePr>
          <p:cNvPr id="7" name="6 - Διάγραμμα"/>
          <p:cNvGraphicFramePr/>
          <p:nvPr/>
        </p:nvGraphicFramePr>
        <p:xfrm>
          <a:off x="467544" y="1484784"/>
          <a:ext cx="8208912"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graphicEl>
                                              <a:dgm id="{9EE8A9A1-2C41-48DF-BCBB-CC3AC625B31E}"/>
                                            </p:graphicEl>
                                          </p:spTgt>
                                        </p:tgtEl>
                                        <p:attrNameLst>
                                          <p:attrName>style.visibility</p:attrName>
                                        </p:attrNameLst>
                                      </p:cBhvr>
                                      <p:to>
                                        <p:strVal val="visible"/>
                                      </p:to>
                                    </p:set>
                                    <p:animEffect transition="in" filter="fade">
                                      <p:cBhvr>
                                        <p:cTn id="7" dur="1000"/>
                                        <p:tgtEl>
                                          <p:spTgt spid="7">
                                            <p:graphicEl>
                                              <a:dgm id="{9EE8A9A1-2C41-48DF-BCBB-CC3AC625B31E}"/>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graphicEl>
                                              <a:dgm id="{E47B9B9A-5AE2-4306-B390-CE81494CD27A}"/>
                                            </p:graphicEl>
                                          </p:spTgt>
                                        </p:tgtEl>
                                        <p:attrNameLst>
                                          <p:attrName>style.visibility</p:attrName>
                                        </p:attrNameLst>
                                      </p:cBhvr>
                                      <p:to>
                                        <p:strVal val="visible"/>
                                      </p:to>
                                    </p:set>
                                    <p:animEffect transition="in" filter="fade">
                                      <p:cBhvr>
                                        <p:cTn id="12" dur="1000"/>
                                        <p:tgtEl>
                                          <p:spTgt spid="7">
                                            <p:graphicEl>
                                              <a:dgm id="{E47B9B9A-5AE2-4306-B390-CE81494CD27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p:txBody>
          <a:bodyPr/>
          <a:lstStyle/>
          <a:p>
            <a:pPr>
              <a:defRPr/>
            </a:pPr>
            <a:r>
              <a:rPr lang="de-DE"/>
              <a:t>Σχ. Σύμβουλοι Ν. Δωδεκανήσου</a:t>
            </a:r>
          </a:p>
        </p:txBody>
      </p:sp>
      <p:sp>
        <p:nvSpPr>
          <p:cNvPr id="192514" name="Rectangle 2"/>
          <p:cNvSpPr>
            <a:spLocks noGrp="1" noChangeArrowheads="1"/>
          </p:cNvSpPr>
          <p:nvPr>
            <p:ph type="title"/>
          </p:nvPr>
        </p:nvSpPr>
        <p:spPr>
          <a:xfrm>
            <a:off x="0" y="260350"/>
            <a:ext cx="9144000" cy="908050"/>
          </a:xfrm>
        </p:spPr>
        <p:txBody>
          <a:bodyPr/>
          <a:lstStyle/>
          <a:p>
            <a:pPr eaLnBrk="1" hangingPunct="1">
              <a:defRPr/>
            </a:pPr>
            <a:r>
              <a:rPr lang="el-GR" sz="2400" b="1" dirty="0" smtClean="0">
                <a:solidFill>
                  <a:schemeClr val="tx1"/>
                </a:solidFill>
              </a:rPr>
              <a:t>Κινητικότητα μεταξύ ΓΕ.Λ. και ΕΠΑ.Λ. </a:t>
            </a:r>
            <a:br>
              <a:rPr lang="el-GR" sz="2400" b="1" dirty="0" smtClean="0">
                <a:solidFill>
                  <a:schemeClr val="tx1"/>
                </a:solidFill>
              </a:rPr>
            </a:br>
            <a:r>
              <a:rPr lang="el-GR" sz="2400" b="1" dirty="0" smtClean="0">
                <a:solidFill>
                  <a:schemeClr val="tx1"/>
                </a:solidFill>
              </a:rPr>
              <a:t>από την Α΄ στη Β΄ τάξη </a:t>
            </a:r>
            <a:r>
              <a:rPr lang="el-GR" sz="2000" dirty="0" smtClean="0">
                <a:solidFill>
                  <a:schemeClr val="tx1"/>
                </a:solidFill>
              </a:rPr>
              <a:t>(άρθρα: 1 §3 &amp; 7 §2)</a:t>
            </a:r>
            <a:endParaRPr lang="de-DE" sz="2000" dirty="0" smtClean="0">
              <a:solidFill>
                <a:schemeClr val="tx1"/>
              </a:solidFill>
            </a:endParaRPr>
          </a:p>
        </p:txBody>
      </p:sp>
      <p:sp>
        <p:nvSpPr>
          <p:cNvPr id="6" name="5 - Θέση αριθμού διαφάνειας"/>
          <p:cNvSpPr>
            <a:spLocks noGrp="1"/>
          </p:cNvSpPr>
          <p:nvPr>
            <p:ph type="sldNum" sz="quarter" idx="12"/>
          </p:nvPr>
        </p:nvSpPr>
        <p:spPr/>
        <p:txBody>
          <a:bodyPr/>
          <a:lstStyle/>
          <a:p>
            <a:pPr>
              <a:defRPr/>
            </a:pPr>
            <a:fld id="{D73D75BF-606E-41D8-AC98-6FBF69B6FDBD}" type="slidenum">
              <a:rPr lang="de-DE"/>
              <a:pPr>
                <a:defRPr/>
              </a:pPr>
              <a:t>48</a:t>
            </a:fld>
            <a:endParaRPr lang="de-DE"/>
          </a:p>
        </p:txBody>
      </p:sp>
      <p:graphicFrame>
        <p:nvGraphicFramePr>
          <p:cNvPr id="7" name="6 - Διάγραμμα"/>
          <p:cNvGraphicFramePr/>
          <p:nvPr/>
        </p:nvGraphicFramePr>
        <p:xfrm>
          <a:off x="539552" y="1628800"/>
          <a:ext cx="7992888"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graphicEl>
                                              <a:dgm id="{9EE8A9A1-2C41-48DF-BCBB-CC3AC625B31E}"/>
                                            </p:graphicEl>
                                          </p:spTgt>
                                        </p:tgtEl>
                                        <p:attrNameLst>
                                          <p:attrName>style.visibility</p:attrName>
                                        </p:attrNameLst>
                                      </p:cBhvr>
                                      <p:to>
                                        <p:strVal val="visible"/>
                                      </p:to>
                                    </p:set>
                                    <p:animEffect transition="in" filter="fade">
                                      <p:cBhvr>
                                        <p:cTn id="7" dur="1000"/>
                                        <p:tgtEl>
                                          <p:spTgt spid="7">
                                            <p:graphicEl>
                                              <a:dgm id="{9EE8A9A1-2C41-48DF-BCBB-CC3AC625B31E}"/>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graphicEl>
                                              <a:dgm id="{E47B9B9A-5AE2-4306-B390-CE81494CD27A}"/>
                                            </p:graphicEl>
                                          </p:spTgt>
                                        </p:tgtEl>
                                        <p:attrNameLst>
                                          <p:attrName>style.visibility</p:attrName>
                                        </p:attrNameLst>
                                      </p:cBhvr>
                                      <p:to>
                                        <p:strVal val="visible"/>
                                      </p:to>
                                    </p:set>
                                    <p:animEffect transition="in" filter="fade">
                                      <p:cBhvr>
                                        <p:cTn id="12" dur="1000"/>
                                        <p:tgtEl>
                                          <p:spTgt spid="7">
                                            <p:graphicEl>
                                              <a:dgm id="{E47B9B9A-5AE2-4306-B390-CE81494CD27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 Θέση αριθμού διαφάνειας"/>
          <p:cNvSpPr>
            <a:spLocks noGrp="1"/>
          </p:cNvSpPr>
          <p:nvPr>
            <p:ph type="sldNum" sz="quarter" idx="12"/>
          </p:nvPr>
        </p:nvSpPr>
        <p:spPr/>
        <p:txBody>
          <a:bodyPr/>
          <a:lstStyle/>
          <a:p>
            <a:pPr>
              <a:defRPr/>
            </a:pPr>
            <a:endParaRPr lang="de-DE" dirty="0"/>
          </a:p>
        </p:txBody>
      </p:sp>
      <p:sp>
        <p:nvSpPr>
          <p:cNvPr id="8" name="7 - Τίτλος"/>
          <p:cNvSpPr>
            <a:spLocks noGrp="1"/>
          </p:cNvSpPr>
          <p:nvPr>
            <p:ph type="title"/>
          </p:nvPr>
        </p:nvSpPr>
        <p:spPr/>
        <p:txBody>
          <a:bodyPr/>
          <a:lstStyle/>
          <a:p>
            <a:pPr>
              <a:defRPr/>
            </a:pPr>
            <a:endParaRPr lang="el-GR" dirty="0"/>
          </a:p>
        </p:txBody>
      </p:sp>
      <p:grpSp>
        <p:nvGrpSpPr>
          <p:cNvPr id="10" name="9 - Ομάδα"/>
          <p:cNvGrpSpPr>
            <a:grpSpLocks/>
          </p:cNvGrpSpPr>
          <p:nvPr/>
        </p:nvGrpSpPr>
        <p:grpSpPr bwMode="auto">
          <a:xfrm>
            <a:off x="827088" y="493713"/>
            <a:ext cx="7716837" cy="5959475"/>
            <a:chOff x="827584" y="493056"/>
            <a:chExt cx="7715962" cy="5960279"/>
          </a:xfrm>
        </p:grpSpPr>
        <p:pic>
          <p:nvPicPr>
            <p:cNvPr id="69636" name="Picture 2" descr="C:\Documents and Settings\Administrator\Επιφάνεια εργασίας\neo_lykeio_2013\a_lykeioy\epal\Thank-You-word-cloud-1024x791.jpg"/>
            <p:cNvPicPr>
              <a:picLocks noChangeAspect="1" noChangeArrowheads="1"/>
            </p:cNvPicPr>
            <p:nvPr/>
          </p:nvPicPr>
          <p:blipFill>
            <a:blip r:embed="rId2"/>
            <a:srcRect/>
            <a:stretch>
              <a:fillRect/>
            </a:stretch>
          </p:blipFill>
          <p:spPr bwMode="auto">
            <a:xfrm>
              <a:off x="827584" y="493056"/>
              <a:ext cx="7715962" cy="5960279"/>
            </a:xfrm>
            <a:prstGeom prst="rect">
              <a:avLst/>
            </a:prstGeom>
            <a:noFill/>
            <a:ln w="9525">
              <a:noFill/>
              <a:miter lim="800000"/>
              <a:headEnd/>
              <a:tailEnd/>
            </a:ln>
          </p:spPr>
        </p:pic>
        <p:sp>
          <p:nvSpPr>
            <p:cNvPr id="9" name="8 - Ορθογώνιο"/>
            <p:cNvSpPr/>
            <p:nvPr/>
          </p:nvSpPr>
          <p:spPr>
            <a:xfrm>
              <a:off x="827584" y="1124966"/>
              <a:ext cx="4104810" cy="71923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4200" spc="100" dirty="0">
                  <a:solidFill>
                    <a:srgbClr val="CC3300"/>
                  </a:solidFill>
                  <a:effectLst>
                    <a:outerShdw blurRad="38100" dist="38100" dir="2700000" algn="tl">
                      <a:srgbClr val="000000">
                        <a:alpha val="43137"/>
                      </a:srgbClr>
                    </a:outerShdw>
                  </a:effectLst>
                </a:rPr>
                <a:t>ΕΥΧΑΡΙΣΤΟΥΜΕ</a:t>
              </a:r>
              <a:endParaRPr lang="el-GR" sz="4200" spc="100" dirty="0">
                <a:solidFill>
                  <a:srgbClr val="CC3300"/>
                </a:solidFill>
                <a:effectLst>
                  <a:outerShdw blurRad="38100" dist="38100" dir="2700000" algn="tl">
                    <a:srgbClr val="000000">
                      <a:alpha val="43137"/>
                    </a:srgbClr>
                  </a:outerShdw>
                </a:effectLs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26" name="25 - Θέση αριθμού διαφάνειας"/>
          <p:cNvSpPr>
            <a:spLocks noGrp="1"/>
          </p:cNvSpPr>
          <p:nvPr>
            <p:ph type="sldNum" sz="quarter" idx="12"/>
          </p:nvPr>
        </p:nvSpPr>
        <p:spPr/>
        <p:txBody>
          <a:bodyPr/>
          <a:lstStyle/>
          <a:p>
            <a:pPr>
              <a:defRPr/>
            </a:pPr>
            <a:fld id="{4E705337-ED30-47EB-8326-4D6A6BBD1D7A}" type="slidenum">
              <a:rPr lang="de-DE"/>
              <a:pPr>
                <a:defRPr/>
              </a:pPr>
              <a:t>5</a:t>
            </a:fld>
            <a:endParaRPr lang="de-DE"/>
          </a:p>
        </p:txBody>
      </p:sp>
      <p:graphicFrame>
        <p:nvGraphicFramePr>
          <p:cNvPr id="13" name="12 - Διάγραμμα"/>
          <p:cNvGraphicFramePr/>
          <p:nvPr/>
        </p:nvGraphicFramePr>
        <p:xfrm>
          <a:off x="0" y="1268760"/>
          <a:ext cx="8964488"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 name="Rectangle 2"/>
          <p:cNvSpPr>
            <a:spLocks noGrp="1" noChangeArrowheads="1"/>
          </p:cNvSpPr>
          <p:nvPr>
            <p:ph type="title"/>
          </p:nvPr>
        </p:nvSpPr>
        <p:spPr>
          <a:xfrm>
            <a:off x="395288" y="0"/>
            <a:ext cx="8229600" cy="1196975"/>
          </a:xfrm>
        </p:spPr>
        <p:txBody>
          <a:bodyPr/>
          <a:lstStyle/>
          <a:p>
            <a:pPr eaLnBrk="1" hangingPunct="1">
              <a:defRPr/>
            </a:pPr>
            <a:r>
              <a:rPr lang="el-GR" sz="2400" b="1" dirty="0" smtClean="0">
                <a:solidFill>
                  <a:schemeClr val="tx1"/>
                </a:solidFill>
              </a:rPr>
              <a:t>Μαθήματα με κλάδους </a:t>
            </a:r>
            <a:br>
              <a:rPr lang="el-GR" sz="2400" b="1" dirty="0" smtClean="0">
                <a:solidFill>
                  <a:schemeClr val="tx1"/>
                </a:solidFill>
              </a:rPr>
            </a:br>
            <a:r>
              <a:rPr lang="el-GR" sz="2400" b="1" dirty="0" smtClean="0">
                <a:solidFill>
                  <a:srgbClr val="F44320"/>
                </a:solidFill>
              </a:rPr>
              <a:t>Α΄</a:t>
            </a:r>
            <a:r>
              <a:rPr lang="en-US" sz="2400" b="1" dirty="0" smtClean="0">
                <a:solidFill>
                  <a:srgbClr val="F44320"/>
                </a:solidFill>
              </a:rPr>
              <a:t> </a:t>
            </a:r>
            <a:r>
              <a:rPr lang="el-GR" sz="2400" b="1" dirty="0" smtClean="0">
                <a:solidFill>
                  <a:srgbClr val="F44320"/>
                </a:solidFill>
              </a:rPr>
              <a:t>τάξη: </a:t>
            </a:r>
            <a:endParaRPr lang="de-DE" sz="2400" dirty="0" smtClean="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graphicEl>
                                              <a:dgm id="{B93EC87B-3E39-44E4-B36A-2191BFADBFE3}"/>
                                            </p:graphicEl>
                                          </p:spTgt>
                                        </p:tgtEl>
                                        <p:attrNameLst>
                                          <p:attrName>style.visibility</p:attrName>
                                        </p:attrNameLst>
                                      </p:cBhvr>
                                      <p:to>
                                        <p:strVal val="visible"/>
                                      </p:to>
                                    </p:set>
                                    <p:animEffect transition="in" filter="fade">
                                      <p:cBhvr>
                                        <p:cTn id="7" dur="1000"/>
                                        <p:tgtEl>
                                          <p:spTgt spid="13">
                                            <p:graphicEl>
                                              <a:dgm id="{B93EC87B-3E39-44E4-B36A-2191BFADBFE3}"/>
                                            </p:graphic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3">
                                            <p:graphicEl>
                                              <a:dgm id="{325EFA45-13D0-4C45-892B-F54EBB1AFEE2}"/>
                                            </p:graphicEl>
                                          </p:spTgt>
                                        </p:tgtEl>
                                        <p:attrNameLst>
                                          <p:attrName>style.visibility</p:attrName>
                                        </p:attrNameLst>
                                      </p:cBhvr>
                                      <p:to>
                                        <p:strVal val="visible"/>
                                      </p:to>
                                    </p:set>
                                    <p:animEffect transition="in" filter="fade">
                                      <p:cBhvr>
                                        <p:cTn id="11" dur="1000"/>
                                        <p:tgtEl>
                                          <p:spTgt spid="13">
                                            <p:graphicEl>
                                              <a:dgm id="{325EFA45-13D0-4C45-892B-F54EBB1AFEE2}"/>
                                            </p:graphicEl>
                                          </p:spTgt>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3">
                                            <p:graphicEl>
                                              <a:dgm id="{637350BF-F724-41D6-9C97-B62FB9800E2D}"/>
                                            </p:graphicEl>
                                          </p:spTgt>
                                        </p:tgtEl>
                                        <p:attrNameLst>
                                          <p:attrName>style.visibility</p:attrName>
                                        </p:attrNameLst>
                                      </p:cBhvr>
                                      <p:to>
                                        <p:strVal val="visible"/>
                                      </p:to>
                                    </p:set>
                                    <p:animEffect transition="in" filter="fade">
                                      <p:cBhvr>
                                        <p:cTn id="15" dur="1000"/>
                                        <p:tgtEl>
                                          <p:spTgt spid="13">
                                            <p:graphicEl>
                                              <a:dgm id="{637350BF-F724-41D6-9C97-B62FB9800E2D}"/>
                                            </p:graphicEl>
                                          </p:spTgt>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3">
                                            <p:graphicEl>
                                              <a:dgm id="{CBA92B6A-D073-48B4-B318-ADFD92362BE7}"/>
                                            </p:graphicEl>
                                          </p:spTgt>
                                        </p:tgtEl>
                                        <p:attrNameLst>
                                          <p:attrName>style.visibility</p:attrName>
                                        </p:attrNameLst>
                                      </p:cBhvr>
                                      <p:to>
                                        <p:strVal val="visible"/>
                                      </p:to>
                                    </p:set>
                                    <p:animEffect transition="in" filter="fade">
                                      <p:cBhvr>
                                        <p:cTn id="19" dur="1000"/>
                                        <p:tgtEl>
                                          <p:spTgt spid="13">
                                            <p:graphicEl>
                                              <a:dgm id="{CBA92B6A-D073-48B4-B318-ADFD92362BE7}"/>
                                            </p:graphic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3">
                                            <p:graphicEl>
                                              <a:dgm id="{CA867369-1E6B-4924-B671-22196F4AF008}"/>
                                            </p:graphicEl>
                                          </p:spTgt>
                                        </p:tgtEl>
                                        <p:attrNameLst>
                                          <p:attrName>style.visibility</p:attrName>
                                        </p:attrNameLst>
                                      </p:cBhvr>
                                      <p:to>
                                        <p:strVal val="visible"/>
                                      </p:to>
                                    </p:set>
                                    <p:animEffect transition="in" filter="fade">
                                      <p:cBhvr>
                                        <p:cTn id="24" dur="1000"/>
                                        <p:tgtEl>
                                          <p:spTgt spid="13">
                                            <p:graphicEl>
                                              <a:dgm id="{CA867369-1E6B-4924-B671-22196F4AF008}"/>
                                            </p:graphicEl>
                                          </p:spTgt>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13">
                                            <p:graphicEl>
                                              <a:dgm id="{751B9BB6-5833-4C19-9818-501F149D7EC6}"/>
                                            </p:graphicEl>
                                          </p:spTgt>
                                        </p:tgtEl>
                                        <p:attrNameLst>
                                          <p:attrName>style.visibility</p:attrName>
                                        </p:attrNameLst>
                                      </p:cBhvr>
                                      <p:to>
                                        <p:strVal val="visible"/>
                                      </p:to>
                                    </p:set>
                                    <p:animEffect transition="in" filter="fade">
                                      <p:cBhvr>
                                        <p:cTn id="28" dur="1000"/>
                                        <p:tgtEl>
                                          <p:spTgt spid="13">
                                            <p:graphicEl>
                                              <a:dgm id="{751B9BB6-5833-4C19-9818-501F149D7EC6}"/>
                                            </p:graphicEl>
                                          </p:spTgt>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13">
                                            <p:graphicEl>
                                              <a:dgm id="{D77CD3A3-B182-4054-ACB4-C4B64942458E}"/>
                                            </p:graphicEl>
                                          </p:spTgt>
                                        </p:tgtEl>
                                        <p:attrNameLst>
                                          <p:attrName>style.visibility</p:attrName>
                                        </p:attrNameLst>
                                      </p:cBhvr>
                                      <p:to>
                                        <p:strVal val="visible"/>
                                      </p:to>
                                    </p:set>
                                    <p:animEffect transition="in" filter="fade">
                                      <p:cBhvr>
                                        <p:cTn id="32" dur="1000"/>
                                        <p:tgtEl>
                                          <p:spTgt spid="13">
                                            <p:graphicEl>
                                              <a:dgm id="{D77CD3A3-B182-4054-ACB4-C4B64942458E}"/>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graphicEl>
                                              <a:dgm id="{75252FC9-B5C6-4201-84EA-C26075B06067}"/>
                                            </p:graphicEl>
                                          </p:spTgt>
                                        </p:tgtEl>
                                        <p:attrNameLst>
                                          <p:attrName>style.visibility</p:attrName>
                                        </p:attrNameLst>
                                      </p:cBhvr>
                                      <p:to>
                                        <p:strVal val="visible"/>
                                      </p:to>
                                    </p:set>
                                    <p:animEffect transition="in" filter="fade">
                                      <p:cBhvr>
                                        <p:cTn id="37" dur="1000"/>
                                        <p:tgtEl>
                                          <p:spTgt spid="13">
                                            <p:graphicEl>
                                              <a:dgm id="{75252FC9-B5C6-4201-84EA-C26075B06067}"/>
                                            </p:graphicEl>
                                          </p:spTgt>
                                        </p:tgtEl>
                                      </p:cBhvr>
                                    </p:animEffect>
                                  </p:childTnLst>
                                </p:cTn>
                              </p:par>
                            </p:childTnLst>
                          </p:cTn>
                        </p:par>
                        <p:par>
                          <p:cTn id="38" fill="hold">
                            <p:stCondLst>
                              <p:cond delay="1000"/>
                            </p:stCondLst>
                            <p:childTnLst>
                              <p:par>
                                <p:cTn id="39" presetID="10" presetClass="entr" presetSubtype="0" fill="hold" grpId="0" nodeType="afterEffect">
                                  <p:stCondLst>
                                    <p:cond delay="0"/>
                                  </p:stCondLst>
                                  <p:childTnLst>
                                    <p:set>
                                      <p:cBhvr>
                                        <p:cTn id="40" dur="1" fill="hold">
                                          <p:stCondLst>
                                            <p:cond delay="0"/>
                                          </p:stCondLst>
                                        </p:cTn>
                                        <p:tgtEl>
                                          <p:spTgt spid="13">
                                            <p:graphicEl>
                                              <a:dgm id="{4959071C-03B8-4DF6-835E-B26F8BECD286}"/>
                                            </p:graphicEl>
                                          </p:spTgt>
                                        </p:tgtEl>
                                        <p:attrNameLst>
                                          <p:attrName>style.visibility</p:attrName>
                                        </p:attrNameLst>
                                      </p:cBhvr>
                                      <p:to>
                                        <p:strVal val="visible"/>
                                      </p:to>
                                    </p:set>
                                    <p:animEffect transition="in" filter="fade">
                                      <p:cBhvr>
                                        <p:cTn id="41" dur="1000"/>
                                        <p:tgtEl>
                                          <p:spTgt spid="13">
                                            <p:graphicEl>
                                              <a:dgm id="{4959071C-03B8-4DF6-835E-B26F8BECD286}"/>
                                            </p:graphicEl>
                                          </p:spTgt>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13">
                                            <p:graphicEl>
                                              <a:dgm id="{CE64603B-C256-4A24-A3EA-146FD533D249}"/>
                                            </p:graphicEl>
                                          </p:spTgt>
                                        </p:tgtEl>
                                        <p:attrNameLst>
                                          <p:attrName>style.visibility</p:attrName>
                                        </p:attrNameLst>
                                      </p:cBhvr>
                                      <p:to>
                                        <p:strVal val="visible"/>
                                      </p:to>
                                    </p:set>
                                    <p:animEffect transition="in" filter="fade">
                                      <p:cBhvr>
                                        <p:cTn id="45" dur="1000"/>
                                        <p:tgtEl>
                                          <p:spTgt spid="13">
                                            <p:graphicEl>
                                              <a:dgm id="{CE64603B-C256-4A24-A3EA-146FD533D249}"/>
                                            </p:graphicEl>
                                          </p:spTgt>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13">
                                            <p:graphicEl>
                                              <a:dgm id="{0233CA2A-BF72-4C6E-B97F-956A89D7F9EA}"/>
                                            </p:graphicEl>
                                          </p:spTgt>
                                        </p:tgtEl>
                                        <p:attrNameLst>
                                          <p:attrName>style.visibility</p:attrName>
                                        </p:attrNameLst>
                                      </p:cBhvr>
                                      <p:to>
                                        <p:strVal val="visible"/>
                                      </p:to>
                                    </p:set>
                                    <p:animEffect transition="in" filter="fade">
                                      <p:cBhvr>
                                        <p:cTn id="49" dur="1000"/>
                                        <p:tgtEl>
                                          <p:spTgt spid="13">
                                            <p:graphicEl>
                                              <a:dgm id="{0233CA2A-BF72-4C6E-B97F-956A89D7F9E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uiExpand="1">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solidFill>
                  <a:schemeClr val="bg1">
                    <a:lumMod val="50000"/>
                  </a:schemeClr>
                </a:solidFill>
              </a:rPr>
              <a:t>Σχ</a:t>
            </a:r>
            <a:r>
              <a:rPr lang="de-DE" dirty="0">
                <a:solidFill>
                  <a:schemeClr val="bg1">
                    <a:lumMod val="50000"/>
                  </a:schemeClr>
                </a:solidFill>
              </a:rPr>
              <a:t>. </a:t>
            </a:r>
            <a:r>
              <a:rPr lang="de-DE" dirty="0" err="1">
                <a:solidFill>
                  <a:schemeClr val="bg1">
                    <a:lumMod val="50000"/>
                  </a:schemeClr>
                </a:solidFill>
              </a:rPr>
              <a:t>Σύμβουλοι</a:t>
            </a:r>
            <a:r>
              <a:rPr lang="de-DE" dirty="0">
                <a:solidFill>
                  <a:schemeClr val="bg1">
                    <a:lumMod val="50000"/>
                  </a:schemeClr>
                </a:solidFill>
              </a:rPr>
              <a:t> Ν. </a:t>
            </a:r>
            <a:r>
              <a:rPr lang="de-DE" dirty="0" err="1">
                <a:solidFill>
                  <a:schemeClr val="bg1">
                    <a:lumMod val="50000"/>
                  </a:schemeClr>
                </a:solidFill>
              </a:rPr>
              <a:t>Δωδεκανήσου</a:t>
            </a:r>
            <a:endParaRPr lang="de-DE" dirty="0">
              <a:solidFill>
                <a:schemeClr val="bg1">
                  <a:lumMod val="50000"/>
                </a:schemeClr>
              </a:solidFill>
            </a:endParaRPr>
          </a:p>
        </p:txBody>
      </p:sp>
      <p:sp>
        <p:nvSpPr>
          <p:cNvPr id="59394" name="Rectangle 2"/>
          <p:cNvSpPr>
            <a:spLocks noGrp="1" noChangeArrowheads="1"/>
          </p:cNvSpPr>
          <p:nvPr>
            <p:ph type="title"/>
          </p:nvPr>
        </p:nvSpPr>
        <p:spPr>
          <a:xfrm>
            <a:off x="468313" y="0"/>
            <a:ext cx="8229600" cy="692150"/>
          </a:xfrm>
        </p:spPr>
        <p:txBody>
          <a:bodyPr/>
          <a:lstStyle/>
          <a:p>
            <a:pPr eaLnBrk="1" hangingPunct="1">
              <a:defRPr/>
            </a:pPr>
            <a:r>
              <a:rPr lang="el-GR" sz="2400" b="1" dirty="0" smtClean="0">
                <a:solidFill>
                  <a:srgbClr val="F44320"/>
                </a:solidFill>
              </a:rPr>
              <a:t>Τα μαθήματα στην Α΄</a:t>
            </a:r>
            <a:r>
              <a:rPr lang="en-US" sz="2400" b="1" dirty="0" smtClean="0">
                <a:solidFill>
                  <a:srgbClr val="F44320"/>
                </a:solidFill>
              </a:rPr>
              <a:t> </a:t>
            </a:r>
            <a:r>
              <a:rPr lang="el-GR" sz="2400" b="1" dirty="0" smtClean="0">
                <a:solidFill>
                  <a:srgbClr val="F44320"/>
                </a:solidFill>
              </a:rPr>
              <a:t>τάξη του ΓΕ.Λ.</a:t>
            </a:r>
            <a:endParaRPr lang="de-DE" sz="2400" b="1" dirty="0" smtClean="0">
              <a:solidFill>
                <a:srgbClr val="F44320"/>
              </a:solidFill>
            </a:endParaRPr>
          </a:p>
        </p:txBody>
      </p:sp>
      <p:pic>
        <p:nvPicPr>
          <p:cNvPr id="20484" name="Picture 5"/>
          <p:cNvPicPr>
            <a:picLocks noGrp="1" noChangeAspect="1" noChangeArrowheads="1"/>
          </p:cNvPicPr>
          <p:nvPr>
            <p:ph type="body" idx="1"/>
          </p:nvPr>
        </p:nvPicPr>
        <p:blipFill>
          <a:blip r:embed="rId2"/>
          <a:srcRect/>
          <a:stretch>
            <a:fillRect/>
          </a:stretch>
        </p:blipFill>
        <p:spPr>
          <a:xfrm>
            <a:off x="179388" y="766763"/>
            <a:ext cx="8785225" cy="5614987"/>
          </a:xfrm>
          <a:ln>
            <a:solidFill>
              <a:srgbClr val="7030A0"/>
            </a:solidFill>
          </a:ln>
        </p:spPr>
      </p:pic>
      <p:sp>
        <p:nvSpPr>
          <p:cNvPr id="6" name="5 - Θέση αριθμού διαφάνειας"/>
          <p:cNvSpPr>
            <a:spLocks noGrp="1"/>
          </p:cNvSpPr>
          <p:nvPr>
            <p:ph type="sldNum" sz="quarter" idx="12"/>
          </p:nvPr>
        </p:nvSpPr>
        <p:spPr/>
        <p:txBody>
          <a:bodyPr/>
          <a:lstStyle/>
          <a:p>
            <a:pPr>
              <a:defRPr/>
            </a:pPr>
            <a:fld id="{CE0DFE05-4AE1-48E9-894E-7A1E844B90DB}" type="slidenum">
              <a:rPr lang="de-DE">
                <a:solidFill>
                  <a:schemeClr val="bg1">
                    <a:lumMod val="50000"/>
                  </a:schemeClr>
                </a:solidFill>
              </a:rPr>
              <a:pPr>
                <a:defRPr/>
              </a:pPr>
              <a:t>6</a:t>
            </a:fld>
            <a:endParaRPr lang="de-DE" dirty="0">
              <a:solidFill>
                <a:schemeClr val="bg1">
                  <a:lumMod val="50000"/>
                </a:schemeClr>
              </a:solidFill>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4098" name="Rectangle 2"/>
          <p:cNvSpPr>
            <a:spLocks noGrp="1" noChangeArrowheads="1"/>
          </p:cNvSpPr>
          <p:nvPr>
            <p:ph type="title"/>
          </p:nvPr>
        </p:nvSpPr>
        <p:spPr>
          <a:xfrm>
            <a:off x="468313" y="0"/>
            <a:ext cx="8229600" cy="1052513"/>
          </a:xfrm>
        </p:spPr>
        <p:txBody>
          <a:bodyPr/>
          <a:lstStyle/>
          <a:p>
            <a:pPr eaLnBrk="1" hangingPunct="1">
              <a:defRPr/>
            </a:pPr>
            <a:r>
              <a:rPr lang="el-GR" sz="2400" b="1" dirty="0" smtClean="0">
                <a:solidFill>
                  <a:schemeClr val="tx1"/>
                </a:solidFill>
              </a:rPr>
              <a:t>Προαγωγή των μαθητών από την Α΄ στην Β΄ τάξη (</a:t>
            </a:r>
            <a:r>
              <a:rPr lang="el-GR" sz="2400" dirty="0" smtClean="0">
                <a:solidFill>
                  <a:schemeClr val="tx1"/>
                </a:solidFill>
              </a:rPr>
              <a:t>Κεφάλαιο Α, άρθρο 3, §3, εδάφιο 3</a:t>
            </a:r>
            <a:r>
              <a:rPr lang="el-GR" sz="2400" b="1" dirty="0" smtClean="0">
                <a:solidFill>
                  <a:schemeClr val="tx1"/>
                </a:solidFill>
              </a:rPr>
              <a:t>)  1/2</a:t>
            </a:r>
            <a:endParaRPr lang="de-DE" sz="2400" b="1" dirty="0" smtClean="0">
              <a:solidFill>
                <a:schemeClr val="tx1"/>
              </a:solidFill>
            </a:endParaRPr>
          </a:p>
        </p:txBody>
      </p:sp>
      <p:sp>
        <p:nvSpPr>
          <p:cNvPr id="4099" name="Rectangle 3"/>
          <p:cNvSpPr>
            <a:spLocks noGrp="1" noChangeArrowheads="1"/>
          </p:cNvSpPr>
          <p:nvPr>
            <p:ph type="body" idx="1"/>
          </p:nvPr>
        </p:nvSpPr>
        <p:spPr>
          <a:xfrm>
            <a:off x="179388" y="1125538"/>
            <a:ext cx="8713787" cy="5040312"/>
          </a:xfrm>
        </p:spPr>
        <p:txBody>
          <a:bodyPr/>
          <a:lstStyle/>
          <a:p>
            <a:pPr marL="0" indent="0" algn="just" eaLnBrk="1" hangingPunct="1">
              <a:spcBef>
                <a:spcPts val="0"/>
              </a:spcBef>
              <a:buFont typeface="Wingdings" pitchFamily="2" charset="2"/>
              <a:buNone/>
              <a:tabLst>
                <a:tab pos="88900" algn="l"/>
              </a:tabLst>
              <a:defRPr/>
            </a:pPr>
            <a:r>
              <a:rPr lang="en-US" sz="2400" dirty="0" smtClean="0">
                <a:latin typeface="Book Antiqua" pitchFamily="18" charset="0"/>
              </a:rPr>
              <a:t>	</a:t>
            </a:r>
            <a:r>
              <a:rPr lang="el-GR" sz="2400" dirty="0" smtClean="0"/>
              <a:t>«</a:t>
            </a:r>
            <a:r>
              <a:rPr lang="el-GR" sz="2400" b="1" dirty="0" smtClean="0"/>
              <a:t>Απαραίτητη </a:t>
            </a:r>
            <a:r>
              <a:rPr lang="el-GR" sz="2400" dirty="0" smtClean="0"/>
              <a:t>προϋπόθεση για την </a:t>
            </a:r>
            <a:r>
              <a:rPr lang="el-GR" sz="2400" b="1" dirty="0" smtClean="0"/>
              <a:t>προαγωγή </a:t>
            </a:r>
            <a:r>
              <a:rPr lang="el-GR" sz="2400" dirty="0" smtClean="0"/>
              <a:t>του μαθητή 	αποτελεί:</a:t>
            </a:r>
          </a:p>
        </p:txBody>
      </p:sp>
      <p:sp>
        <p:nvSpPr>
          <p:cNvPr id="6" name="5 - Θέση αριθμού διαφάνειας"/>
          <p:cNvSpPr>
            <a:spLocks noGrp="1"/>
          </p:cNvSpPr>
          <p:nvPr>
            <p:ph type="sldNum" sz="quarter" idx="12"/>
          </p:nvPr>
        </p:nvSpPr>
        <p:spPr/>
        <p:txBody>
          <a:bodyPr/>
          <a:lstStyle/>
          <a:p>
            <a:pPr>
              <a:defRPr/>
            </a:pPr>
            <a:fld id="{D72E09D0-CA6F-4F3D-A387-C002C7F8EA69}" type="slidenum">
              <a:rPr lang="de-DE"/>
              <a:pPr>
                <a:defRPr/>
              </a:pPr>
              <a:t>7</a:t>
            </a:fld>
            <a:endParaRPr lang="de-DE"/>
          </a:p>
        </p:txBody>
      </p:sp>
      <p:sp>
        <p:nvSpPr>
          <p:cNvPr id="8" name="7 - Στρογγυλεμένο ορθογώνιο"/>
          <p:cNvSpPr/>
          <p:nvPr/>
        </p:nvSpPr>
        <p:spPr>
          <a:xfrm>
            <a:off x="539750" y="1989138"/>
            <a:ext cx="8064500" cy="1079500"/>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3200"/>
              </a:lnSpc>
              <a:defRPr/>
            </a:pPr>
            <a:r>
              <a:rPr lang="el-GR" sz="2800" b="1" dirty="0">
                <a:solidFill>
                  <a:schemeClr val="bg1">
                    <a:lumMod val="50000"/>
                  </a:schemeClr>
                </a:solidFill>
                <a:effectLst>
                  <a:outerShdw blurRad="38100" dist="38100" dir="2700000" algn="tl">
                    <a:srgbClr val="000000">
                      <a:alpha val="43137"/>
                    </a:srgbClr>
                  </a:outerShdw>
                </a:effectLst>
              </a:rPr>
              <a:t>α.</a:t>
            </a:r>
            <a:r>
              <a:rPr lang="el-GR" sz="2800" dirty="0">
                <a:solidFill>
                  <a:schemeClr val="bg1">
                    <a:lumMod val="50000"/>
                  </a:schemeClr>
                </a:solidFill>
                <a:effectLst>
                  <a:outerShdw blurRad="38100" dist="38100" dir="2700000" algn="tl">
                    <a:srgbClr val="000000">
                      <a:alpha val="43137"/>
                    </a:srgbClr>
                  </a:outerShdw>
                </a:effectLst>
              </a:rPr>
              <a:t> </a:t>
            </a:r>
            <a:r>
              <a:rPr lang="el-GR" sz="2400" dirty="0">
                <a:solidFill>
                  <a:schemeClr val="bg1">
                    <a:lumMod val="50000"/>
                  </a:schemeClr>
                </a:solidFill>
              </a:rPr>
              <a:t>Η επίτευξη γενικού βαθμού </a:t>
            </a:r>
            <a:r>
              <a:rPr lang="el-GR" sz="2400" u="sng" dirty="0">
                <a:solidFill>
                  <a:schemeClr val="bg1">
                    <a:lumMod val="50000"/>
                  </a:schemeClr>
                </a:solidFill>
                <a:effectLst>
                  <a:outerShdw blurRad="38100" dist="38100" dir="2700000" algn="tl">
                    <a:srgbClr val="000000">
                      <a:alpha val="43137"/>
                    </a:srgbClr>
                  </a:outerShdw>
                </a:effectLst>
              </a:rPr>
              <a:t>ίσου ή ανώτερου του 10</a:t>
            </a:r>
            <a:endParaRPr lang="en-US" sz="2400" u="sng" dirty="0">
              <a:solidFill>
                <a:schemeClr val="bg1">
                  <a:lumMod val="50000"/>
                </a:schemeClr>
              </a:solidFill>
              <a:effectLst>
                <a:outerShdw blurRad="38100" dist="38100" dir="2700000" algn="tl">
                  <a:srgbClr val="000000">
                    <a:alpha val="43137"/>
                  </a:srgbClr>
                </a:outerShdw>
              </a:effectLst>
            </a:endParaRPr>
          </a:p>
          <a:p>
            <a:pPr algn="ctr">
              <a:lnSpc>
                <a:spcPts val="3200"/>
              </a:lnSpc>
              <a:spcBef>
                <a:spcPts val="600"/>
              </a:spcBef>
              <a:defRPr/>
            </a:pPr>
            <a:r>
              <a:rPr lang="el-GR" sz="2600" dirty="0">
                <a:solidFill>
                  <a:schemeClr val="bg1">
                    <a:lumMod val="50000"/>
                  </a:schemeClr>
                </a:solidFill>
                <a:effectLst>
                  <a:outerShdw blurRad="38100" dist="38100" dir="2700000" algn="tl">
                    <a:srgbClr val="000000">
                      <a:alpha val="43137"/>
                    </a:srgbClr>
                  </a:outerShdw>
                </a:effectLst>
              </a:rPr>
              <a:t>Γ. Β. </a:t>
            </a:r>
            <a:r>
              <a:rPr lang="el-GR" sz="2600" dirty="0">
                <a:solidFill>
                  <a:schemeClr val="bg1">
                    <a:lumMod val="50000"/>
                  </a:schemeClr>
                </a:solidFill>
                <a:effectLst>
                  <a:outerShdw blurRad="38100" dist="38100" dir="2700000" algn="tl">
                    <a:srgbClr val="000000">
                      <a:alpha val="43137"/>
                    </a:srgbClr>
                  </a:outerShdw>
                </a:effectLst>
                <a:cs typeface="Tahoma"/>
              </a:rPr>
              <a:t>≥ 10</a:t>
            </a:r>
            <a:endParaRPr lang="el-GR" sz="2600" dirty="0">
              <a:solidFill>
                <a:schemeClr val="bg1">
                  <a:lumMod val="50000"/>
                </a:schemeClr>
              </a:solidFill>
              <a:effectLst>
                <a:outerShdw blurRad="38100" dist="38100" dir="2700000" algn="tl">
                  <a:srgbClr val="000000">
                    <a:alpha val="43137"/>
                  </a:srgbClr>
                </a:outerShdw>
              </a:effectLst>
            </a:endParaRPr>
          </a:p>
        </p:txBody>
      </p:sp>
      <p:sp>
        <p:nvSpPr>
          <p:cNvPr id="9" name="8 - Στρογγυλεμένο ορθογώνιο"/>
          <p:cNvSpPr/>
          <p:nvPr/>
        </p:nvSpPr>
        <p:spPr>
          <a:xfrm>
            <a:off x="250825" y="3716338"/>
            <a:ext cx="8642350" cy="2736850"/>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spcBef>
                <a:spcPts val="1200"/>
              </a:spcBef>
              <a:buFont typeface="Wingdings" pitchFamily="2" charset="2"/>
              <a:buNone/>
              <a:defRPr/>
            </a:pPr>
            <a:r>
              <a:rPr lang="el-GR" sz="2800" b="1" dirty="0">
                <a:solidFill>
                  <a:schemeClr val="bg1">
                    <a:lumMod val="50000"/>
                  </a:schemeClr>
                </a:solidFill>
                <a:effectLst>
                  <a:outerShdw blurRad="38100" dist="38100" dir="2700000" algn="tl">
                    <a:srgbClr val="000000">
                      <a:alpha val="43137"/>
                    </a:srgbClr>
                  </a:outerShdw>
                </a:effectLst>
              </a:rPr>
              <a:t>β. </a:t>
            </a:r>
            <a:r>
              <a:rPr lang="el-GR" sz="2200" dirty="0">
                <a:solidFill>
                  <a:schemeClr val="bg1">
                    <a:lumMod val="50000"/>
                  </a:schemeClr>
                </a:solidFill>
              </a:rPr>
              <a:t>Ο </a:t>
            </a:r>
            <a:r>
              <a:rPr lang="el-GR" sz="2200" dirty="0">
                <a:solidFill>
                  <a:schemeClr val="bg1">
                    <a:lumMod val="50000"/>
                  </a:schemeClr>
                </a:solidFill>
                <a:effectLst>
                  <a:outerShdw blurRad="38100" dist="38100" dir="2700000" algn="tl">
                    <a:srgbClr val="000000">
                      <a:alpha val="43137"/>
                    </a:srgbClr>
                  </a:outerShdw>
                </a:effectLst>
              </a:rPr>
              <a:t>Μ.Ο. προφορικής και γραπτής βαθμολογίας</a:t>
            </a:r>
            <a:r>
              <a:rPr lang="el-GR" sz="2200" dirty="0">
                <a:solidFill>
                  <a:schemeClr val="bg1">
                    <a:lumMod val="50000"/>
                  </a:schemeClr>
                </a:solidFill>
              </a:rPr>
              <a:t> κατά διακριτό γνωστικό αντικείμενο (κλάδους) των μαθημάτων: </a:t>
            </a:r>
            <a:r>
              <a:rPr lang="el-GR" sz="2200" u="sng" dirty="0">
                <a:solidFill>
                  <a:schemeClr val="bg1">
                    <a:lumMod val="50000"/>
                  </a:schemeClr>
                </a:solidFill>
              </a:rPr>
              <a:t>Ελληνικής Γλώσσας</a:t>
            </a:r>
            <a:r>
              <a:rPr lang="el-GR" sz="2200" dirty="0">
                <a:solidFill>
                  <a:schemeClr val="bg1">
                    <a:lumMod val="50000"/>
                  </a:schemeClr>
                </a:solidFill>
                <a:effectLst>
                  <a:outerShdw blurRad="38100" dist="38100" dir="2700000" algn="tl">
                    <a:srgbClr val="000000">
                      <a:alpha val="43137"/>
                    </a:srgbClr>
                  </a:outerShdw>
                </a:effectLst>
              </a:rPr>
              <a:t> </a:t>
            </a:r>
            <a:r>
              <a:rPr lang="el-GR" sz="2200" dirty="0">
                <a:solidFill>
                  <a:schemeClr val="bg1">
                    <a:lumMod val="50000"/>
                  </a:schemeClr>
                </a:solidFill>
              </a:rPr>
              <a:t>(</a:t>
            </a:r>
            <a:r>
              <a:rPr lang="el-GR" sz="2200" b="1" dirty="0">
                <a:solidFill>
                  <a:schemeClr val="bg1">
                    <a:lumMod val="50000"/>
                  </a:schemeClr>
                </a:solidFill>
              </a:rPr>
              <a:t>Αρχαία, Νέα, Λογοτεχνία</a:t>
            </a:r>
            <a:r>
              <a:rPr lang="el-GR" sz="2200" dirty="0">
                <a:solidFill>
                  <a:schemeClr val="bg1">
                    <a:lumMod val="50000"/>
                  </a:schemeClr>
                </a:solidFill>
              </a:rPr>
              <a:t>) &amp; </a:t>
            </a:r>
            <a:r>
              <a:rPr lang="el-GR" sz="2200" u="sng" dirty="0">
                <a:solidFill>
                  <a:schemeClr val="bg1">
                    <a:lumMod val="50000"/>
                  </a:schemeClr>
                </a:solidFill>
              </a:rPr>
              <a:t>Μαθηματικών</a:t>
            </a:r>
            <a:r>
              <a:rPr lang="el-GR" sz="2200" dirty="0">
                <a:solidFill>
                  <a:schemeClr val="bg1">
                    <a:lumMod val="50000"/>
                  </a:schemeClr>
                </a:solidFill>
              </a:rPr>
              <a:t> (</a:t>
            </a:r>
            <a:r>
              <a:rPr lang="el-GR" sz="2200" b="1" dirty="0">
                <a:solidFill>
                  <a:schemeClr val="bg1">
                    <a:lumMod val="50000"/>
                  </a:schemeClr>
                </a:solidFill>
              </a:rPr>
              <a:t>Άλγεβρα, Γεωμετρία</a:t>
            </a:r>
            <a:r>
              <a:rPr lang="el-GR" sz="2200" dirty="0">
                <a:solidFill>
                  <a:schemeClr val="bg1">
                    <a:lumMod val="50000"/>
                  </a:schemeClr>
                </a:solidFill>
              </a:rPr>
              <a:t>) </a:t>
            </a:r>
            <a:r>
              <a:rPr lang="el-GR" sz="2200" dirty="0">
                <a:solidFill>
                  <a:schemeClr val="bg1">
                    <a:lumMod val="50000"/>
                  </a:schemeClr>
                </a:solidFill>
                <a:effectLst>
                  <a:outerShdw blurRad="38100" dist="38100" dir="2700000" algn="tl">
                    <a:srgbClr val="000000">
                      <a:alpha val="43137"/>
                    </a:srgbClr>
                  </a:outerShdw>
                </a:effectLst>
              </a:rPr>
              <a:t>τουλάχιστον </a:t>
            </a:r>
            <a:r>
              <a:rPr lang="el-GR" sz="2200" b="1" dirty="0">
                <a:solidFill>
                  <a:schemeClr val="bg1">
                    <a:lumMod val="50000"/>
                  </a:schemeClr>
                </a:solidFill>
                <a:effectLst>
                  <a:outerShdw blurRad="38100" dist="38100" dir="2700000" algn="tl">
                    <a:srgbClr val="000000">
                      <a:alpha val="43137"/>
                    </a:srgbClr>
                  </a:outerShdw>
                </a:effectLst>
              </a:rPr>
              <a:t>10</a:t>
            </a:r>
            <a:r>
              <a:rPr lang="el-GR" sz="2200" dirty="0">
                <a:solidFill>
                  <a:schemeClr val="bg1">
                    <a:lumMod val="50000"/>
                  </a:schemeClr>
                </a:solidFill>
                <a:effectLst>
                  <a:outerShdw blurRad="38100" dist="38100" dir="2700000" algn="tl">
                    <a:srgbClr val="000000">
                      <a:alpha val="43137"/>
                    </a:srgbClr>
                  </a:outerShdw>
                </a:effectLst>
              </a:rPr>
              <a:t> </a:t>
            </a:r>
            <a:r>
              <a:rPr lang="el-GR" sz="2200" dirty="0">
                <a:solidFill>
                  <a:schemeClr val="bg1">
                    <a:lumMod val="50000"/>
                  </a:schemeClr>
                </a:solidFill>
              </a:rPr>
              <a:t>&amp; </a:t>
            </a:r>
            <a:r>
              <a:rPr lang="el-GR" sz="2200" dirty="0">
                <a:solidFill>
                  <a:schemeClr val="bg1">
                    <a:lumMod val="50000"/>
                  </a:schemeClr>
                </a:solidFill>
                <a:effectLst>
                  <a:outerShdw blurRad="38100" dist="38100" dir="2700000" algn="tl">
                    <a:srgbClr val="000000">
                      <a:alpha val="43137"/>
                    </a:srgbClr>
                  </a:outerShdw>
                </a:effectLst>
              </a:rPr>
              <a:t>τουλάχιστον </a:t>
            </a:r>
            <a:r>
              <a:rPr lang="el-GR" sz="2200" b="1" dirty="0">
                <a:solidFill>
                  <a:schemeClr val="bg1">
                    <a:lumMod val="50000"/>
                  </a:schemeClr>
                </a:solidFill>
                <a:effectLst>
                  <a:outerShdw blurRad="38100" dist="38100" dir="2700000" algn="tl">
                    <a:srgbClr val="000000">
                      <a:alpha val="43137"/>
                    </a:srgbClr>
                  </a:outerShdw>
                </a:effectLst>
              </a:rPr>
              <a:t>08</a:t>
            </a:r>
            <a:r>
              <a:rPr lang="el-GR" sz="2200" dirty="0">
                <a:solidFill>
                  <a:schemeClr val="bg1">
                    <a:lumMod val="50000"/>
                  </a:schemeClr>
                </a:solidFill>
                <a:effectLst>
                  <a:outerShdw blurRad="38100" dist="38100" dir="2700000" algn="tl">
                    <a:srgbClr val="000000">
                      <a:alpha val="43137"/>
                    </a:srgbClr>
                  </a:outerShdw>
                </a:effectLst>
              </a:rPr>
              <a:t> </a:t>
            </a:r>
            <a:r>
              <a:rPr lang="el-GR" sz="2200" u="sng" dirty="0">
                <a:solidFill>
                  <a:schemeClr val="bg1">
                    <a:lumMod val="50000"/>
                  </a:schemeClr>
                </a:solidFill>
              </a:rPr>
              <a:t>σε κάθε ένα από τα υπόλοιπα μαθήματα</a:t>
            </a:r>
            <a:r>
              <a:rPr lang="el-GR" sz="2200" dirty="0">
                <a:solidFill>
                  <a:schemeClr val="bg1">
                    <a:lumMod val="50000"/>
                  </a:schemeClr>
                </a:solidFill>
              </a:rPr>
              <a:t> </a:t>
            </a:r>
            <a:r>
              <a:rPr lang="el-GR" sz="2000" dirty="0">
                <a:solidFill>
                  <a:schemeClr val="bg1">
                    <a:lumMod val="50000"/>
                  </a:schemeClr>
                </a:solidFill>
              </a:rPr>
              <a:t>(Ιστορία, Πολιτική Παιδεία, Θρησκευτικά, Ερευνητική Εργασία, Ξένη Γλώσσα, Φυσική Αγωγή, Μάθημα Επιλογής, Φυσική, Χημεία, Βιολογία)</a:t>
            </a:r>
            <a:endParaRPr lang="de-DE" sz="2000" dirty="0">
              <a:solidFill>
                <a:schemeClr val="bg1">
                  <a:lumMod val="50000"/>
                </a:schemeClr>
              </a:solidFill>
              <a:latin typeface="Book Antiqua" pitchFamily="18" charset="0"/>
            </a:endParaRPr>
          </a:p>
        </p:txBody>
      </p:sp>
      <p:sp>
        <p:nvSpPr>
          <p:cNvPr id="10" name="9 - Συν"/>
          <p:cNvSpPr/>
          <p:nvPr/>
        </p:nvSpPr>
        <p:spPr>
          <a:xfrm>
            <a:off x="4139952" y="3068960"/>
            <a:ext cx="648072" cy="648072"/>
          </a:xfrm>
          <a:prstGeom prst="mathPlus">
            <a:avLst/>
          </a:prstGeom>
          <a:solidFill>
            <a:schemeClr val="tx1"/>
          </a:solidFill>
          <a:ln>
            <a:solidFill>
              <a:schemeClr val="bg1"/>
            </a:solidFill>
          </a:ln>
          <a:scene3d>
            <a:camera prst="orthographicFront"/>
            <a:lightRig rig="threePt" dir="t"/>
          </a:scene3d>
          <a:sp3d prstMaterial="metal">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10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6" name="5 - Θέση αριθμού διαφάνειας"/>
          <p:cNvSpPr>
            <a:spLocks noGrp="1"/>
          </p:cNvSpPr>
          <p:nvPr>
            <p:ph type="sldNum" sz="quarter" idx="12"/>
          </p:nvPr>
        </p:nvSpPr>
        <p:spPr/>
        <p:txBody>
          <a:bodyPr/>
          <a:lstStyle/>
          <a:p>
            <a:pPr>
              <a:defRPr/>
            </a:pPr>
            <a:fld id="{8ADD3259-BCEC-4881-A9A7-1C7061BEC820}" type="slidenum">
              <a:rPr lang="de-DE"/>
              <a:pPr>
                <a:defRPr/>
              </a:pPr>
              <a:t>8</a:t>
            </a:fld>
            <a:endParaRPr lang="de-DE"/>
          </a:p>
        </p:txBody>
      </p:sp>
      <p:sp>
        <p:nvSpPr>
          <p:cNvPr id="9" name="8 - Στρογγυλεμένο ορθογώνιο"/>
          <p:cNvSpPr/>
          <p:nvPr/>
        </p:nvSpPr>
        <p:spPr>
          <a:xfrm>
            <a:off x="0" y="1196975"/>
            <a:ext cx="9144000" cy="4535488"/>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3900"/>
              </a:lnSpc>
              <a:spcBef>
                <a:spcPts val="600"/>
              </a:spcBef>
              <a:defRPr/>
            </a:pPr>
            <a:r>
              <a:rPr lang="el-GR" sz="2800" dirty="0">
                <a:solidFill>
                  <a:schemeClr val="bg1">
                    <a:lumMod val="50000"/>
                  </a:schemeClr>
                </a:solidFill>
                <a:effectLst>
                  <a:outerShdw blurRad="38100" dist="38100" dir="2700000" algn="tl">
                    <a:srgbClr val="000000">
                      <a:alpha val="43137"/>
                    </a:srgbClr>
                  </a:outerShdw>
                </a:effectLst>
              </a:rPr>
              <a:t>Συνθήκες για Προαγωγή από την Α’ στη Β’ Τάξη</a:t>
            </a:r>
          </a:p>
          <a:p>
            <a:pPr algn="ctr">
              <a:lnSpc>
                <a:spcPts val="3900"/>
              </a:lnSpc>
              <a:spcBef>
                <a:spcPts val="1200"/>
              </a:spcBef>
              <a:defRPr/>
            </a:pPr>
            <a:r>
              <a:rPr lang="el-GR" sz="3000" b="1" dirty="0">
                <a:solidFill>
                  <a:srgbClr val="2B5481">
                    <a:lumMod val="50000"/>
                  </a:srgbClr>
                </a:solidFill>
                <a:effectLst>
                  <a:outerShdw blurRad="38100" dist="38100" dir="2700000" algn="tl">
                    <a:srgbClr val="000000">
                      <a:alpha val="43137"/>
                    </a:srgbClr>
                  </a:outerShdw>
                </a:effectLst>
              </a:rPr>
              <a:t>(α)</a:t>
            </a:r>
            <a:r>
              <a:rPr lang="el-GR" sz="3000" dirty="0">
                <a:solidFill>
                  <a:srgbClr val="2B5481">
                    <a:lumMod val="50000"/>
                  </a:srgbClr>
                </a:solidFill>
                <a:effectLst>
                  <a:outerShdw blurRad="38100" dist="38100" dir="2700000" algn="tl">
                    <a:srgbClr val="000000">
                      <a:alpha val="43137"/>
                    </a:srgbClr>
                  </a:outerShdw>
                </a:effectLst>
              </a:rPr>
              <a:t> </a:t>
            </a:r>
            <a:r>
              <a:rPr lang="el-GR" sz="3000" dirty="0">
                <a:solidFill>
                  <a:schemeClr val="bg1">
                    <a:lumMod val="50000"/>
                  </a:schemeClr>
                </a:solidFill>
                <a:effectLst>
                  <a:outerShdw blurRad="38100" dist="38100" dir="2700000" algn="tl">
                    <a:srgbClr val="000000">
                      <a:alpha val="43137"/>
                    </a:srgbClr>
                  </a:outerShdw>
                </a:effectLst>
              </a:rPr>
              <a:t>Γ. Β. </a:t>
            </a:r>
            <a:r>
              <a:rPr lang="el-GR" sz="3000" dirty="0">
                <a:solidFill>
                  <a:schemeClr val="bg1">
                    <a:lumMod val="50000"/>
                  </a:schemeClr>
                </a:solidFill>
                <a:effectLst>
                  <a:outerShdw blurRad="38100" dist="38100" dir="2700000" algn="tl">
                    <a:srgbClr val="000000">
                      <a:alpha val="43137"/>
                    </a:srgbClr>
                  </a:outerShdw>
                </a:effectLst>
                <a:cs typeface="Tahoma"/>
              </a:rPr>
              <a:t>≥ 10</a:t>
            </a:r>
          </a:p>
          <a:p>
            <a:pPr algn="ctr">
              <a:lnSpc>
                <a:spcPts val="3900"/>
              </a:lnSpc>
              <a:spcBef>
                <a:spcPts val="600"/>
              </a:spcBef>
              <a:defRPr/>
            </a:pPr>
            <a:endParaRPr lang="el-GR" sz="1000" dirty="0">
              <a:solidFill>
                <a:schemeClr val="bg1">
                  <a:lumMod val="50000"/>
                </a:schemeClr>
              </a:solidFill>
              <a:effectLst>
                <a:outerShdw blurRad="38100" dist="38100" dir="2700000" algn="tl">
                  <a:srgbClr val="000000">
                    <a:alpha val="43137"/>
                  </a:srgbClr>
                </a:outerShdw>
              </a:effectLst>
            </a:endParaRPr>
          </a:p>
          <a:p>
            <a:pPr algn="ctr">
              <a:lnSpc>
                <a:spcPts val="3900"/>
              </a:lnSpc>
              <a:spcBef>
                <a:spcPts val="600"/>
              </a:spcBef>
              <a:defRPr/>
            </a:pPr>
            <a:r>
              <a:rPr lang="el-GR" sz="2800" b="1" dirty="0">
                <a:solidFill>
                  <a:srgbClr val="2B5481">
                    <a:lumMod val="50000"/>
                  </a:srgbClr>
                </a:solidFill>
                <a:effectLst>
                  <a:outerShdw blurRad="38100" dist="38100" dir="2700000" algn="tl">
                    <a:srgbClr val="000000">
                      <a:alpha val="43137"/>
                    </a:srgbClr>
                  </a:outerShdw>
                </a:effectLst>
              </a:rPr>
              <a:t>(β) </a:t>
            </a:r>
            <a:r>
              <a:rPr lang="el-GR" sz="2700" dirty="0">
                <a:solidFill>
                  <a:schemeClr val="bg1">
                    <a:lumMod val="50000"/>
                  </a:schemeClr>
                </a:solidFill>
                <a:effectLst>
                  <a:outerShdw blurRad="38100" dist="38100" dir="2700000" algn="tl">
                    <a:srgbClr val="000000">
                      <a:alpha val="43137"/>
                    </a:srgbClr>
                  </a:outerShdw>
                </a:effectLst>
              </a:rPr>
              <a:t>Μ.Ο. (Π + Γ.Β.) Αρχαία </a:t>
            </a:r>
            <a:r>
              <a:rPr lang="el-GR" sz="2700" dirty="0">
                <a:solidFill>
                  <a:schemeClr val="bg1">
                    <a:lumMod val="50000"/>
                  </a:schemeClr>
                </a:solidFill>
                <a:effectLst>
                  <a:outerShdw blurRad="38100" dist="38100" dir="2700000" algn="tl">
                    <a:srgbClr val="000000">
                      <a:alpha val="43137"/>
                    </a:srgbClr>
                  </a:outerShdw>
                </a:effectLst>
                <a:cs typeface="Tahoma"/>
              </a:rPr>
              <a:t>≥</a:t>
            </a:r>
            <a:r>
              <a:rPr lang="el-GR" sz="2700" b="1" dirty="0">
                <a:solidFill>
                  <a:schemeClr val="bg1">
                    <a:lumMod val="50000"/>
                  </a:schemeClr>
                </a:solidFill>
                <a:effectLst>
                  <a:outerShdw blurRad="38100" dist="38100" dir="2700000" algn="tl">
                    <a:srgbClr val="000000">
                      <a:alpha val="43137"/>
                    </a:srgbClr>
                  </a:outerShdw>
                </a:effectLst>
              </a:rPr>
              <a:t>10</a:t>
            </a:r>
            <a:r>
              <a:rPr lang="el-GR" sz="2700" dirty="0">
                <a:solidFill>
                  <a:schemeClr val="bg1">
                    <a:lumMod val="50000"/>
                  </a:schemeClr>
                </a:solidFill>
                <a:effectLst>
                  <a:outerShdw blurRad="38100" dist="38100" dir="2700000" algn="tl">
                    <a:srgbClr val="000000">
                      <a:alpha val="43137"/>
                    </a:srgbClr>
                  </a:outerShdw>
                </a:effectLst>
              </a:rPr>
              <a:t> Νέα </a:t>
            </a:r>
            <a:r>
              <a:rPr lang="el-GR" sz="2700" dirty="0">
                <a:solidFill>
                  <a:schemeClr val="bg1">
                    <a:lumMod val="50000"/>
                  </a:schemeClr>
                </a:solidFill>
                <a:effectLst>
                  <a:outerShdw blurRad="38100" dist="38100" dir="2700000" algn="tl">
                    <a:srgbClr val="000000">
                      <a:alpha val="43137"/>
                    </a:srgbClr>
                  </a:outerShdw>
                </a:effectLst>
                <a:cs typeface="Tahoma"/>
              </a:rPr>
              <a:t>≥</a:t>
            </a:r>
            <a:r>
              <a:rPr lang="el-GR" sz="2700" b="1" dirty="0">
                <a:solidFill>
                  <a:schemeClr val="bg1">
                    <a:lumMod val="50000"/>
                  </a:schemeClr>
                </a:solidFill>
                <a:effectLst>
                  <a:outerShdw blurRad="38100" dist="38100" dir="2700000" algn="tl">
                    <a:srgbClr val="000000">
                      <a:alpha val="43137"/>
                    </a:srgbClr>
                  </a:outerShdw>
                </a:effectLst>
                <a:cs typeface="Tahoma"/>
              </a:rPr>
              <a:t>10</a:t>
            </a:r>
            <a:r>
              <a:rPr lang="el-GR" sz="2700" dirty="0">
                <a:solidFill>
                  <a:schemeClr val="bg1">
                    <a:lumMod val="50000"/>
                  </a:schemeClr>
                </a:solidFill>
                <a:effectLst>
                  <a:outerShdw blurRad="38100" dist="38100" dir="2700000" algn="tl">
                    <a:srgbClr val="000000">
                      <a:alpha val="43137"/>
                    </a:srgbClr>
                  </a:outerShdw>
                </a:effectLst>
                <a:cs typeface="Tahoma"/>
              </a:rPr>
              <a:t> </a:t>
            </a:r>
            <a:r>
              <a:rPr lang="el-GR" sz="2700" dirty="0">
                <a:solidFill>
                  <a:schemeClr val="bg1">
                    <a:lumMod val="50000"/>
                  </a:schemeClr>
                </a:solidFill>
                <a:effectLst>
                  <a:outerShdw blurRad="38100" dist="38100" dir="2700000" algn="tl">
                    <a:srgbClr val="000000">
                      <a:alpha val="43137"/>
                    </a:srgbClr>
                  </a:outerShdw>
                </a:effectLst>
              </a:rPr>
              <a:t>Γλώσσα </a:t>
            </a:r>
            <a:r>
              <a:rPr lang="el-GR" sz="2700" dirty="0">
                <a:solidFill>
                  <a:schemeClr val="bg1">
                    <a:lumMod val="50000"/>
                  </a:schemeClr>
                </a:solidFill>
                <a:effectLst>
                  <a:outerShdw blurRad="38100" dist="38100" dir="2700000" algn="tl">
                    <a:srgbClr val="000000">
                      <a:alpha val="43137"/>
                    </a:srgbClr>
                  </a:outerShdw>
                </a:effectLst>
                <a:cs typeface="Tahoma"/>
              </a:rPr>
              <a:t>≥</a:t>
            </a:r>
            <a:r>
              <a:rPr lang="el-GR" sz="2700" b="1" dirty="0">
                <a:solidFill>
                  <a:schemeClr val="bg1">
                    <a:lumMod val="50000"/>
                  </a:schemeClr>
                </a:solidFill>
                <a:effectLst>
                  <a:outerShdw blurRad="38100" dist="38100" dir="2700000" algn="tl">
                    <a:srgbClr val="000000">
                      <a:alpha val="43137"/>
                    </a:srgbClr>
                  </a:outerShdw>
                </a:effectLst>
                <a:cs typeface="Tahoma"/>
              </a:rPr>
              <a:t>10</a:t>
            </a:r>
            <a:r>
              <a:rPr lang="el-GR" sz="2700" dirty="0">
                <a:solidFill>
                  <a:schemeClr val="bg1">
                    <a:lumMod val="50000"/>
                  </a:schemeClr>
                </a:solidFill>
                <a:effectLst>
                  <a:outerShdw blurRad="38100" dist="38100" dir="2700000" algn="tl">
                    <a:srgbClr val="000000">
                      <a:alpha val="43137"/>
                    </a:srgbClr>
                  </a:outerShdw>
                </a:effectLst>
                <a:cs typeface="Tahoma"/>
              </a:rPr>
              <a:t> </a:t>
            </a:r>
          </a:p>
          <a:p>
            <a:pPr algn="ctr">
              <a:lnSpc>
                <a:spcPts val="3900"/>
              </a:lnSpc>
              <a:spcBef>
                <a:spcPts val="600"/>
              </a:spcBef>
              <a:defRPr/>
            </a:pPr>
            <a:r>
              <a:rPr lang="el-GR" sz="2800" dirty="0">
                <a:solidFill>
                  <a:schemeClr val="bg1">
                    <a:lumMod val="50000"/>
                  </a:schemeClr>
                </a:solidFill>
                <a:effectLst>
                  <a:outerShdw blurRad="38100" dist="38100" dir="2700000" algn="tl">
                    <a:srgbClr val="000000">
                      <a:alpha val="43137"/>
                    </a:srgbClr>
                  </a:outerShdw>
                </a:effectLst>
              </a:rPr>
              <a:t>Μ.Ο. (Π + Γ.Β.) Άλγεβρα </a:t>
            </a:r>
            <a:r>
              <a:rPr lang="el-GR" sz="2800" dirty="0">
                <a:solidFill>
                  <a:schemeClr val="bg1">
                    <a:lumMod val="50000"/>
                  </a:schemeClr>
                </a:solidFill>
                <a:effectLst>
                  <a:outerShdw blurRad="38100" dist="38100" dir="2700000" algn="tl">
                    <a:srgbClr val="000000">
                      <a:alpha val="43137"/>
                    </a:srgbClr>
                  </a:outerShdw>
                </a:effectLst>
                <a:cs typeface="Tahoma"/>
              </a:rPr>
              <a:t>≥</a:t>
            </a:r>
            <a:r>
              <a:rPr lang="el-GR" sz="2800" b="1" dirty="0">
                <a:solidFill>
                  <a:schemeClr val="bg1">
                    <a:lumMod val="50000"/>
                  </a:schemeClr>
                </a:solidFill>
                <a:effectLst>
                  <a:outerShdw blurRad="38100" dist="38100" dir="2700000" algn="tl">
                    <a:srgbClr val="000000">
                      <a:alpha val="43137"/>
                    </a:srgbClr>
                  </a:outerShdw>
                </a:effectLst>
              </a:rPr>
              <a:t>10</a:t>
            </a:r>
            <a:r>
              <a:rPr lang="el-GR" sz="2800" dirty="0">
                <a:solidFill>
                  <a:schemeClr val="bg1">
                    <a:lumMod val="50000"/>
                  </a:schemeClr>
                </a:solidFill>
                <a:effectLst>
                  <a:outerShdw blurRad="38100" dist="38100" dir="2700000" algn="tl">
                    <a:srgbClr val="000000">
                      <a:alpha val="43137"/>
                    </a:srgbClr>
                  </a:outerShdw>
                </a:effectLst>
              </a:rPr>
              <a:t> Γεωμετρία </a:t>
            </a:r>
            <a:r>
              <a:rPr lang="el-GR" sz="2800" dirty="0">
                <a:solidFill>
                  <a:schemeClr val="bg1">
                    <a:lumMod val="50000"/>
                  </a:schemeClr>
                </a:solidFill>
                <a:effectLst>
                  <a:outerShdw blurRad="38100" dist="38100" dir="2700000" algn="tl">
                    <a:srgbClr val="000000">
                      <a:alpha val="43137"/>
                    </a:srgbClr>
                  </a:outerShdw>
                </a:effectLst>
                <a:cs typeface="Tahoma"/>
              </a:rPr>
              <a:t>≥</a:t>
            </a:r>
            <a:r>
              <a:rPr lang="el-GR" sz="2800" b="1" dirty="0">
                <a:solidFill>
                  <a:schemeClr val="bg1">
                    <a:lumMod val="50000"/>
                  </a:schemeClr>
                </a:solidFill>
                <a:effectLst>
                  <a:outerShdw blurRad="38100" dist="38100" dir="2700000" algn="tl">
                    <a:srgbClr val="000000">
                      <a:alpha val="43137"/>
                    </a:srgbClr>
                  </a:outerShdw>
                </a:effectLst>
              </a:rPr>
              <a:t>10</a:t>
            </a:r>
          </a:p>
          <a:p>
            <a:pPr algn="ctr">
              <a:lnSpc>
                <a:spcPts val="3900"/>
              </a:lnSpc>
              <a:spcBef>
                <a:spcPts val="600"/>
              </a:spcBef>
              <a:defRPr/>
            </a:pPr>
            <a:r>
              <a:rPr lang="el-GR" sz="3000" dirty="0">
                <a:solidFill>
                  <a:schemeClr val="bg1">
                    <a:lumMod val="50000"/>
                  </a:schemeClr>
                </a:solidFill>
                <a:effectLst>
                  <a:outerShdw blurRad="38100" dist="38100" dir="2700000" algn="tl">
                    <a:srgbClr val="000000">
                      <a:alpha val="43137"/>
                    </a:srgbClr>
                  </a:outerShdw>
                </a:effectLst>
              </a:rPr>
              <a:t>Μ.Ο. (Π + Γ.Β.) Υπόλοιπων Μαθημάτων </a:t>
            </a:r>
            <a:r>
              <a:rPr lang="el-GR" sz="3000" dirty="0">
                <a:solidFill>
                  <a:schemeClr val="bg1">
                    <a:lumMod val="50000"/>
                  </a:schemeClr>
                </a:solidFill>
                <a:effectLst>
                  <a:outerShdw blurRad="38100" dist="38100" dir="2700000" algn="tl">
                    <a:srgbClr val="000000">
                      <a:alpha val="43137"/>
                    </a:srgbClr>
                  </a:outerShdw>
                </a:effectLst>
                <a:cs typeface="Tahoma"/>
              </a:rPr>
              <a:t>≥</a:t>
            </a:r>
            <a:r>
              <a:rPr lang="el-GR" sz="3000" b="1" dirty="0">
                <a:solidFill>
                  <a:schemeClr val="bg1">
                    <a:lumMod val="50000"/>
                  </a:schemeClr>
                </a:solidFill>
                <a:effectLst>
                  <a:outerShdw blurRad="38100" dist="38100" dir="2700000" algn="tl">
                    <a:srgbClr val="000000">
                      <a:alpha val="43137"/>
                    </a:srgbClr>
                  </a:outerShdw>
                </a:effectLst>
              </a:rPr>
              <a:t>8</a:t>
            </a:r>
          </a:p>
        </p:txBody>
      </p:sp>
      <p:sp>
        <p:nvSpPr>
          <p:cNvPr id="11" name="10 - Συν"/>
          <p:cNvSpPr/>
          <p:nvPr/>
        </p:nvSpPr>
        <p:spPr>
          <a:xfrm>
            <a:off x="4283968" y="2924944"/>
            <a:ext cx="648072" cy="576064"/>
          </a:xfrm>
          <a:prstGeom prst="mathPlus">
            <a:avLst/>
          </a:prstGeom>
          <a:solidFill>
            <a:schemeClr val="bg1">
              <a:lumMod val="50000"/>
            </a:schemeClr>
          </a:solidFill>
          <a:ln>
            <a:solidFill>
              <a:schemeClr val="bg1"/>
            </a:solidFill>
          </a:ln>
          <a:scene3d>
            <a:camera prst="orthographicFront"/>
            <a:lightRig rig="threePt" dir="t"/>
          </a:scene3d>
          <a:sp3d prstMaterial="metal">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l-G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υποσέλιδου"/>
          <p:cNvSpPr>
            <a:spLocks noGrp="1"/>
          </p:cNvSpPr>
          <p:nvPr>
            <p:ph type="ftr" sz="quarter" idx="11"/>
          </p:nvPr>
        </p:nvSpPr>
        <p:spPr>
          <a:xfrm>
            <a:off x="3132138" y="6381750"/>
            <a:ext cx="2895600" cy="476250"/>
          </a:xfrm>
        </p:spPr>
        <p:txBody>
          <a:bodyPr/>
          <a:lstStyle/>
          <a:p>
            <a:pPr>
              <a:defRPr/>
            </a:pPr>
            <a:r>
              <a:rPr lang="de-DE" dirty="0" err="1"/>
              <a:t>Σχ</a:t>
            </a:r>
            <a:r>
              <a:rPr lang="de-DE" dirty="0"/>
              <a:t>. </a:t>
            </a:r>
            <a:r>
              <a:rPr lang="de-DE" dirty="0" err="1"/>
              <a:t>Σύμβουλοι</a:t>
            </a:r>
            <a:r>
              <a:rPr lang="de-DE" dirty="0"/>
              <a:t> Ν. </a:t>
            </a:r>
            <a:r>
              <a:rPr lang="de-DE" dirty="0" err="1"/>
              <a:t>Δωδεκανήσου</a:t>
            </a:r>
            <a:endParaRPr lang="de-DE" dirty="0"/>
          </a:p>
        </p:txBody>
      </p:sp>
      <p:sp>
        <p:nvSpPr>
          <p:cNvPr id="5122" name="Rectangle 2"/>
          <p:cNvSpPr>
            <a:spLocks noGrp="1" noChangeArrowheads="1"/>
          </p:cNvSpPr>
          <p:nvPr>
            <p:ph type="title"/>
          </p:nvPr>
        </p:nvSpPr>
        <p:spPr>
          <a:xfrm>
            <a:off x="468313" y="0"/>
            <a:ext cx="8229600" cy="1196975"/>
          </a:xfrm>
        </p:spPr>
        <p:txBody>
          <a:bodyPr/>
          <a:lstStyle/>
          <a:p>
            <a:pPr eaLnBrk="1" hangingPunct="1">
              <a:defRPr/>
            </a:pPr>
            <a:r>
              <a:rPr lang="el-GR" sz="2400" b="1" dirty="0" smtClean="0">
                <a:solidFill>
                  <a:schemeClr val="tx1"/>
                </a:solidFill>
              </a:rPr>
              <a:t>Προαγωγή των μαθητών από την Α΄ στην Β΄ τάξη (άρθρο 3), 2/2</a:t>
            </a:r>
            <a:endParaRPr lang="de-DE" sz="2400" b="1" dirty="0" smtClean="0">
              <a:solidFill>
                <a:schemeClr val="tx1"/>
              </a:solidFill>
            </a:endParaRPr>
          </a:p>
        </p:txBody>
      </p:sp>
      <p:sp>
        <p:nvSpPr>
          <p:cNvPr id="5123" name="Rectangle 3"/>
          <p:cNvSpPr>
            <a:spLocks noGrp="1" noChangeArrowheads="1"/>
          </p:cNvSpPr>
          <p:nvPr>
            <p:ph type="body" idx="1"/>
          </p:nvPr>
        </p:nvSpPr>
        <p:spPr>
          <a:xfrm>
            <a:off x="0" y="1125538"/>
            <a:ext cx="8964613" cy="5183187"/>
          </a:xfrm>
        </p:spPr>
        <p:txBody>
          <a:bodyPr/>
          <a:lstStyle/>
          <a:p>
            <a:pPr marL="0" indent="0" eaLnBrk="1" hangingPunct="1">
              <a:spcBef>
                <a:spcPts val="0"/>
              </a:spcBef>
              <a:buFont typeface="Wingdings" pitchFamily="2" charset="2"/>
              <a:buNone/>
              <a:defRPr/>
            </a:pPr>
            <a:r>
              <a:rPr lang="el-GR" sz="2000" dirty="0" smtClean="0"/>
              <a:t> και συμπληρώνεται με:</a:t>
            </a:r>
          </a:p>
          <a:p>
            <a:pPr marL="0" indent="0" algn="just" eaLnBrk="1" hangingPunct="1">
              <a:spcBef>
                <a:spcPts val="600"/>
              </a:spcBef>
              <a:buFont typeface="Wingdings" pitchFamily="2" charset="2"/>
              <a:buNone/>
              <a:defRPr/>
            </a:pPr>
            <a:r>
              <a:rPr lang="el-GR" sz="2000" dirty="0" smtClean="0"/>
              <a:t>«Όταν ο μαθητής </a:t>
            </a:r>
            <a:r>
              <a:rPr lang="el-GR" sz="2000" b="1" dirty="0" smtClean="0"/>
              <a:t>δεν πληροί τις προϋποθέσεις α </a:t>
            </a:r>
            <a:r>
              <a:rPr lang="el-GR" sz="2000" dirty="0" smtClean="0">
                <a:effectLst/>
              </a:rPr>
              <a:t>&amp;</a:t>
            </a:r>
            <a:r>
              <a:rPr lang="el-GR" sz="2000" b="1" dirty="0" smtClean="0"/>
              <a:t> β </a:t>
            </a:r>
            <a:r>
              <a:rPr lang="el-GR" sz="2000" b="1" u="sng" dirty="0" smtClean="0">
                <a:solidFill>
                  <a:srgbClr val="FF0000"/>
                </a:solidFill>
              </a:rPr>
              <a:t>επαναλαμβάνει</a:t>
            </a:r>
            <a:r>
              <a:rPr lang="el-GR" sz="2000" b="1" dirty="0" smtClean="0">
                <a:solidFill>
                  <a:srgbClr val="FF0000"/>
                </a:solidFill>
              </a:rPr>
              <a:t> </a:t>
            </a:r>
            <a:r>
              <a:rPr lang="el-GR" sz="2000" b="1" u="sng" dirty="0" smtClean="0">
                <a:solidFill>
                  <a:srgbClr val="FF0000"/>
                </a:solidFill>
              </a:rPr>
              <a:t>τη φοίτηση</a:t>
            </a:r>
            <a:r>
              <a:rPr lang="el-GR" sz="2000" dirty="0" smtClean="0"/>
              <a:t>, ενώ όταν </a:t>
            </a:r>
            <a:r>
              <a:rPr lang="el-GR" sz="2000" b="1" dirty="0" smtClean="0"/>
              <a:t>δεν πληροί την προϋπόθεση β</a:t>
            </a:r>
            <a:r>
              <a:rPr lang="el-GR" sz="2000" dirty="0" smtClean="0"/>
              <a:t> του προηγούμενου</a:t>
            </a:r>
            <a:r>
              <a:rPr lang="en-US" sz="2000" dirty="0" smtClean="0"/>
              <a:t> </a:t>
            </a:r>
            <a:r>
              <a:rPr lang="el-GR" sz="2000" dirty="0" smtClean="0"/>
              <a:t>εδαφίου, κατά διακριτό ή διακριτά αντικείμενα μαθημάτων ή</a:t>
            </a:r>
            <a:r>
              <a:rPr lang="en-US" sz="2000" dirty="0" smtClean="0"/>
              <a:t> </a:t>
            </a:r>
            <a:r>
              <a:rPr lang="el-GR" sz="2000" dirty="0" smtClean="0"/>
              <a:t>στα υπόλοιπα μαθήματα, </a:t>
            </a:r>
            <a:r>
              <a:rPr lang="el-GR" sz="2000" b="1" u="sng" dirty="0" smtClean="0">
                <a:solidFill>
                  <a:srgbClr val="EBE600"/>
                </a:solidFill>
              </a:rPr>
              <a:t>παραπέμπεται σε επανεξέταση</a:t>
            </a:r>
            <a:r>
              <a:rPr lang="el-GR" sz="2000" b="1" dirty="0" smtClean="0">
                <a:solidFill>
                  <a:srgbClr val="EBE600"/>
                </a:solidFill>
              </a:rPr>
              <a:t> </a:t>
            </a:r>
            <a:r>
              <a:rPr lang="el-GR" sz="2000" dirty="0" smtClean="0"/>
              <a:t>σε αυτό ή σε αυτά και προάγεται ή επαναλαμβάνει την φοίτηση κατά τα οριζόμενα ως άνω».</a:t>
            </a:r>
          </a:p>
          <a:p>
            <a:pPr marL="0" indent="0" eaLnBrk="1" hangingPunct="1">
              <a:spcBef>
                <a:spcPts val="0"/>
              </a:spcBef>
              <a:buFont typeface="Wingdings" pitchFamily="2" charset="2"/>
              <a:buNone/>
              <a:defRPr/>
            </a:pPr>
            <a:endParaRPr lang="en-US" sz="1000" dirty="0" smtClean="0"/>
          </a:p>
          <a:p>
            <a:pPr marL="0" indent="0" eaLnBrk="1" hangingPunct="1">
              <a:spcBef>
                <a:spcPts val="0"/>
              </a:spcBef>
              <a:buFont typeface="Wingdings" pitchFamily="2" charset="2"/>
              <a:buNone/>
              <a:defRPr/>
            </a:pPr>
            <a:r>
              <a:rPr lang="el-GR" sz="2000" dirty="0" smtClean="0"/>
              <a:t>Έτσι έχουμε 4 περιπτώσεις:</a:t>
            </a:r>
          </a:p>
          <a:p>
            <a:pPr marL="0" indent="0" algn="just" eaLnBrk="1" hangingPunct="1">
              <a:spcBef>
                <a:spcPts val="400"/>
              </a:spcBef>
              <a:buFont typeface="Wingdings" pitchFamily="2" charset="2"/>
              <a:buNone/>
              <a:tabLst>
                <a:tab pos="355600" algn="l"/>
              </a:tabLst>
              <a:defRPr/>
            </a:pPr>
            <a:r>
              <a:rPr lang="el-GR" sz="2200" dirty="0" smtClean="0"/>
              <a:t>1. </a:t>
            </a:r>
            <a:r>
              <a:rPr lang="el-GR" sz="2000" dirty="0" smtClean="0"/>
              <a:t>	</a:t>
            </a:r>
            <a:r>
              <a:rPr lang="el-GR" sz="2200" dirty="0" smtClean="0"/>
              <a:t>Πληροί την </a:t>
            </a:r>
            <a:r>
              <a:rPr lang="el-GR" sz="2400" b="1" dirty="0" smtClean="0"/>
              <a:t>α</a:t>
            </a:r>
            <a:r>
              <a:rPr lang="el-GR" sz="2200" dirty="0" smtClean="0"/>
              <a:t> και </a:t>
            </a:r>
            <a:r>
              <a:rPr lang="el-GR" sz="2400" b="1" dirty="0" smtClean="0"/>
              <a:t>β</a:t>
            </a:r>
            <a:r>
              <a:rPr lang="el-GR" sz="2200" dirty="0" smtClean="0"/>
              <a:t>: Ο μαθητής </a:t>
            </a:r>
            <a:r>
              <a:rPr lang="el-GR" sz="2200" b="1" u="sng" dirty="0" smtClean="0"/>
              <a:t>προάγεται</a:t>
            </a:r>
            <a:r>
              <a:rPr lang="el-GR" sz="2200" dirty="0" smtClean="0"/>
              <a:t>.</a:t>
            </a:r>
          </a:p>
          <a:p>
            <a:pPr marL="0" indent="0" algn="just" eaLnBrk="1" hangingPunct="1">
              <a:spcBef>
                <a:spcPts val="400"/>
              </a:spcBef>
              <a:buFont typeface="Wingdings" pitchFamily="2" charset="2"/>
              <a:buNone/>
              <a:tabLst>
                <a:tab pos="355600" algn="l"/>
              </a:tabLst>
              <a:defRPr/>
            </a:pPr>
            <a:r>
              <a:rPr lang="el-GR" sz="2200" dirty="0" smtClean="0"/>
              <a:t>2.	Δεν πληροί ούτε την </a:t>
            </a:r>
            <a:r>
              <a:rPr lang="el-GR" sz="2400" b="1" dirty="0" smtClean="0"/>
              <a:t>α</a:t>
            </a:r>
            <a:r>
              <a:rPr lang="el-GR" sz="2200" dirty="0" smtClean="0"/>
              <a:t> ούτε την </a:t>
            </a:r>
            <a:r>
              <a:rPr lang="el-GR" sz="2400" b="1" dirty="0" smtClean="0"/>
              <a:t>β</a:t>
            </a:r>
            <a:r>
              <a:rPr lang="el-GR" sz="2200" dirty="0" smtClean="0"/>
              <a:t>: Ο μαθητής </a:t>
            </a:r>
            <a:r>
              <a:rPr lang="el-GR" sz="2200" b="1" u="sng" dirty="0" smtClean="0"/>
              <a:t>επαναλαμβάνει</a:t>
            </a:r>
            <a:r>
              <a:rPr lang="el-GR" sz="2200" dirty="0" smtClean="0"/>
              <a:t> 	την τάξη. </a:t>
            </a:r>
          </a:p>
          <a:p>
            <a:pPr marL="0" indent="0" algn="just" eaLnBrk="1" hangingPunct="1">
              <a:spcBef>
                <a:spcPts val="400"/>
              </a:spcBef>
              <a:buFont typeface="Wingdings" pitchFamily="2" charset="2"/>
              <a:buNone/>
              <a:tabLst>
                <a:tab pos="355600" algn="l"/>
              </a:tabLst>
              <a:defRPr/>
            </a:pPr>
            <a:r>
              <a:rPr lang="el-GR" sz="2200" dirty="0" smtClean="0"/>
              <a:t>3. Πληροί την </a:t>
            </a:r>
            <a:r>
              <a:rPr lang="el-GR" sz="2400" b="1" dirty="0" smtClean="0"/>
              <a:t>α</a:t>
            </a:r>
            <a:r>
              <a:rPr lang="el-GR" sz="2200" dirty="0" smtClean="0"/>
              <a:t> και όχι την </a:t>
            </a:r>
            <a:r>
              <a:rPr lang="el-GR" sz="2400" b="1" dirty="0" smtClean="0"/>
              <a:t>β</a:t>
            </a:r>
            <a:r>
              <a:rPr lang="el-GR" sz="2200" dirty="0" smtClean="0"/>
              <a:t>: </a:t>
            </a:r>
            <a:r>
              <a:rPr lang="el-GR" sz="2200" b="1" u="sng" dirty="0" smtClean="0"/>
              <a:t>παραπέμπεται</a:t>
            </a:r>
            <a:r>
              <a:rPr lang="el-GR" sz="2200" dirty="0" smtClean="0"/>
              <a:t> (σε όσα μαθήματα 	υστερεί).</a:t>
            </a:r>
          </a:p>
          <a:p>
            <a:pPr marL="360363" indent="-360363" algn="just" eaLnBrk="1" hangingPunct="1">
              <a:spcBef>
                <a:spcPts val="400"/>
              </a:spcBef>
              <a:buFont typeface="Wingdings" pitchFamily="2" charset="2"/>
              <a:buNone/>
              <a:tabLst>
                <a:tab pos="355600" algn="l"/>
              </a:tabLst>
              <a:defRPr/>
            </a:pPr>
            <a:r>
              <a:rPr lang="el-GR" sz="2200" dirty="0" smtClean="0"/>
              <a:t>4.	Πληροί την </a:t>
            </a:r>
            <a:r>
              <a:rPr lang="el-GR" sz="2400" b="1" dirty="0" smtClean="0"/>
              <a:t>β</a:t>
            </a:r>
            <a:r>
              <a:rPr lang="el-GR" sz="2200" dirty="0" smtClean="0"/>
              <a:t> και όχι την</a:t>
            </a:r>
            <a:r>
              <a:rPr lang="el-GR" sz="2200" b="1" dirty="0" smtClean="0"/>
              <a:t> </a:t>
            </a:r>
            <a:r>
              <a:rPr lang="el-GR" sz="2400" b="1" dirty="0" smtClean="0"/>
              <a:t>α</a:t>
            </a:r>
            <a:r>
              <a:rPr lang="el-GR" sz="2200" dirty="0" smtClean="0"/>
              <a:t>: </a:t>
            </a:r>
            <a:r>
              <a:rPr lang="el-GR" sz="2200" b="1" u="sng" dirty="0" smtClean="0"/>
              <a:t>επαναλαμβάνει</a:t>
            </a:r>
            <a:r>
              <a:rPr lang="el-GR" sz="2200" dirty="0" smtClean="0"/>
              <a:t> την τάξη (Νομική ερμηνεία που ίσως χρειαστεί διευκρίνιση).</a:t>
            </a:r>
            <a:endParaRPr lang="de-DE" sz="2200" dirty="0" smtClean="0"/>
          </a:p>
        </p:txBody>
      </p:sp>
      <p:sp>
        <p:nvSpPr>
          <p:cNvPr id="6" name="5 - Θέση αριθμού διαφάνειας"/>
          <p:cNvSpPr>
            <a:spLocks noGrp="1"/>
          </p:cNvSpPr>
          <p:nvPr>
            <p:ph type="sldNum" sz="quarter" idx="12"/>
          </p:nvPr>
        </p:nvSpPr>
        <p:spPr/>
        <p:txBody>
          <a:bodyPr/>
          <a:lstStyle/>
          <a:p>
            <a:pPr>
              <a:defRPr/>
            </a:pPr>
            <a:fld id="{0F08C7E1-23DF-4F93-8B66-EB1260D0ADAE}" type="slidenum">
              <a:rPr lang="de-DE"/>
              <a:pPr>
                <a:defRPr/>
              </a:pPr>
              <a:t>9</a:t>
            </a:fld>
            <a:endParaRPr lang="de-DE" dirty="0"/>
          </a:p>
        </p:txBody>
      </p:sp>
      <p:sp>
        <p:nvSpPr>
          <p:cNvPr id="7" name="6 - Ορθογώνιο"/>
          <p:cNvSpPr/>
          <p:nvPr/>
        </p:nvSpPr>
        <p:spPr>
          <a:xfrm>
            <a:off x="0" y="0"/>
            <a:ext cx="9144000" cy="4724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spcBef>
                <a:spcPct val="20000"/>
              </a:spcBef>
              <a:defRPr/>
            </a:pPr>
            <a:r>
              <a:rPr lang="el-GR" sz="2400" dirty="0">
                <a:solidFill>
                  <a:schemeClr val="accent6">
                    <a:lumMod val="75000"/>
                  </a:schemeClr>
                </a:solidFill>
              </a:rPr>
              <a:t>Παράδειγμα: Ο μαθητής </a:t>
            </a:r>
            <a:r>
              <a:rPr lang="el-GR" sz="2400" dirty="0">
                <a:solidFill>
                  <a:srgbClr val="660066"/>
                </a:solidFill>
              </a:rPr>
              <a:t>Χ </a:t>
            </a:r>
            <a:r>
              <a:rPr lang="el-GR" sz="2400" dirty="0">
                <a:solidFill>
                  <a:schemeClr val="accent6">
                    <a:lumMod val="75000"/>
                  </a:schemeClr>
                </a:solidFill>
              </a:rPr>
              <a:t>έχει: </a:t>
            </a:r>
          </a:p>
          <a:p>
            <a:pPr>
              <a:lnSpc>
                <a:spcPct val="90000"/>
              </a:lnSpc>
              <a:spcBef>
                <a:spcPct val="20000"/>
              </a:spcBef>
              <a:defRPr/>
            </a:pPr>
            <a:endParaRPr lang="el-GR" sz="1000" dirty="0">
              <a:solidFill>
                <a:schemeClr val="accent6">
                  <a:lumMod val="75000"/>
                </a:schemeClr>
              </a:solidFill>
            </a:endParaRPr>
          </a:p>
          <a:p>
            <a:pPr>
              <a:lnSpc>
                <a:spcPct val="90000"/>
              </a:lnSpc>
              <a:spcBef>
                <a:spcPct val="20000"/>
              </a:spcBef>
              <a:buFontTx/>
              <a:buChar char="•"/>
              <a:defRPr/>
            </a:pPr>
            <a:r>
              <a:rPr lang="el-GR" sz="2400" dirty="0">
                <a:solidFill>
                  <a:schemeClr val="accent6">
                    <a:lumMod val="75000"/>
                  </a:schemeClr>
                </a:solidFill>
              </a:rPr>
              <a:t> Μ.Ο. μαθημάτων: </a:t>
            </a:r>
            <a:r>
              <a:rPr lang="el-GR" sz="2600" b="1" dirty="0">
                <a:solidFill>
                  <a:srgbClr val="008000"/>
                </a:solidFill>
              </a:rPr>
              <a:t>10,2</a:t>
            </a:r>
            <a:r>
              <a:rPr lang="el-GR" sz="2400" dirty="0">
                <a:solidFill>
                  <a:schemeClr val="accent6">
                    <a:lumMod val="75000"/>
                  </a:schemeClr>
                </a:solidFill>
              </a:rPr>
              <a:t> </a:t>
            </a:r>
          </a:p>
          <a:p>
            <a:pPr>
              <a:spcBef>
                <a:spcPts val="1200"/>
              </a:spcBef>
              <a:buFontTx/>
              <a:buChar char="•"/>
              <a:defRPr/>
            </a:pPr>
            <a:r>
              <a:rPr lang="el-GR" sz="2400" dirty="0">
                <a:solidFill>
                  <a:schemeClr val="accent6">
                    <a:lumMod val="75000"/>
                  </a:schemeClr>
                </a:solidFill>
              </a:rPr>
              <a:t> Άλγεβρα </a:t>
            </a:r>
            <a:r>
              <a:rPr lang="en-US" sz="2400" dirty="0">
                <a:solidFill>
                  <a:schemeClr val="accent6">
                    <a:lumMod val="75000"/>
                  </a:schemeClr>
                </a:solidFill>
              </a:rPr>
              <a:t>(</a:t>
            </a:r>
            <a:r>
              <a:rPr lang="el-GR" sz="2400" dirty="0">
                <a:solidFill>
                  <a:schemeClr val="accent6">
                    <a:lumMod val="75000"/>
                  </a:schemeClr>
                </a:solidFill>
              </a:rPr>
              <a:t>διακριτό αντικείμενο των Μαθηματικών) Μ.Ο.: </a:t>
            </a:r>
            <a:r>
              <a:rPr lang="el-GR" sz="2600" b="1" dirty="0">
                <a:solidFill>
                  <a:srgbClr val="FF0000"/>
                </a:solidFill>
              </a:rPr>
              <a:t>9</a:t>
            </a:r>
          </a:p>
          <a:p>
            <a:pPr>
              <a:spcBef>
                <a:spcPts val="1200"/>
              </a:spcBef>
              <a:buFontTx/>
              <a:buChar char="•"/>
              <a:defRPr/>
            </a:pPr>
            <a:r>
              <a:rPr lang="el-GR" sz="2400" dirty="0">
                <a:solidFill>
                  <a:schemeClr val="accent6">
                    <a:lumMod val="75000"/>
                  </a:schemeClr>
                </a:solidFill>
              </a:rPr>
              <a:t> Ιστορία Μ.Ο.: </a:t>
            </a:r>
            <a:r>
              <a:rPr lang="el-GR" sz="2600" b="1" dirty="0">
                <a:solidFill>
                  <a:srgbClr val="FF0000"/>
                </a:solidFill>
              </a:rPr>
              <a:t>7,5</a:t>
            </a:r>
          </a:p>
          <a:p>
            <a:pPr>
              <a:lnSpc>
                <a:spcPct val="90000"/>
              </a:lnSpc>
              <a:spcBef>
                <a:spcPct val="20000"/>
              </a:spcBef>
              <a:defRPr/>
            </a:pPr>
            <a:endParaRPr lang="el-GR" sz="1000" dirty="0">
              <a:solidFill>
                <a:schemeClr val="accent6">
                  <a:lumMod val="75000"/>
                </a:schemeClr>
              </a:solidFill>
            </a:endParaRPr>
          </a:p>
          <a:p>
            <a:pPr>
              <a:spcBef>
                <a:spcPts val="600"/>
              </a:spcBef>
              <a:defRPr/>
            </a:pPr>
            <a:r>
              <a:rPr lang="el-GR" sz="2400" dirty="0">
                <a:solidFill>
                  <a:schemeClr val="accent6">
                    <a:lumMod val="75000"/>
                  </a:schemeClr>
                </a:solidFill>
              </a:rPr>
              <a:t>Ο μαθητής </a:t>
            </a:r>
            <a:r>
              <a:rPr lang="el-GR" sz="2400" dirty="0">
                <a:solidFill>
                  <a:srgbClr val="660066"/>
                </a:solidFill>
              </a:rPr>
              <a:t>Χ</a:t>
            </a:r>
            <a:r>
              <a:rPr lang="el-GR" sz="2400" dirty="0">
                <a:solidFill>
                  <a:schemeClr val="accent6">
                    <a:lumMod val="75000"/>
                  </a:schemeClr>
                </a:solidFill>
              </a:rPr>
              <a:t> παραπέμπεται σε επανεξέταση στα μαθήματα: </a:t>
            </a:r>
            <a:r>
              <a:rPr lang="el-GR" sz="2600" dirty="0">
                <a:solidFill>
                  <a:srgbClr val="FF0000"/>
                </a:solidFill>
              </a:rPr>
              <a:t>Άλγεβρα και </a:t>
            </a:r>
            <a:r>
              <a:rPr lang="el-GR" sz="2600" dirty="0">
                <a:solidFill>
                  <a:srgbClr val="FF0000"/>
                </a:solidFill>
              </a:rPr>
              <a:t>Ιστορία </a:t>
            </a:r>
            <a:r>
              <a:rPr lang="el-GR" sz="2600" dirty="0">
                <a:solidFill>
                  <a:schemeClr val="bg1">
                    <a:lumMod val="75000"/>
                  </a:schemeClr>
                </a:solidFill>
              </a:rPr>
              <a:t>(δεν πληροί τη </a:t>
            </a:r>
            <a:r>
              <a:rPr lang="el-GR" sz="2600" b="1" dirty="0">
                <a:solidFill>
                  <a:schemeClr val="bg1">
                    <a:lumMod val="75000"/>
                  </a:schemeClr>
                </a:solidFill>
                <a:effectLst>
                  <a:outerShdw blurRad="38100" dist="38100" dir="2700000" algn="tl">
                    <a:srgbClr val="000000">
                      <a:alpha val="43137"/>
                    </a:srgbClr>
                  </a:outerShdw>
                </a:effectLst>
              </a:rPr>
              <a:t>β</a:t>
            </a:r>
            <a:r>
              <a:rPr lang="el-GR" sz="2600" dirty="0">
                <a:solidFill>
                  <a:schemeClr val="bg1">
                    <a:lumMod val="75000"/>
                  </a:schemeClr>
                </a:solidFill>
              </a:rPr>
              <a:t>).</a:t>
            </a:r>
            <a:endParaRPr lang="el-GR" sz="2600" dirty="0">
              <a:solidFill>
                <a:schemeClr val="bg1">
                  <a:lumMod val="75000"/>
                </a:schemeClr>
              </a:solidFill>
            </a:endParaRPr>
          </a:p>
        </p:txBody>
      </p:sp>
      <p:sp>
        <p:nvSpPr>
          <p:cNvPr id="8" name="7 - Ορθογώνιο"/>
          <p:cNvSpPr/>
          <p:nvPr/>
        </p:nvSpPr>
        <p:spPr>
          <a:xfrm>
            <a:off x="0" y="0"/>
            <a:ext cx="9144000" cy="544512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812800">
              <a:lnSpc>
                <a:spcPct val="90000"/>
              </a:lnSpc>
              <a:spcBef>
                <a:spcPct val="20000"/>
              </a:spcBef>
              <a:defRPr/>
            </a:pPr>
            <a:r>
              <a:rPr lang="el-GR" sz="2400" dirty="0">
                <a:solidFill>
                  <a:schemeClr val="accent6">
                    <a:lumMod val="75000"/>
                  </a:schemeClr>
                </a:solidFill>
              </a:rPr>
              <a:t>Παράδειγμα: Η μαθήτρια </a:t>
            </a:r>
            <a:r>
              <a:rPr lang="el-GR" sz="2400" dirty="0">
                <a:solidFill>
                  <a:srgbClr val="FF33CC"/>
                </a:solidFill>
              </a:rPr>
              <a:t>Κ</a:t>
            </a:r>
            <a:r>
              <a:rPr lang="el-GR" sz="2400" dirty="0">
                <a:solidFill>
                  <a:schemeClr val="accent6">
                    <a:lumMod val="75000"/>
                  </a:schemeClr>
                </a:solidFill>
              </a:rPr>
              <a:t> έχει:</a:t>
            </a:r>
          </a:p>
          <a:p>
            <a:pPr marL="812800">
              <a:lnSpc>
                <a:spcPct val="90000"/>
              </a:lnSpc>
              <a:spcBef>
                <a:spcPct val="20000"/>
              </a:spcBef>
              <a:defRPr/>
            </a:pPr>
            <a:endParaRPr lang="el-GR" sz="1000" dirty="0">
              <a:solidFill>
                <a:schemeClr val="accent6">
                  <a:lumMod val="75000"/>
                </a:schemeClr>
              </a:solidFill>
            </a:endParaRPr>
          </a:p>
          <a:p>
            <a:pPr marL="812800">
              <a:lnSpc>
                <a:spcPct val="90000"/>
              </a:lnSpc>
              <a:spcBef>
                <a:spcPct val="20000"/>
              </a:spcBef>
              <a:buFontTx/>
              <a:buChar char="•"/>
              <a:defRPr/>
            </a:pPr>
            <a:r>
              <a:rPr lang="el-GR" sz="2400" dirty="0">
                <a:solidFill>
                  <a:schemeClr val="accent6">
                    <a:lumMod val="75000"/>
                  </a:schemeClr>
                </a:solidFill>
              </a:rPr>
              <a:t> Μ.Ο. μαθημάτων: </a:t>
            </a:r>
            <a:r>
              <a:rPr lang="el-GR" sz="2400" b="1" dirty="0">
                <a:solidFill>
                  <a:srgbClr val="FF0000"/>
                </a:solidFill>
              </a:rPr>
              <a:t>9,4</a:t>
            </a:r>
          </a:p>
          <a:p>
            <a:pPr marL="812800">
              <a:lnSpc>
                <a:spcPct val="90000"/>
              </a:lnSpc>
              <a:spcBef>
                <a:spcPct val="20000"/>
              </a:spcBef>
              <a:buFontTx/>
              <a:buChar char="•"/>
              <a:defRPr/>
            </a:pPr>
            <a:r>
              <a:rPr lang="el-GR" sz="2400" dirty="0">
                <a:solidFill>
                  <a:schemeClr val="accent6">
                    <a:lumMod val="75000"/>
                  </a:schemeClr>
                </a:solidFill>
              </a:rPr>
              <a:t> Αρχ. Ελλ. Γλ. Γραμμ. Μ.Ο.: </a:t>
            </a:r>
            <a:r>
              <a:rPr lang="el-GR" sz="2400" b="1" dirty="0">
                <a:solidFill>
                  <a:srgbClr val="008000"/>
                </a:solidFill>
              </a:rPr>
              <a:t>10</a:t>
            </a:r>
          </a:p>
          <a:p>
            <a:pPr marL="812800">
              <a:lnSpc>
                <a:spcPct val="90000"/>
              </a:lnSpc>
              <a:spcBef>
                <a:spcPct val="20000"/>
              </a:spcBef>
              <a:buFontTx/>
              <a:buChar char="•"/>
              <a:defRPr/>
            </a:pPr>
            <a:r>
              <a:rPr lang="el-GR" sz="2400" dirty="0">
                <a:solidFill>
                  <a:schemeClr val="accent6">
                    <a:lumMod val="75000"/>
                  </a:schemeClr>
                </a:solidFill>
              </a:rPr>
              <a:t> Νέα Ελλ. Γλ. Μ.Ο.: </a:t>
            </a:r>
            <a:r>
              <a:rPr lang="el-GR" sz="2400" b="1" dirty="0">
                <a:solidFill>
                  <a:srgbClr val="008000"/>
                </a:solidFill>
              </a:rPr>
              <a:t>10</a:t>
            </a:r>
          </a:p>
          <a:p>
            <a:pPr marL="812800">
              <a:lnSpc>
                <a:spcPct val="90000"/>
              </a:lnSpc>
              <a:spcBef>
                <a:spcPct val="20000"/>
              </a:spcBef>
              <a:buFontTx/>
              <a:buChar char="•"/>
              <a:defRPr/>
            </a:pPr>
            <a:r>
              <a:rPr lang="el-GR" sz="2400" dirty="0">
                <a:solidFill>
                  <a:schemeClr val="accent6">
                    <a:lumMod val="75000"/>
                  </a:schemeClr>
                </a:solidFill>
              </a:rPr>
              <a:t> Λογοτεχνία Μ.Ο.: </a:t>
            </a:r>
            <a:r>
              <a:rPr lang="el-GR" sz="2400" b="1" dirty="0">
                <a:solidFill>
                  <a:srgbClr val="008000"/>
                </a:solidFill>
              </a:rPr>
              <a:t>10</a:t>
            </a:r>
          </a:p>
          <a:p>
            <a:pPr marL="812800">
              <a:lnSpc>
                <a:spcPct val="90000"/>
              </a:lnSpc>
              <a:spcBef>
                <a:spcPct val="20000"/>
              </a:spcBef>
              <a:buFontTx/>
              <a:buChar char="•"/>
              <a:defRPr/>
            </a:pPr>
            <a:r>
              <a:rPr lang="el-GR" sz="2400" dirty="0">
                <a:solidFill>
                  <a:schemeClr val="accent6">
                    <a:lumMod val="75000"/>
                  </a:schemeClr>
                </a:solidFill>
              </a:rPr>
              <a:t> Άλγεβρα Μ.Ο.: </a:t>
            </a:r>
            <a:r>
              <a:rPr lang="el-GR" sz="2400" b="1" dirty="0">
                <a:solidFill>
                  <a:srgbClr val="008000"/>
                </a:solidFill>
              </a:rPr>
              <a:t>10</a:t>
            </a:r>
          </a:p>
          <a:p>
            <a:pPr marL="812800">
              <a:lnSpc>
                <a:spcPct val="90000"/>
              </a:lnSpc>
              <a:spcBef>
                <a:spcPct val="20000"/>
              </a:spcBef>
              <a:buFontTx/>
              <a:buChar char="•"/>
              <a:defRPr/>
            </a:pPr>
            <a:r>
              <a:rPr lang="el-GR" sz="2400" dirty="0">
                <a:solidFill>
                  <a:schemeClr val="accent6">
                    <a:lumMod val="75000"/>
                  </a:schemeClr>
                </a:solidFill>
              </a:rPr>
              <a:t> Γεωμετρία Μ.Ο.: </a:t>
            </a:r>
            <a:r>
              <a:rPr lang="el-GR" sz="2400" b="1" dirty="0">
                <a:solidFill>
                  <a:srgbClr val="008000"/>
                </a:solidFill>
              </a:rPr>
              <a:t>10</a:t>
            </a:r>
          </a:p>
          <a:p>
            <a:pPr marL="812800">
              <a:lnSpc>
                <a:spcPct val="90000"/>
              </a:lnSpc>
              <a:spcBef>
                <a:spcPct val="20000"/>
              </a:spcBef>
              <a:buFontTx/>
              <a:buChar char="•"/>
              <a:defRPr/>
            </a:pPr>
            <a:r>
              <a:rPr lang="el-GR" sz="2400" dirty="0">
                <a:solidFill>
                  <a:schemeClr val="accent6">
                    <a:lumMod val="75000"/>
                  </a:schemeClr>
                </a:solidFill>
              </a:rPr>
              <a:t> Υπόλοιπα μαθήματα Μ.Ο.: </a:t>
            </a:r>
            <a:r>
              <a:rPr lang="el-GR" sz="2400" b="1" dirty="0">
                <a:solidFill>
                  <a:srgbClr val="FF0000"/>
                </a:solidFill>
              </a:rPr>
              <a:t>8</a:t>
            </a:r>
          </a:p>
          <a:p>
            <a:pPr marL="812800">
              <a:lnSpc>
                <a:spcPct val="90000"/>
              </a:lnSpc>
              <a:spcBef>
                <a:spcPct val="20000"/>
              </a:spcBef>
              <a:defRPr/>
            </a:pPr>
            <a:endParaRPr lang="el-GR" sz="1000" dirty="0">
              <a:solidFill>
                <a:schemeClr val="accent6">
                  <a:lumMod val="75000"/>
                </a:schemeClr>
              </a:solidFill>
            </a:endParaRPr>
          </a:p>
          <a:p>
            <a:pPr marL="812800">
              <a:lnSpc>
                <a:spcPct val="90000"/>
              </a:lnSpc>
              <a:spcBef>
                <a:spcPct val="20000"/>
              </a:spcBef>
              <a:defRPr/>
            </a:pPr>
            <a:r>
              <a:rPr lang="el-GR" sz="2400" dirty="0">
                <a:solidFill>
                  <a:schemeClr val="accent6">
                    <a:lumMod val="75000"/>
                  </a:schemeClr>
                </a:solidFill>
              </a:rPr>
              <a:t>Η μαθήτρια </a:t>
            </a:r>
            <a:r>
              <a:rPr lang="el-GR" sz="2400" dirty="0">
                <a:solidFill>
                  <a:srgbClr val="FF33CC"/>
                </a:solidFill>
              </a:rPr>
              <a:t>Κ</a:t>
            </a:r>
            <a:r>
              <a:rPr lang="el-GR" sz="2400" dirty="0">
                <a:solidFill>
                  <a:schemeClr val="accent6">
                    <a:lumMod val="75000"/>
                  </a:schemeClr>
                </a:solidFill>
              </a:rPr>
              <a:t> επαναλαμβάνει την </a:t>
            </a:r>
            <a:r>
              <a:rPr lang="el-GR" sz="2400" dirty="0">
                <a:solidFill>
                  <a:schemeClr val="accent6">
                    <a:lumMod val="75000"/>
                  </a:schemeClr>
                </a:solidFill>
              </a:rPr>
              <a:t>τάξη </a:t>
            </a:r>
            <a:r>
              <a:rPr lang="el-GR" sz="2600" dirty="0">
                <a:solidFill>
                  <a:schemeClr val="bg1">
                    <a:lumMod val="75000"/>
                  </a:schemeClr>
                </a:solidFill>
              </a:rPr>
              <a:t>(δεν πληροί την </a:t>
            </a:r>
            <a:r>
              <a:rPr lang="el-GR" sz="2600" b="1" dirty="0">
                <a:solidFill>
                  <a:schemeClr val="bg1">
                    <a:lumMod val="75000"/>
                  </a:schemeClr>
                </a:solidFill>
                <a:effectLst>
                  <a:outerShdw blurRad="38100" dist="38100" dir="2700000" algn="tl">
                    <a:srgbClr val="000000">
                      <a:alpha val="43137"/>
                    </a:srgbClr>
                  </a:outerShdw>
                </a:effectLst>
              </a:rPr>
              <a:t>α</a:t>
            </a:r>
            <a:r>
              <a:rPr lang="el-GR" sz="2600" dirty="0">
                <a:solidFill>
                  <a:schemeClr val="bg1">
                    <a:lumMod val="75000"/>
                  </a:schemeClr>
                </a:solidFill>
              </a:rPr>
              <a:t>)</a:t>
            </a:r>
            <a:endParaRPr lang="el-GR" sz="2600" dirty="0">
              <a:solidFill>
                <a:schemeClr val="bg1">
                  <a:lumMod val="75000"/>
                </a:schemeClr>
              </a:solidFill>
            </a:endParaRPr>
          </a:p>
        </p:txBody>
      </p:sp>
      <p:sp>
        <p:nvSpPr>
          <p:cNvPr id="10" name="9 - Ορθογώνιο"/>
          <p:cNvSpPr/>
          <p:nvPr/>
        </p:nvSpPr>
        <p:spPr>
          <a:xfrm>
            <a:off x="0" y="0"/>
            <a:ext cx="9144000" cy="403225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812800">
              <a:lnSpc>
                <a:spcPct val="90000"/>
              </a:lnSpc>
              <a:spcBef>
                <a:spcPct val="20000"/>
              </a:spcBef>
              <a:defRPr/>
            </a:pPr>
            <a:r>
              <a:rPr lang="el-GR" sz="2400" dirty="0">
                <a:solidFill>
                  <a:schemeClr val="accent6">
                    <a:lumMod val="75000"/>
                  </a:schemeClr>
                </a:solidFill>
              </a:rPr>
              <a:t>Παράδειγμα: Η μαθήτρια </a:t>
            </a:r>
            <a:r>
              <a:rPr lang="el-GR" sz="2400" dirty="0">
                <a:solidFill>
                  <a:srgbClr val="FF33CC"/>
                </a:solidFill>
              </a:rPr>
              <a:t>Μ</a:t>
            </a:r>
            <a:r>
              <a:rPr lang="el-GR" sz="2400" dirty="0">
                <a:solidFill>
                  <a:schemeClr val="accent6">
                    <a:lumMod val="75000"/>
                  </a:schemeClr>
                </a:solidFill>
              </a:rPr>
              <a:t> έχει:</a:t>
            </a:r>
          </a:p>
          <a:p>
            <a:pPr marL="812800">
              <a:lnSpc>
                <a:spcPct val="90000"/>
              </a:lnSpc>
              <a:spcBef>
                <a:spcPct val="20000"/>
              </a:spcBef>
              <a:defRPr/>
            </a:pPr>
            <a:endParaRPr lang="el-GR" sz="1000" dirty="0">
              <a:solidFill>
                <a:schemeClr val="accent6">
                  <a:lumMod val="75000"/>
                </a:schemeClr>
              </a:solidFill>
            </a:endParaRPr>
          </a:p>
          <a:p>
            <a:pPr marL="812800">
              <a:lnSpc>
                <a:spcPct val="90000"/>
              </a:lnSpc>
              <a:spcBef>
                <a:spcPct val="20000"/>
              </a:spcBef>
              <a:buFontTx/>
              <a:buChar char="•"/>
              <a:defRPr/>
            </a:pPr>
            <a:r>
              <a:rPr lang="el-GR" sz="2400" dirty="0">
                <a:solidFill>
                  <a:schemeClr val="accent6">
                    <a:lumMod val="75000"/>
                  </a:schemeClr>
                </a:solidFill>
              </a:rPr>
              <a:t> Μ.Ο. </a:t>
            </a:r>
            <a:r>
              <a:rPr lang="el-GR" sz="2400" dirty="0">
                <a:solidFill>
                  <a:schemeClr val="accent6">
                    <a:lumMod val="75000"/>
                  </a:schemeClr>
                </a:solidFill>
              </a:rPr>
              <a:t>μαθημάτων (Γ.Β.): </a:t>
            </a:r>
            <a:r>
              <a:rPr lang="el-GR" sz="2400" b="1" dirty="0">
                <a:solidFill>
                  <a:srgbClr val="FF0000"/>
                </a:solidFill>
              </a:rPr>
              <a:t>9,8</a:t>
            </a:r>
          </a:p>
          <a:p>
            <a:pPr marL="812800">
              <a:lnSpc>
                <a:spcPct val="90000"/>
              </a:lnSpc>
              <a:spcBef>
                <a:spcPct val="20000"/>
              </a:spcBef>
              <a:buFontTx/>
              <a:buChar char="•"/>
              <a:defRPr/>
            </a:pPr>
            <a:r>
              <a:rPr lang="el-GR" sz="2400" dirty="0">
                <a:solidFill>
                  <a:schemeClr val="accent6">
                    <a:lumMod val="75000"/>
                  </a:schemeClr>
                </a:solidFill>
              </a:rPr>
              <a:t> Αρχ. Ελλ. Γλ. Γραμμ. Μ.Ο</a:t>
            </a:r>
            <a:r>
              <a:rPr lang="el-GR" sz="2400" dirty="0">
                <a:solidFill>
                  <a:schemeClr val="accent6">
                    <a:lumMod val="75000"/>
                  </a:schemeClr>
                </a:solidFill>
              </a:rPr>
              <a:t>.: </a:t>
            </a:r>
            <a:r>
              <a:rPr lang="el-GR" sz="2400" b="1" dirty="0">
                <a:solidFill>
                  <a:srgbClr val="008000"/>
                </a:solidFill>
              </a:rPr>
              <a:t>10</a:t>
            </a:r>
            <a:endParaRPr lang="el-GR" sz="2400" b="1" dirty="0">
              <a:solidFill>
                <a:srgbClr val="008000"/>
              </a:solidFill>
            </a:endParaRPr>
          </a:p>
          <a:p>
            <a:pPr marL="812800">
              <a:lnSpc>
                <a:spcPct val="90000"/>
              </a:lnSpc>
              <a:spcBef>
                <a:spcPct val="20000"/>
              </a:spcBef>
              <a:buFontTx/>
              <a:buChar char="•"/>
              <a:defRPr/>
            </a:pPr>
            <a:r>
              <a:rPr lang="el-GR" sz="2400" dirty="0">
                <a:solidFill>
                  <a:schemeClr val="accent6">
                    <a:lumMod val="75000"/>
                  </a:schemeClr>
                </a:solidFill>
              </a:rPr>
              <a:t> Νέα Ελλ. Γλ. Μ.Ο</a:t>
            </a:r>
            <a:r>
              <a:rPr lang="el-GR" sz="2400" dirty="0">
                <a:solidFill>
                  <a:schemeClr val="accent6">
                    <a:lumMod val="75000"/>
                  </a:schemeClr>
                </a:solidFill>
              </a:rPr>
              <a:t>.: </a:t>
            </a:r>
            <a:r>
              <a:rPr lang="el-GR" sz="2400" b="1" dirty="0">
                <a:solidFill>
                  <a:srgbClr val="008000"/>
                </a:solidFill>
              </a:rPr>
              <a:t>10</a:t>
            </a:r>
            <a:endParaRPr lang="el-GR" sz="2400" b="1" dirty="0">
              <a:solidFill>
                <a:srgbClr val="008000"/>
              </a:solidFill>
            </a:endParaRPr>
          </a:p>
          <a:p>
            <a:pPr marL="812800">
              <a:lnSpc>
                <a:spcPct val="90000"/>
              </a:lnSpc>
              <a:spcBef>
                <a:spcPct val="20000"/>
              </a:spcBef>
              <a:buFontTx/>
              <a:buChar char="•"/>
              <a:defRPr/>
            </a:pPr>
            <a:r>
              <a:rPr lang="el-GR" sz="2400" dirty="0">
                <a:solidFill>
                  <a:schemeClr val="accent6">
                    <a:lumMod val="75000"/>
                  </a:schemeClr>
                </a:solidFill>
              </a:rPr>
              <a:t> Λογοτεχνία Μ.Ο</a:t>
            </a:r>
            <a:r>
              <a:rPr lang="el-GR" sz="2400" dirty="0">
                <a:solidFill>
                  <a:schemeClr val="accent6">
                    <a:lumMod val="75000"/>
                  </a:schemeClr>
                </a:solidFill>
              </a:rPr>
              <a:t>.: </a:t>
            </a:r>
            <a:r>
              <a:rPr lang="el-GR" sz="2400" b="1" dirty="0">
                <a:solidFill>
                  <a:srgbClr val="008000"/>
                </a:solidFill>
              </a:rPr>
              <a:t>10</a:t>
            </a:r>
            <a:endParaRPr lang="el-GR" sz="2400" b="1" dirty="0">
              <a:solidFill>
                <a:srgbClr val="008000"/>
              </a:solidFill>
            </a:endParaRPr>
          </a:p>
          <a:p>
            <a:pPr marL="812800">
              <a:lnSpc>
                <a:spcPct val="90000"/>
              </a:lnSpc>
              <a:spcBef>
                <a:spcPct val="20000"/>
              </a:spcBef>
              <a:buFontTx/>
              <a:buChar char="•"/>
              <a:defRPr/>
            </a:pPr>
            <a:r>
              <a:rPr lang="el-GR" sz="2400" dirty="0">
                <a:solidFill>
                  <a:schemeClr val="accent6">
                    <a:lumMod val="75000"/>
                  </a:schemeClr>
                </a:solidFill>
              </a:rPr>
              <a:t> Άλγεβρα Μ.Ο</a:t>
            </a:r>
            <a:r>
              <a:rPr lang="el-GR" sz="2400" dirty="0">
                <a:solidFill>
                  <a:schemeClr val="accent6">
                    <a:lumMod val="75000"/>
                  </a:schemeClr>
                </a:solidFill>
              </a:rPr>
              <a:t>.: </a:t>
            </a:r>
            <a:r>
              <a:rPr lang="el-GR" sz="2400" b="1" dirty="0">
                <a:solidFill>
                  <a:srgbClr val="FF0000"/>
                </a:solidFill>
              </a:rPr>
              <a:t>9</a:t>
            </a:r>
            <a:endParaRPr lang="el-GR" sz="2400" b="1" dirty="0">
              <a:solidFill>
                <a:srgbClr val="FF0000"/>
              </a:solidFill>
            </a:endParaRPr>
          </a:p>
          <a:p>
            <a:pPr marL="812800">
              <a:lnSpc>
                <a:spcPct val="90000"/>
              </a:lnSpc>
              <a:spcBef>
                <a:spcPct val="20000"/>
              </a:spcBef>
              <a:buFontTx/>
              <a:buChar char="•"/>
              <a:defRPr/>
            </a:pPr>
            <a:r>
              <a:rPr lang="el-GR" sz="2400" dirty="0">
                <a:solidFill>
                  <a:schemeClr val="accent6">
                    <a:lumMod val="75000"/>
                  </a:schemeClr>
                </a:solidFill>
              </a:rPr>
              <a:t> Γεωμετρία Μ.Ο</a:t>
            </a:r>
            <a:r>
              <a:rPr lang="el-GR" sz="2400" dirty="0">
                <a:solidFill>
                  <a:schemeClr val="accent6">
                    <a:lumMod val="75000"/>
                  </a:schemeClr>
                </a:solidFill>
              </a:rPr>
              <a:t>.: </a:t>
            </a:r>
            <a:r>
              <a:rPr lang="el-GR" sz="2400" b="1" dirty="0">
                <a:solidFill>
                  <a:srgbClr val="008000"/>
                </a:solidFill>
              </a:rPr>
              <a:t>10</a:t>
            </a:r>
            <a:endParaRPr lang="el-GR" sz="2400" b="1" dirty="0">
              <a:solidFill>
                <a:srgbClr val="008000"/>
              </a:solidFill>
            </a:endParaRPr>
          </a:p>
          <a:p>
            <a:pPr marL="812800">
              <a:lnSpc>
                <a:spcPct val="90000"/>
              </a:lnSpc>
              <a:spcBef>
                <a:spcPct val="20000"/>
              </a:spcBef>
              <a:buFontTx/>
              <a:buChar char="•"/>
              <a:defRPr/>
            </a:pPr>
            <a:r>
              <a:rPr lang="el-GR" sz="2400" dirty="0">
                <a:solidFill>
                  <a:schemeClr val="accent6">
                    <a:lumMod val="75000"/>
                  </a:schemeClr>
                </a:solidFill>
              </a:rPr>
              <a:t> Υπόλοιπα μαθήματα Μ.Ο</a:t>
            </a:r>
            <a:r>
              <a:rPr lang="el-GR" sz="2400" dirty="0">
                <a:solidFill>
                  <a:schemeClr val="accent6">
                    <a:lumMod val="75000"/>
                  </a:schemeClr>
                </a:solidFill>
              </a:rPr>
              <a:t>.: </a:t>
            </a:r>
            <a:r>
              <a:rPr lang="el-GR" sz="2400" b="1" dirty="0">
                <a:solidFill>
                  <a:srgbClr val="FF0000"/>
                </a:solidFill>
              </a:rPr>
              <a:t>8</a:t>
            </a:r>
            <a:endParaRPr lang="el-GR" sz="2400" b="1" dirty="0">
              <a:solidFill>
                <a:srgbClr val="FF0000"/>
              </a:solidFill>
            </a:endParaRPr>
          </a:p>
          <a:p>
            <a:pPr marL="812800">
              <a:lnSpc>
                <a:spcPct val="90000"/>
              </a:lnSpc>
              <a:spcBef>
                <a:spcPct val="20000"/>
              </a:spcBef>
              <a:defRPr/>
            </a:pPr>
            <a:endParaRPr lang="el-GR" sz="1000" dirty="0">
              <a:solidFill>
                <a:schemeClr val="accent6">
                  <a:lumMod val="75000"/>
                </a:schemeClr>
              </a:solidFill>
            </a:endParaRPr>
          </a:p>
          <a:p>
            <a:pPr marL="812800">
              <a:lnSpc>
                <a:spcPct val="90000"/>
              </a:lnSpc>
              <a:spcBef>
                <a:spcPct val="20000"/>
              </a:spcBef>
              <a:defRPr/>
            </a:pPr>
            <a:r>
              <a:rPr lang="el-GR" sz="2400" dirty="0">
                <a:solidFill>
                  <a:schemeClr val="accent6">
                    <a:lumMod val="75000"/>
                  </a:schemeClr>
                </a:solidFill>
              </a:rPr>
              <a:t>Η μαθήτρια </a:t>
            </a:r>
            <a:r>
              <a:rPr lang="el-GR" sz="2400" dirty="0">
                <a:solidFill>
                  <a:srgbClr val="FF33CC"/>
                </a:solidFill>
              </a:rPr>
              <a:t>Μ</a:t>
            </a:r>
            <a:r>
              <a:rPr lang="el-GR" sz="2400" dirty="0">
                <a:solidFill>
                  <a:schemeClr val="accent6">
                    <a:lumMod val="75000"/>
                  </a:schemeClr>
                </a:solidFill>
              </a:rPr>
              <a:t> επαναλαμβάνει την </a:t>
            </a:r>
            <a:r>
              <a:rPr lang="el-GR" sz="2400" dirty="0">
                <a:solidFill>
                  <a:schemeClr val="accent6">
                    <a:lumMod val="75000"/>
                  </a:schemeClr>
                </a:solidFill>
              </a:rPr>
              <a:t>τάξη </a:t>
            </a:r>
            <a:r>
              <a:rPr lang="el-GR" sz="2600" dirty="0">
                <a:solidFill>
                  <a:schemeClr val="bg1">
                    <a:lumMod val="75000"/>
                  </a:schemeClr>
                </a:solidFill>
              </a:rPr>
              <a:t>(δεν πληροί </a:t>
            </a:r>
            <a:r>
              <a:rPr lang="el-GR" sz="2600" b="1" dirty="0">
                <a:solidFill>
                  <a:schemeClr val="bg1">
                    <a:lumMod val="75000"/>
                  </a:schemeClr>
                </a:solidFill>
                <a:effectLst>
                  <a:outerShdw blurRad="38100" dist="38100" dir="2700000" algn="tl">
                    <a:srgbClr val="000000">
                      <a:alpha val="43137"/>
                    </a:srgbClr>
                  </a:outerShdw>
                </a:effectLst>
              </a:rPr>
              <a:t>α + β</a:t>
            </a:r>
            <a:r>
              <a:rPr lang="el-GR" sz="2600" dirty="0">
                <a:solidFill>
                  <a:schemeClr val="bg1">
                    <a:lumMod val="75000"/>
                  </a:schemeClr>
                </a:solidFill>
              </a:rPr>
              <a:t>)</a:t>
            </a:r>
            <a:endParaRPr lang="el-GR" sz="2600" dirty="0">
              <a:solidFill>
                <a:schemeClr val="bg1">
                  <a:lumMod val="75000"/>
                </a:schemeClr>
              </a:solidFill>
            </a:endParaRPr>
          </a:p>
        </p:txBody>
      </p:sp>
      <p:grpSp>
        <p:nvGrpSpPr>
          <p:cNvPr id="2" name="13 - Ομάδα"/>
          <p:cNvGrpSpPr>
            <a:grpSpLocks/>
          </p:cNvGrpSpPr>
          <p:nvPr/>
        </p:nvGrpSpPr>
        <p:grpSpPr bwMode="auto">
          <a:xfrm>
            <a:off x="3924300" y="981075"/>
            <a:ext cx="5219700" cy="2016125"/>
            <a:chOff x="3923928" y="980728"/>
            <a:chExt cx="5220072" cy="2016224"/>
          </a:xfrm>
        </p:grpSpPr>
        <p:sp>
          <p:nvSpPr>
            <p:cNvPr id="9" name="8 - Δεξιό άγκιστρο"/>
            <p:cNvSpPr/>
            <p:nvPr/>
          </p:nvSpPr>
          <p:spPr>
            <a:xfrm>
              <a:off x="5220072" y="980728"/>
              <a:ext cx="432048" cy="1224136"/>
            </a:xfrm>
            <a:prstGeom prst="rightBrace">
              <a:avLst/>
            </a:prstGeom>
            <a:ln>
              <a:solidFill>
                <a:schemeClr val="bg1">
                  <a:lumMod val="75000"/>
                </a:schemeClr>
              </a:solidFill>
            </a:ln>
            <a:scene3d>
              <a:camera prst="orthographicFront"/>
              <a:lightRig rig="threePt" dir="t"/>
            </a:scene3d>
            <a:sp3d extrusionH="76200" contourW="6350">
              <a:extrusionClr>
                <a:schemeClr val="bg1"/>
              </a:extrusionClr>
            </a:sp3d>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l-GR"/>
            </a:p>
          </p:txBody>
        </p:sp>
        <p:sp>
          <p:nvSpPr>
            <p:cNvPr id="11" name="10 - Ορθογώνιο"/>
            <p:cNvSpPr/>
            <p:nvPr/>
          </p:nvSpPr>
          <p:spPr>
            <a:xfrm>
              <a:off x="5579809" y="1196639"/>
              <a:ext cx="3564191" cy="720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200" dirty="0">
                  <a:solidFill>
                    <a:schemeClr val="bg1">
                      <a:lumMod val="50000"/>
                    </a:schemeClr>
                  </a:solidFill>
                  <a:effectLst>
                    <a:outerShdw blurRad="38100" dist="38100" dir="2700000" algn="tl">
                      <a:srgbClr val="000000">
                        <a:alpha val="43137"/>
                      </a:srgbClr>
                    </a:outerShdw>
                  </a:effectLst>
                </a:rPr>
                <a:t>Μ.Ο. Ελληνική Γλώσσα:</a:t>
              </a:r>
              <a:r>
                <a:rPr lang="el-GR" sz="2200" b="1" dirty="0">
                  <a:solidFill>
                    <a:srgbClr val="007400"/>
                  </a:solidFill>
                  <a:effectLst>
                    <a:outerShdw blurRad="38100" dist="38100" dir="2700000" algn="tl">
                      <a:srgbClr val="000000">
                        <a:alpha val="43137"/>
                      </a:srgbClr>
                    </a:outerShdw>
                  </a:effectLst>
                </a:rPr>
                <a:t>10</a:t>
              </a:r>
              <a:endParaRPr lang="el-GR" sz="2200" b="1" dirty="0">
                <a:solidFill>
                  <a:srgbClr val="007400"/>
                </a:solidFill>
                <a:effectLst>
                  <a:outerShdw blurRad="38100" dist="38100" dir="2700000" algn="tl">
                    <a:srgbClr val="000000">
                      <a:alpha val="43137"/>
                    </a:srgbClr>
                  </a:outerShdw>
                </a:effectLst>
              </a:endParaRPr>
            </a:p>
          </p:txBody>
        </p:sp>
        <p:sp>
          <p:nvSpPr>
            <p:cNvPr id="12" name="11 - Δεξιό άγκιστρο"/>
            <p:cNvSpPr/>
            <p:nvPr/>
          </p:nvSpPr>
          <p:spPr>
            <a:xfrm>
              <a:off x="3923928" y="2276872"/>
              <a:ext cx="360040" cy="720080"/>
            </a:xfrm>
            <a:prstGeom prst="rightBrace">
              <a:avLst/>
            </a:prstGeom>
            <a:ln>
              <a:solidFill>
                <a:schemeClr val="bg1">
                  <a:lumMod val="50000"/>
                </a:schemeClr>
              </a:solidFill>
            </a:ln>
            <a:scene3d>
              <a:camera prst="orthographicFront"/>
              <a:lightRig rig="threePt" dir="t"/>
            </a:scene3d>
            <a:sp3d extrusionH="76200" contourW="6350">
              <a:bevelT/>
              <a:extrusionClr>
                <a:schemeClr val="bg1">
                  <a:lumMod val="60000"/>
                  <a:lumOff val="40000"/>
                </a:schemeClr>
              </a:extrusionClr>
            </a:sp3d>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l-GR"/>
            </a:p>
          </p:txBody>
        </p:sp>
        <p:sp>
          <p:nvSpPr>
            <p:cNvPr id="13" name="12 - Ορθογώνιο"/>
            <p:cNvSpPr/>
            <p:nvPr/>
          </p:nvSpPr>
          <p:spPr>
            <a:xfrm>
              <a:off x="4211286" y="2276192"/>
              <a:ext cx="3097433" cy="720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200" dirty="0">
                  <a:solidFill>
                    <a:schemeClr val="bg1">
                      <a:lumMod val="50000"/>
                    </a:schemeClr>
                  </a:solidFill>
                  <a:effectLst>
                    <a:outerShdw blurRad="38100" dist="38100" dir="2700000" algn="tl">
                      <a:srgbClr val="000000">
                        <a:alpha val="43137"/>
                      </a:srgbClr>
                    </a:outerShdw>
                  </a:effectLst>
                </a:rPr>
                <a:t>Μ.Ο. Μαθηματικά:</a:t>
              </a:r>
              <a:r>
                <a:rPr lang="el-GR" sz="2200" b="1" dirty="0">
                  <a:solidFill>
                    <a:srgbClr val="FF0000"/>
                  </a:solidFill>
                  <a:effectLst>
                    <a:outerShdw blurRad="38100" dist="38100" dir="2700000" algn="tl">
                      <a:srgbClr val="000000">
                        <a:alpha val="43137"/>
                      </a:srgbClr>
                    </a:outerShdw>
                  </a:effectLst>
                </a:rPr>
                <a:t>9,5</a:t>
              </a:r>
              <a:endParaRPr lang="el-GR" sz="2200" b="1" dirty="0">
                <a:solidFill>
                  <a:srgbClr val="FF0000"/>
                </a:solidFill>
                <a:effectLst>
                  <a:outerShdw blurRad="38100" dist="38100" dir="2700000" algn="tl">
                    <a:srgbClr val="000000">
                      <a:alpha val="43137"/>
                    </a:srgbClr>
                  </a:outerShdw>
                </a:effectLst>
              </a:endParaRPr>
            </a:p>
          </p:txBody>
        </p:sp>
      </p:grpSp>
      <p:grpSp>
        <p:nvGrpSpPr>
          <p:cNvPr id="15" name="13 - Ομάδα"/>
          <p:cNvGrpSpPr>
            <a:grpSpLocks/>
          </p:cNvGrpSpPr>
          <p:nvPr/>
        </p:nvGrpSpPr>
        <p:grpSpPr bwMode="auto">
          <a:xfrm>
            <a:off x="3924300" y="1628775"/>
            <a:ext cx="5219700" cy="2016125"/>
            <a:chOff x="3923928" y="980728"/>
            <a:chExt cx="5220072" cy="2016224"/>
          </a:xfrm>
        </p:grpSpPr>
        <p:sp>
          <p:nvSpPr>
            <p:cNvPr id="16" name="15 - Δεξιό άγκιστρο"/>
            <p:cNvSpPr/>
            <p:nvPr/>
          </p:nvSpPr>
          <p:spPr>
            <a:xfrm>
              <a:off x="5220072" y="980728"/>
              <a:ext cx="432048" cy="1224136"/>
            </a:xfrm>
            <a:prstGeom prst="rightBrace">
              <a:avLst/>
            </a:prstGeom>
            <a:ln>
              <a:solidFill>
                <a:schemeClr val="bg1">
                  <a:lumMod val="75000"/>
                </a:schemeClr>
              </a:solidFill>
            </a:ln>
            <a:scene3d>
              <a:camera prst="orthographicFront"/>
              <a:lightRig rig="threePt" dir="t"/>
            </a:scene3d>
            <a:sp3d extrusionH="76200" contourW="6350">
              <a:extrusionClr>
                <a:schemeClr val="bg1"/>
              </a:extrusionClr>
            </a:sp3d>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l-GR"/>
            </a:p>
          </p:txBody>
        </p:sp>
        <p:sp>
          <p:nvSpPr>
            <p:cNvPr id="17" name="16 - Ορθογώνιο"/>
            <p:cNvSpPr/>
            <p:nvPr/>
          </p:nvSpPr>
          <p:spPr>
            <a:xfrm>
              <a:off x="5579809" y="1196639"/>
              <a:ext cx="3564191" cy="720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200" dirty="0">
                  <a:solidFill>
                    <a:schemeClr val="bg1">
                      <a:lumMod val="50000"/>
                    </a:schemeClr>
                  </a:solidFill>
                  <a:effectLst>
                    <a:outerShdw blurRad="38100" dist="38100" dir="2700000" algn="tl">
                      <a:srgbClr val="000000">
                        <a:alpha val="43137"/>
                      </a:srgbClr>
                    </a:outerShdw>
                  </a:effectLst>
                </a:rPr>
                <a:t>Μ.Ο. Ελληνική Γλώσσα:</a:t>
              </a:r>
              <a:r>
                <a:rPr lang="el-GR" sz="2200" b="1" dirty="0">
                  <a:solidFill>
                    <a:srgbClr val="007400"/>
                  </a:solidFill>
                  <a:effectLst>
                    <a:outerShdw blurRad="38100" dist="38100" dir="2700000" algn="tl">
                      <a:srgbClr val="000000">
                        <a:alpha val="43137"/>
                      </a:srgbClr>
                    </a:outerShdw>
                  </a:effectLst>
                </a:rPr>
                <a:t>10</a:t>
              </a:r>
              <a:endParaRPr lang="el-GR" sz="2200" b="1" dirty="0">
                <a:solidFill>
                  <a:srgbClr val="007400"/>
                </a:solidFill>
                <a:effectLst>
                  <a:outerShdw blurRad="38100" dist="38100" dir="2700000" algn="tl">
                    <a:srgbClr val="000000">
                      <a:alpha val="43137"/>
                    </a:srgbClr>
                  </a:outerShdw>
                </a:effectLst>
              </a:endParaRPr>
            </a:p>
          </p:txBody>
        </p:sp>
        <p:sp>
          <p:nvSpPr>
            <p:cNvPr id="18" name="17 - Δεξιό άγκιστρο"/>
            <p:cNvSpPr/>
            <p:nvPr/>
          </p:nvSpPr>
          <p:spPr>
            <a:xfrm>
              <a:off x="3923928" y="2276872"/>
              <a:ext cx="360040" cy="720080"/>
            </a:xfrm>
            <a:prstGeom prst="rightBrace">
              <a:avLst/>
            </a:prstGeom>
            <a:ln>
              <a:solidFill>
                <a:schemeClr val="bg1">
                  <a:lumMod val="50000"/>
                </a:schemeClr>
              </a:solidFill>
            </a:ln>
            <a:scene3d>
              <a:camera prst="orthographicFront"/>
              <a:lightRig rig="threePt" dir="t"/>
            </a:scene3d>
            <a:sp3d extrusionH="76200" contourW="6350">
              <a:bevelT/>
              <a:extrusionClr>
                <a:schemeClr val="bg1">
                  <a:lumMod val="60000"/>
                  <a:lumOff val="40000"/>
                </a:schemeClr>
              </a:extrusionClr>
            </a:sp3d>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l-GR"/>
            </a:p>
          </p:txBody>
        </p:sp>
        <p:sp>
          <p:nvSpPr>
            <p:cNvPr id="19" name="18 - Ορθογώνιο"/>
            <p:cNvSpPr/>
            <p:nvPr/>
          </p:nvSpPr>
          <p:spPr>
            <a:xfrm>
              <a:off x="4211286" y="2276192"/>
              <a:ext cx="3097433" cy="720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l-GR" sz="2200" dirty="0">
                  <a:solidFill>
                    <a:schemeClr val="bg1">
                      <a:lumMod val="50000"/>
                    </a:schemeClr>
                  </a:solidFill>
                  <a:effectLst>
                    <a:outerShdw blurRad="38100" dist="38100" dir="2700000" algn="tl">
                      <a:srgbClr val="000000">
                        <a:alpha val="43137"/>
                      </a:srgbClr>
                    </a:outerShdw>
                  </a:effectLst>
                </a:rPr>
                <a:t>Μ.Ο. Μαθηματικά:</a:t>
              </a:r>
              <a:r>
                <a:rPr lang="el-GR" sz="2200" b="1" dirty="0">
                  <a:solidFill>
                    <a:srgbClr val="007400"/>
                  </a:solidFill>
                  <a:effectLst>
                    <a:outerShdw blurRad="38100" dist="38100" dir="2700000" algn="tl">
                      <a:srgbClr val="000000">
                        <a:alpha val="43137"/>
                      </a:srgbClr>
                    </a:outerShdw>
                  </a:effectLst>
                </a:rPr>
                <a:t>10</a:t>
              </a:r>
              <a:endParaRPr lang="el-GR" sz="2200" b="1" dirty="0">
                <a:solidFill>
                  <a:srgbClr val="007400"/>
                </a:solidFill>
                <a:effectLst>
                  <a:outerShdw blurRad="38100" dist="38100" dir="2700000" algn="tl">
                    <a:srgbClr val="000000">
                      <a:alpha val="43137"/>
                    </a:srgbClr>
                  </a:outerShdw>
                </a:effectLst>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fade">
                                      <p:cBhvr>
                                        <p:cTn id="7" dur="1000"/>
                                        <p:tgtEl>
                                          <p:spTgt spid="512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5123">
                                            <p:txEl>
                                              <p:pRg st="1" end="1"/>
                                            </p:txEl>
                                          </p:spTgt>
                                        </p:tgtEl>
                                        <p:attrNameLst>
                                          <p:attrName>style.visibility</p:attrName>
                                        </p:attrNameLst>
                                      </p:cBhvr>
                                      <p:to>
                                        <p:strVal val="visible"/>
                                      </p:to>
                                    </p:set>
                                    <p:animEffect transition="in" filter="fade">
                                      <p:cBhvr>
                                        <p:cTn id="11" dur="1000"/>
                                        <p:tgtEl>
                                          <p:spTgt spid="512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123">
                                            <p:txEl>
                                              <p:pRg st="3" end="3"/>
                                            </p:txEl>
                                          </p:spTgt>
                                        </p:tgtEl>
                                        <p:attrNameLst>
                                          <p:attrName>style.visibility</p:attrName>
                                        </p:attrNameLst>
                                      </p:cBhvr>
                                      <p:to>
                                        <p:strVal val="visible"/>
                                      </p:to>
                                    </p:set>
                                    <p:animEffect transition="in" filter="fade">
                                      <p:cBhvr>
                                        <p:cTn id="16" dur="1000"/>
                                        <p:tgtEl>
                                          <p:spTgt spid="512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123">
                                            <p:txEl>
                                              <p:pRg st="4" end="4"/>
                                            </p:txEl>
                                          </p:spTgt>
                                        </p:tgtEl>
                                        <p:attrNameLst>
                                          <p:attrName>style.visibility</p:attrName>
                                        </p:attrNameLst>
                                      </p:cBhvr>
                                      <p:to>
                                        <p:strVal val="visible"/>
                                      </p:to>
                                    </p:set>
                                    <p:animEffect transition="in" filter="fade">
                                      <p:cBhvr>
                                        <p:cTn id="21" dur="1000"/>
                                        <p:tgtEl>
                                          <p:spTgt spid="512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123">
                                            <p:txEl>
                                              <p:pRg st="5" end="5"/>
                                            </p:txEl>
                                          </p:spTgt>
                                        </p:tgtEl>
                                        <p:attrNameLst>
                                          <p:attrName>style.visibility</p:attrName>
                                        </p:attrNameLst>
                                      </p:cBhvr>
                                      <p:to>
                                        <p:strVal val="visible"/>
                                      </p:to>
                                    </p:set>
                                    <p:animEffect transition="in" filter="fade">
                                      <p:cBhvr>
                                        <p:cTn id="26" dur="1000"/>
                                        <p:tgtEl>
                                          <p:spTgt spid="512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childTnLst>
                                </p:cTn>
                              </p:par>
                              <p:par>
                                <p:cTn id="32" presetID="10" presetClass="entr" presetSubtype="0" fill="hold" nodeType="with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1000"/>
                                        <p:tgtEl>
                                          <p:spTgt spid="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childTnLst>
                                    <p:animEffect transition="out" filter="fade">
                                      <p:cBhvr>
                                        <p:cTn id="38" dur="1000"/>
                                        <p:tgtEl>
                                          <p:spTgt spid="10"/>
                                        </p:tgtEl>
                                      </p:cBhvr>
                                    </p:animEffect>
                                    <p:set>
                                      <p:cBhvr>
                                        <p:cTn id="39" dur="1" fill="hold">
                                          <p:stCondLst>
                                            <p:cond delay="999"/>
                                          </p:stCondLst>
                                        </p:cTn>
                                        <p:tgtEl>
                                          <p:spTgt spid="10"/>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1000"/>
                                        <p:tgtEl>
                                          <p:spTgt spid="2"/>
                                        </p:tgtEl>
                                      </p:cBhvr>
                                    </p:animEffect>
                                    <p:set>
                                      <p:cBhvr>
                                        <p:cTn id="42" dur="1" fill="hold">
                                          <p:stCondLst>
                                            <p:cond delay="999"/>
                                          </p:stCondLst>
                                        </p:cTn>
                                        <p:tgtEl>
                                          <p:spTgt spid="2"/>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123">
                                            <p:txEl>
                                              <p:pRg st="6" end="6"/>
                                            </p:txEl>
                                          </p:spTgt>
                                        </p:tgtEl>
                                        <p:attrNameLst>
                                          <p:attrName>style.visibility</p:attrName>
                                        </p:attrNameLst>
                                      </p:cBhvr>
                                      <p:to>
                                        <p:strVal val="visible"/>
                                      </p:to>
                                    </p:set>
                                    <p:animEffect transition="in" filter="fade">
                                      <p:cBhvr>
                                        <p:cTn id="47" dur="1000"/>
                                        <p:tgtEl>
                                          <p:spTgt spid="5123">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10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grpId="1" nodeType="clickEffect">
                                  <p:stCondLst>
                                    <p:cond delay="0"/>
                                  </p:stCondLst>
                                  <p:childTnLst>
                                    <p:animEffect transition="out" filter="fade">
                                      <p:cBhvr>
                                        <p:cTn id="56" dur="1000"/>
                                        <p:tgtEl>
                                          <p:spTgt spid="7"/>
                                        </p:tgtEl>
                                      </p:cBhvr>
                                    </p:animEffect>
                                    <p:set>
                                      <p:cBhvr>
                                        <p:cTn id="57" dur="1" fill="hold">
                                          <p:stCondLst>
                                            <p:cond delay="999"/>
                                          </p:stCondLst>
                                        </p:cTn>
                                        <p:tgtEl>
                                          <p:spTgt spid="7"/>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5123">
                                            <p:txEl>
                                              <p:pRg st="7" end="7"/>
                                            </p:txEl>
                                          </p:spTgt>
                                        </p:tgtEl>
                                        <p:attrNameLst>
                                          <p:attrName>style.visibility</p:attrName>
                                        </p:attrNameLst>
                                      </p:cBhvr>
                                      <p:to>
                                        <p:strVal val="visible"/>
                                      </p:to>
                                    </p:set>
                                    <p:animEffect transition="in" filter="fade">
                                      <p:cBhvr>
                                        <p:cTn id="62" dur="1000"/>
                                        <p:tgtEl>
                                          <p:spTgt spid="5123">
                                            <p:txEl>
                                              <p:pRg st="7" end="7"/>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1000"/>
                                        <p:tgtEl>
                                          <p:spTgt spid="8"/>
                                        </p:tgtEl>
                                      </p:cBhvr>
                                    </p:animEffect>
                                  </p:childTnLst>
                                </p:cTn>
                              </p:par>
                              <p:par>
                                <p:cTn id="68" presetID="10" presetClass="entr" presetSubtype="0" fill="hold"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1000"/>
                                        <p:tgtEl>
                                          <p:spTgt spid="15"/>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xit" presetSubtype="0" fill="hold" grpId="1" nodeType="clickEffect">
                                  <p:stCondLst>
                                    <p:cond delay="0"/>
                                  </p:stCondLst>
                                  <p:childTnLst>
                                    <p:animEffect transition="out" filter="fade">
                                      <p:cBhvr>
                                        <p:cTn id="74" dur="1000"/>
                                        <p:tgtEl>
                                          <p:spTgt spid="8"/>
                                        </p:tgtEl>
                                      </p:cBhvr>
                                    </p:animEffect>
                                    <p:set>
                                      <p:cBhvr>
                                        <p:cTn id="75" dur="1" fill="hold">
                                          <p:stCondLst>
                                            <p:cond delay="999"/>
                                          </p:stCondLst>
                                        </p:cTn>
                                        <p:tgtEl>
                                          <p:spTgt spid="8"/>
                                        </p:tgtEl>
                                        <p:attrNameLst>
                                          <p:attrName>style.visibility</p:attrName>
                                        </p:attrNameLst>
                                      </p:cBhvr>
                                      <p:to>
                                        <p:strVal val="hidden"/>
                                      </p:to>
                                    </p:set>
                                  </p:childTnLst>
                                </p:cTn>
                              </p:par>
                              <p:par>
                                <p:cTn id="76" presetID="10" presetClass="exit" presetSubtype="0" fill="hold" nodeType="withEffect">
                                  <p:stCondLst>
                                    <p:cond delay="0"/>
                                  </p:stCondLst>
                                  <p:childTnLst>
                                    <p:animEffect transition="out" filter="fade">
                                      <p:cBhvr>
                                        <p:cTn id="77" dur="1000"/>
                                        <p:tgtEl>
                                          <p:spTgt spid="15"/>
                                        </p:tgtEl>
                                      </p:cBhvr>
                                    </p:animEffect>
                                    <p:set>
                                      <p:cBhvr>
                                        <p:cTn id="78" dur="1" fill="hold">
                                          <p:stCondLst>
                                            <p:cond delay="9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uiExpand="1" build="p"/>
      <p:bldP spid="7" grpId="0" uiExpand="1" animBg="1"/>
      <p:bldP spid="7" grpId="1" uiExpand="1" animBg="1"/>
      <p:bldP spid="8" grpId="0" animBg="1"/>
      <p:bldP spid="8" grpId="1" animBg="1"/>
      <p:bldP spid="10" grpId="0" uiExpand="1" animBg="1"/>
      <p:bldP spid="10" grpId="1" uiExpand="1" animBg="1"/>
    </p:bldLst>
  </p:timing>
</p:sld>
</file>

<file path=ppt/theme/theme1.xml><?xml version="1.0" encoding="utf-8"?>
<a:theme xmlns:a="http://schemas.openxmlformats.org/drawingml/2006/main" name="Textured">
  <a:themeElements>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Θέμα του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Textured</Template>
  <TotalTime>0</TotalTime>
  <Words>3320</Words>
  <Application>Microsoft Office PowerPoint</Application>
  <PresentationFormat>On-screen Show (4:3)</PresentationFormat>
  <Paragraphs>974</Paragraphs>
  <Slides>49</Slides>
  <Notes>6</Notes>
  <HiddenSlides>0</HiddenSlides>
  <MMClips>0</MMClips>
  <ScaleCrop>false</ScaleCrop>
  <HeadingPairs>
    <vt:vector size="6" baseType="variant">
      <vt:variant>
        <vt:lpstr>Fonts Used</vt:lpstr>
      </vt:variant>
      <vt:variant>
        <vt:i4>7</vt:i4>
      </vt:variant>
      <vt:variant>
        <vt:lpstr>Design Template</vt:lpstr>
      </vt:variant>
      <vt:variant>
        <vt:i4>1</vt:i4>
      </vt:variant>
      <vt:variant>
        <vt:lpstr>Slide Titles</vt:lpstr>
      </vt:variant>
      <vt:variant>
        <vt:i4>49</vt:i4>
      </vt:variant>
    </vt:vector>
  </HeadingPairs>
  <TitlesOfParts>
    <vt:vector size="57" baseType="lpstr">
      <vt:lpstr>Tahoma</vt:lpstr>
      <vt:lpstr>Arial</vt:lpstr>
      <vt:lpstr>Wingdings</vt:lpstr>
      <vt:lpstr>Comic Sans MS</vt:lpstr>
      <vt:lpstr>Book Antiqua</vt:lpstr>
      <vt:lpstr>Calibri</vt:lpstr>
      <vt:lpstr>Times New Roman</vt:lpstr>
      <vt:lpstr>Textured</vt:lpstr>
      <vt:lpstr>Tο Νέο Γενικό Λύκειο και ΕΠΑ.Λ.  Σύμφωνα με το νόμο 4186/ 17-9-2013</vt:lpstr>
      <vt:lpstr>Ποιος είναι ο Νόμος και από πότε ισχύει;</vt:lpstr>
      <vt:lpstr>Δομή του Γενικού Λυκείου</vt:lpstr>
      <vt:lpstr>Διάρθρωση εκπαιδευτικών προγραμμάτων (άρθρο 2)                       Η «ακτινογραφία» του ΓΕ.Λ. σε αριθμούς</vt:lpstr>
      <vt:lpstr>Μαθήματα με κλάδους  Α΄ τάξη: </vt:lpstr>
      <vt:lpstr>Τα μαθήματα στην Α΄ τάξη του ΓΕ.Λ.</vt:lpstr>
      <vt:lpstr>Προαγωγή των μαθητών από την Α΄ στην Β΄ τάξη (Κεφάλαιο Α, άρθρο 3, §3, εδάφιο 3)  1/2</vt:lpstr>
      <vt:lpstr>Slide 8</vt:lpstr>
      <vt:lpstr>Προαγωγή των μαθητών από την Α΄ στην Β΄ τάξη (άρθρο 3), 2/2</vt:lpstr>
      <vt:lpstr>Slide 10</vt:lpstr>
      <vt:lpstr>Βαθμολογία 1/2</vt:lpstr>
      <vt:lpstr>Βαθμολογία 2/2 Χρήσιμες παρατηρήσεις</vt:lpstr>
      <vt:lpstr>Παραδείγματα 1/2</vt:lpstr>
      <vt:lpstr>Παραδείγματα 2/2</vt:lpstr>
      <vt:lpstr>Α’ Λυκείου Τελικά Αποτελέσματα Ιουνίου του μαθητή Χ</vt:lpstr>
      <vt:lpstr>Α’ Λυκείου Τελικά Αποτελέσματα Ιουνίου της μαθήτριας Μ </vt:lpstr>
      <vt:lpstr>Slide 17</vt:lpstr>
      <vt:lpstr>Λίγα λόγια για την Β΄ τάξη - Διακριτά διδακτέα Αντικείμενα</vt:lpstr>
      <vt:lpstr>Λίγα λόγια για την Γ΄ τάξη Μαθήματα Γενικής Παιδείας</vt:lpstr>
      <vt:lpstr>Προαγωγή των μαθητών από τη Β΄ στη Γ΄ τάξη (Κεφάλαιο Α, άρθρο 3, §3, εδάφιο 3)  1/2</vt:lpstr>
      <vt:lpstr>Slide 21</vt:lpstr>
      <vt:lpstr>Slide 22</vt:lpstr>
      <vt:lpstr>Για τις πανελλήνιες εξετάσεις 1/2</vt:lpstr>
      <vt:lpstr>Τα Επιστημονικά Πεδία Εξειδίκευσης </vt:lpstr>
      <vt:lpstr>Αναπροσαρμογή των Βαθμών Προαγωγής και Απόλυσης</vt:lpstr>
      <vt:lpstr>Ποιοι βαθμοί μετράνε για την εισαγωγή στα ΑΕΙ/ΤΕΙ</vt:lpstr>
      <vt:lpstr>Παραδείγματα 1/2 Εισαγωγή στην Τριτοβάθμια Εκπαίδευση</vt:lpstr>
      <vt:lpstr>Παραδείγματα 2/2 Εισαγωγή στην Τριτοβάθμια Εκπαίδευση</vt:lpstr>
      <vt:lpstr>Διαβαθμισμένη Τράπεζα θεμάτων</vt:lpstr>
      <vt:lpstr>Τι ξέρουμε μέχρι σήμερα για την τράπεζα θεμάτων</vt:lpstr>
      <vt:lpstr>Ερωτήματα που προκύπτουν για την τράπεζα θεμάτων</vt:lpstr>
      <vt:lpstr>Slide 32</vt:lpstr>
      <vt:lpstr>Slide 33</vt:lpstr>
      <vt:lpstr>Διάρθρωση προγράμματος 1/2 </vt:lpstr>
      <vt:lpstr>Διάρθρωση προγράμματος 2/2 </vt:lpstr>
      <vt:lpstr>Διάρθρωση προγράμματος 2/2</vt:lpstr>
      <vt:lpstr>Προαγωγή μαθητών από την Α΄ στη Β΄ τάξη (άρθρο 11)</vt:lpstr>
      <vt:lpstr>Α’ ΛΥΚΕΙΟΥ ΔΙΟΙΚΗΣΗ &amp; ΟΙΚΟΝΟΜΙΑ -ΤΕΛΙΚΑ ΑΠΟΤΕΛΕΣΜΑΤΑ ΙΟΥΝΙΟΥ ΤΟΥ ΜΑΘΗΤΗ Ν</vt:lpstr>
      <vt:lpstr>Α’ ΛΥΚΕΙΟΥ ΔΙΟΙΚΗΣΗ &amp; ΟΙΚΟΝΟΜΙΑ -ΤΕΛΙΚΑ ΑΠΟΤΕΛΕΣΜΑΤΑ ΙΟΥΝΙΟΥ ΤΟΥ ΜΑΘΗΤΗ Δ</vt:lpstr>
      <vt:lpstr>Α’ ΛΥΚΕΙΟΥ ΔΙΟΙΚΗΣΗ &amp; ΟΙΚΟΝΟΜΙΑ -ΤΕΛΙΚΑ ΑΠΟΤΕΛΕΣΜΑΤΑ ΙΟΥΝΙΟΥ ΤΟΥ ΜΑΘΗΤΗ Κ</vt:lpstr>
      <vt:lpstr>Γραπτές προαγωγικές εξετάσεις (άρθρο 11, §3)</vt:lpstr>
      <vt:lpstr>Βαθμολογία</vt:lpstr>
      <vt:lpstr>Διάρθρωση προγράμματος </vt:lpstr>
      <vt:lpstr>Slide 44</vt:lpstr>
      <vt:lpstr>Εισαγωγή των μαθητών των ΕΠΑ.Λ. στην Τριτοβάθμια Εκπαίδευση (άρθρο 13) 1/2</vt:lpstr>
      <vt:lpstr>Εισαγωγή των μαθητών των ΕΠΑ.Λ. στην Τριτοβάθμια Εκπαίδευση 2/2</vt:lpstr>
      <vt:lpstr>Ποιοι βαθμοί θα «μετρήσουν» για την εισαγωγή στην τριτοβάθμια εκπαίδευση για τους αποφοίτους των ΕΠΑ.Λ.</vt:lpstr>
      <vt:lpstr>Κινητικότητα μεταξύ ΓΕ.Λ. και ΕΠΑ.Λ.  από την Α΄ στη Β΄ τάξη (άρθρα: 1 §3 &amp; 7 §2)</vt:lpstr>
      <vt:lpstr>Slide 49</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Ο ρόλος των Μαθηματικών στο Νέο Γενικό Λύκειο</dc:title>
  <dc:creator>DONKEY</dc:creator>
  <cp:lastModifiedBy>DONKEY</cp:lastModifiedBy>
  <cp:revision>314</cp:revision>
  <dcterms:created xsi:type="dcterms:W3CDTF">2013-11-18T09:17:12Z</dcterms:created>
  <dcterms:modified xsi:type="dcterms:W3CDTF">2013-12-15T20:40:18Z</dcterms:modified>
</cp:coreProperties>
</file>