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    ΜΙΑ ΑΛΕΠΟΥ ΣΤΟ ΔΑΣΟΣ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Σάρωση_20250214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010" y="530225"/>
            <a:ext cx="597401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sz="1600" b="1" dirty="0" smtClean="0"/>
              <a:t>Μια φορά και έναν καιρό ζούσε μια οικογένεια. Ήταν η μαμά, ο μπαμπάς και είχαν ένα αγόρι που το έλεγαν </a:t>
            </a:r>
            <a:r>
              <a:rPr lang="el-GR" sz="1600" b="1" dirty="0" err="1" smtClean="0"/>
              <a:t>Τζώνη</a:t>
            </a:r>
            <a:r>
              <a:rPr lang="el-GR" sz="1600" b="1" dirty="0" smtClean="0"/>
              <a:t>. Ήταν πέντε χρονών. Είχαν πάει εκδρομή στο δάσος.  Ήταν χειμώνας και είχαν φορέσει σκουφιά, χοντρά παντελόνια, μπότες, κασκόλ και μπουφάν.</a:t>
            </a:r>
            <a:endParaRPr lang="el-GR" sz="1600" dirty="0" smtClean="0"/>
          </a:p>
          <a:p>
            <a:endParaRPr lang="el-GR" dirty="0"/>
          </a:p>
        </p:txBody>
      </p:sp>
      <p:pic>
        <p:nvPicPr>
          <p:cNvPr id="7" name="6 - Θέση περιεχομένου" descr="Σάρωση_20250214 (1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64208"/>
            <a:ext cx="4625975" cy="3256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sz="1600" b="1" dirty="0" smtClean="0"/>
              <a:t>Είχε πολύ χιόνι και έφτιαξαν έναν μεγάλο χιονάνθρωπο, έφτιαξαν χιονόμπαλες και έπαιξαν χιονοπόλεμο.</a:t>
            </a:r>
            <a:endParaRPr lang="el-GR" sz="1600" dirty="0" smtClean="0"/>
          </a:p>
          <a:p>
            <a:endParaRPr lang="el-GR" dirty="0"/>
          </a:p>
        </p:txBody>
      </p:sp>
      <p:pic>
        <p:nvPicPr>
          <p:cNvPr id="5" name="4 - Θέση περιεχομένου" descr="Σάρωση_20250214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06037"/>
            <a:ext cx="4625975" cy="317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sz="1600" b="1" dirty="0" smtClean="0"/>
              <a:t>Ξαφνικά τους πλησίασε μια αλεπού. Ήταν μικρή, πορτοκαλί, με φουντωτή ουρά. Όταν τη είδαν δεν φοβήθηκαν καθόλου γιατί ήταν μικρούλα</a:t>
            </a:r>
            <a:r>
              <a:rPr lang="el-GR" sz="1600" b="1" dirty="0" smtClean="0"/>
              <a:t>.</a:t>
            </a:r>
          </a:p>
          <a:p>
            <a:r>
              <a:rPr lang="el-GR" sz="1600" b="1" dirty="0" smtClean="0"/>
              <a:t>Σκέφτηκαν ότι πεινάει ή ότι έχει χτυπήσει. Πήραν φαγητό που είχαν στο σακίδιό τους και νερό και τα έδωσαν στο αλεπουδάκι. Έφαγε γιατί ήταν πολύ πεινασμένο.</a:t>
            </a:r>
            <a:endParaRPr lang="el-GR" sz="1600" dirty="0" smtClean="0"/>
          </a:p>
          <a:p>
            <a:endParaRPr lang="el-GR" dirty="0"/>
          </a:p>
        </p:txBody>
      </p:sp>
      <p:pic>
        <p:nvPicPr>
          <p:cNvPr id="5" name="4 - Θέση περιεχομένου" descr="Σάρωση_20250214 (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64208"/>
            <a:ext cx="4625975" cy="3256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sz="1600" b="1" dirty="0" smtClean="0"/>
              <a:t>Μετά από λίγο εμφανίστηκαν οι γονείς του. Είχαν ακολουθήσει τις πατημασιές του. Η οικογένεια έδωσε φαγητό και σ</a:t>
            </a:r>
            <a:r>
              <a:rPr lang="el-GR" sz="1600" b="1" dirty="0" smtClean="0"/>
              <a:t>τους </a:t>
            </a:r>
            <a:r>
              <a:rPr lang="el-GR" sz="1600" b="1" dirty="0" smtClean="0"/>
              <a:t>γονείς. Όταν χόρτασαν πήγαν στη φωλιά τους στο δάσος.</a:t>
            </a:r>
            <a:endParaRPr lang="el-GR" sz="1600" dirty="0" smtClean="0"/>
          </a:p>
          <a:p>
            <a:endParaRPr lang="el-GR" dirty="0"/>
          </a:p>
        </p:txBody>
      </p:sp>
      <p:pic>
        <p:nvPicPr>
          <p:cNvPr id="5" name="4 - Θέση περιεχομένου" descr="Σάρωση_20250214 (1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48453"/>
            <a:ext cx="4625975" cy="3288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sz="1600" b="1" dirty="0" smtClean="0"/>
              <a:t>Η οικογένεια του </a:t>
            </a:r>
            <a:r>
              <a:rPr lang="el-GR" sz="1600" b="1" dirty="0" err="1" smtClean="0"/>
              <a:t>Τζώνη</a:t>
            </a:r>
            <a:r>
              <a:rPr lang="el-GR" sz="1600" b="1" dirty="0" smtClean="0"/>
              <a:t> γύρισε σπίτι της. ‘</a:t>
            </a:r>
            <a:r>
              <a:rPr lang="el-GR" sz="1600" b="1" dirty="0" err="1" smtClean="0"/>
              <a:t>Ηπιαν</a:t>
            </a:r>
            <a:r>
              <a:rPr lang="el-GR" sz="1600" b="1" dirty="0" smtClean="0"/>
              <a:t> ζεστό τσάι και ζεστή σοκολάτα και έφαγαν μπισκοτάκια. Ένοιωθαν χαρούμενοι που βοήθησαν τα ζωάκια. Τέλος κοιμήθηκαν ευχαριστημένοι.</a:t>
            </a:r>
            <a:endParaRPr lang="el-GR" sz="1600" dirty="0" smtClean="0"/>
          </a:p>
          <a:p>
            <a:r>
              <a:rPr lang="el-GR" b="1" dirty="0" smtClean="0"/>
              <a:t> 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4 - Θέση περιεχομένου" descr="Σάρωση_20250214 (1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56291"/>
            <a:ext cx="4625975" cy="3272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210</TotalTime>
  <Words>185</Words>
  <PresentationFormat>Προβολή στην οθόνη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Άποψη</vt:lpstr>
      <vt:lpstr>    ΜΙΑ ΑΛΕΠΟΥ ΣΤΟ ΔΑΣΟΣ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ΜΙΑ ΑΛΕΠΟΥ ΣΤΟ ΔΑΣΟΣ</dc:title>
  <dc:creator>ΙΩΑΝΝΑ</dc:creator>
  <cp:lastModifiedBy>ΙΩΑΝΝΑ</cp:lastModifiedBy>
  <cp:revision>3</cp:revision>
  <dcterms:created xsi:type="dcterms:W3CDTF">2025-02-17T13:54:38Z</dcterms:created>
  <dcterms:modified xsi:type="dcterms:W3CDTF">2025-02-17T17:34:34Z</dcterms:modified>
</cp:coreProperties>
</file>