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6BD5-5464-4414-B77C-F23F7BDE1AE1}" type="datetimeFigureOut">
              <a:rPr lang="el-GR" smtClean="0"/>
              <a:t>28/1/2021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F66A-FE03-4741-8478-B31F199FE6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087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6BD5-5464-4414-B77C-F23F7BDE1AE1}" type="datetimeFigureOut">
              <a:rPr lang="el-GR" smtClean="0"/>
              <a:t>28/1/2021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F66A-FE03-4741-8478-B31F199FE6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479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6BD5-5464-4414-B77C-F23F7BDE1AE1}" type="datetimeFigureOut">
              <a:rPr lang="el-GR" smtClean="0"/>
              <a:t>28/1/2021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F66A-FE03-4741-8478-B31F199FE6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4902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6BD5-5464-4414-B77C-F23F7BDE1AE1}" type="datetimeFigureOut">
              <a:rPr lang="el-GR" smtClean="0"/>
              <a:t>28/1/2021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F66A-FE03-4741-8478-B31F199FE6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245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6BD5-5464-4414-B77C-F23F7BDE1AE1}" type="datetimeFigureOut">
              <a:rPr lang="el-GR" smtClean="0"/>
              <a:t>28/1/2021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F66A-FE03-4741-8478-B31F199FE6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943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6BD5-5464-4414-B77C-F23F7BDE1AE1}" type="datetimeFigureOut">
              <a:rPr lang="el-GR" smtClean="0"/>
              <a:t>28/1/2021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F66A-FE03-4741-8478-B31F199FE6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393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6BD5-5464-4414-B77C-F23F7BDE1AE1}" type="datetimeFigureOut">
              <a:rPr lang="el-GR" smtClean="0"/>
              <a:t>28/1/2021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F66A-FE03-4741-8478-B31F199FE6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8955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6BD5-5464-4414-B77C-F23F7BDE1AE1}" type="datetimeFigureOut">
              <a:rPr lang="el-GR" smtClean="0"/>
              <a:t>28/1/2021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F66A-FE03-4741-8478-B31F199FE6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3078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6BD5-5464-4414-B77C-F23F7BDE1AE1}" type="datetimeFigureOut">
              <a:rPr lang="el-GR" smtClean="0"/>
              <a:t>28/1/2021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F66A-FE03-4741-8478-B31F199FE6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114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6BD5-5464-4414-B77C-F23F7BDE1AE1}" type="datetimeFigureOut">
              <a:rPr lang="el-GR" smtClean="0"/>
              <a:t>28/1/2021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F66A-FE03-4741-8478-B31F199FE6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573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6BD5-5464-4414-B77C-F23F7BDE1AE1}" type="datetimeFigureOut">
              <a:rPr lang="el-GR" smtClean="0"/>
              <a:t>28/1/2021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F66A-FE03-4741-8478-B31F199FE6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538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6BD5-5464-4414-B77C-F23F7BDE1AE1}" type="datetimeFigureOut">
              <a:rPr lang="el-GR" smtClean="0"/>
              <a:t>28/1/2021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8F66A-FE03-4741-8478-B31F199FE6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563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72" y="450166"/>
            <a:ext cx="11029071" cy="6077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237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82" y="633046"/>
            <a:ext cx="10958731" cy="56974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88788" y="4937760"/>
            <a:ext cx="52050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0" b="1" dirty="0">
                <a:solidFill>
                  <a:srgbClr val="C00000"/>
                </a:solidFill>
              </a:rPr>
              <a:t>Α</a:t>
            </a:r>
            <a:r>
              <a:rPr lang="el-GR" sz="8000" b="1" dirty="0" smtClean="0"/>
              <a:t>εροπλ</a:t>
            </a:r>
            <a:r>
              <a:rPr lang="el-GR" sz="8000" b="1" dirty="0" smtClean="0">
                <a:solidFill>
                  <a:srgbClr val="C00000"/>
                </a:solidFill>
              </a:rPr>
              <a:t>ά</a:t>
            </a:r>
            <a:r>
              <a:rPr lang="el-GR" sz="8000" b="1" dirty="0" smtClean="0"/>
              <a:t>νο</a:t>
            </a:r>
            <a:endParaRPr lang="el-GR" sz="8000" b="1" dirty="0"/>
          </a:p>
        </p:txBody>
      </p:sp>
    </p:spTree>
    <p:extLst>
      <p:ext uri="{BB962C8B-B14F-4D97-AF65-F5344CB8AC3E}">
        <p14:creationId xmlns:p14="http://schemas.microsoft.com/office/powerpoint/2010/main" val="2460599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43" y="464234"/>
            <a:ext cx="11000935" cy="59235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52689" y="5134708"/>
            <a:ext cx="51487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0" b="1" dirty="0">
                <a:solidFill>
                  <a:srgbClr val="C00000"/>
                </a:solidFill>
              </a:rPr>
              <a:t>Α</a:t>
            </a:r>
            <a:r>
              <a:rPr lang="el-GR" sz="8000" b="1" dirty="0" smtClean="0"/>
              <a:t>υτοκίνητο</a:t>
            </a:r>
            <a:endParaRPr lang="el-GR" sz="8000" b="1" dirty="0"/>
          </a:p>
        </p:txBody>
      </p:sp>
    </p:spTree>
    <p:extLst>
      <p:ext uri="{BB962C8B-B14F-4D97-AF65-F5344CB8AC3E}">
        <p14:creationId xmlns:p14="http://schemas.microsoft.com/office/powerpoint/2010/main" val="3896045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82" y="675249"/>
            <a:ext cx="10930596" cy="56411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90314" y="5176911"/>
            <a:ext cx="4909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0" b="1" dirty="0" smtClean="0">
                <a:solidFill>
                  <a:srgbClr val="C00000"/>
                </a:solidFill>
              </a:rPr>
              <a:t>Α</a:t>
            </a:r>
            <a:r>
              <a:rPr lang="el-GR" sz="8000" b="1" dirty="0" smtClean="0"/>
              <a:t>ρκουδ</a:t>
            </a:r>
            <a:r>
              <a:rPr lang="el-GR" sz="8000" b="1" dirty="0" smtClean="0">
                <a:solidFill>
                  <a:srgbClr val="C00000"/>
                </a:solidFill>
              </a:rPr>
              <a:t>ά</a:t>
            </a:r>
            <a:r>
              <a:rPr lang="el-GR" sz="8000" b="1" dirty="0" smtClean="0"/>
              <a:t>κι</a:t>
            </a:r>
            <a:endParaRPr lang="el-GR" sz="8000" b="1" dirty="0"/>
          </a:p>
        </p:txBody>
      </p:sp>
    </p:spTree>
    <p:extLst>
      <p:ext uri="{BB962C8B-B14F-4D97-AF65-F5344CB8AC3E}">
        <p14:creationId xmlns:p14="http://schemas.microsoft.com/office/powerpoint/2010/main" val="2082482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49" y="534571"/>
            <a:ext cx="10803988" cy="57818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97945" y="5120640"/>
            <a:ext cx="57396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0" b="1" dirty="0" smtClean="0">
                <a:solidFill>
                  <a:srgbClr val="C00000"/>
                </a:solidFill>
              </a:rPr>
              <a:t>Α</a:t>
            </a:r>
            <a:r>
              <a:rPr lang="el-GR" sz="8000" b="1" dirty="0" smtClean="0"/>
              <a:t>λεξίπτωτο</a:t>
            </a:r>
            <a:endParaRPr lang="el-GR" sz="8000" b="1" dirty="0"/>
          </a:p>
        </p:txBody>
      </p:sp>
    </p:spTree>
    <p:extLst>
      <p:ext uri="{BB962C8B-B14F-4D97-AF65-F5344CB8AC3E}">
        <p14:creationId xmlns:p14="http://schemas.microsoft.com/office/powerpoint/2010/main" val="3149646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23" y="647113"/>
            <a:ext cx="10775851" cy="55426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56074" y="5162843"/>
            <a:ext cx="47126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0" b="1" dirty="0" smtClean="0">
                <a:solidFill>
                  <a:srgbClr val="C00000"/>
                </a:solidFill>
              </a:rPr>
              <a:t>Α</a:t>
            </a:r>
            <a:r>
              <a:rPr lang="el-GR" sz="8000" b="1" dirty="0" smtClean="0"/>
              <a:t>στερ</a:t>
            </a:r>
            <a:r>
              <a:rPr lang="el-GR" sz="8000" b="1" dirty="0" smtClean="0">
                <a:solidFill>
                  <a:srgbClr val="C00000"/>
                </a:solidFill>
              </a:rPr>
              <a:t>ά</a:t>
            </a:r>
            <a:r>
              <a:rPr lang="el-GR" sz="8000" b="1" dirty="0" smtClean="0"/>
              <a:t>κι</a:t>
            </a:r>
            <a:endParaRPr lang="el-GR" sz="8000" b="1" dirty="0"/>
          </a:p>
        </p:txBody>
      </p:sp>
    </p:spTree>
    <p:extLst>
      <p:ext uri="{BB962C8B-B14F-4D97-AF65-F5344CB8AC3E}">
        <p14:creationId xmlns:p14="http://schemas.microsoft.com/office/powerpoint/2010/main" val="3489371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44" y="576775"/>
            <a:ext cx="10930596" cy="57255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36763" y="4951829"/>
            <a:ext cx="57396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0" b="1" dirty="0" smtClean="0">
                <a:solidFill>
                  <a:srgbClr val="C00000"/>
                </a:solidFill>
              </a:rPr>
              <a:t>Α</a:t>
            </a:r>
            <a:r>
              <a:rPr lang="el-GR" sz="8000" b="1" dirty="0" smtClean="0"/>
              <a:t>γγελουδ</a:t>
            </a:r>
            <a:r>
              <a:rPr lang="el-GR" sz="8000" b="1" dirty="0" smtClean="0">
                <a:solidFill>
                  <a:srgbClr val="C00000"/>
                </a:solidFill>
              </a:rPr>
              <a:t>ά</a:t>
            </a:r>
            <a:r>
              <a:rPr lang="el-GR" sz="8000" b="1" dirty="0" smtClean="0"/>
              <a:t>κι</a:t>
            </a:r>
            <a:endParaRPr lang="el-GR" sz="8000" b="1" dirty="0"/>
          </a:p>
        </p:txBody>
      </p:sp>
    </p:spTree>
    <p:extLst>
      <p:ext uri="{BB962C8B-B14F-4D97-AF65-F5344CB8AC3E}">
        <p14:creationId xmlns:p14="http://schemas.microsoft.com/office/powerpoint/2010/main" val="190140033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Ευρεία οθόνη</PresentationFormat>
  <Paragraphs>6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2</cp:revision>
  <dcterms:created xsi:type="dcterms:W3CDTF">2021-01-28T14:59:52Z</dcterms:created>
  <dcterms:modified xsi:type="dcterms:W3CDTF">2021-01-28T15:04:59Z</dcterms:modified>
</cp:coreProperties>
</file>