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87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79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490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245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94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9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95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307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114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57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38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6BD5-5464-4414-B77C-F23F7BDE1AE1}" type="datetimeFigureOut">
              <a:rPr lang="el-GR" smtClean="0"/>
              <a:t>28/1/2021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66A-FE03-4741-8478-B31F199FE6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56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2" y="450166"/>
            <a:ext cx="11029071" cy="607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2" y="633046"/>
            <a:ext cx="10958731" cy="56974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88788" y="4937760"/>
            <a:ext cx="5205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εροπλ</a:t>
            </a:r>
            <a:r>
              <a:rPr lang="el-GR" sz="8000" b="1" dirty="0" smtClean="0">
                <a:solidFill>
                  <a:srgbClr val="C00000"/>
                </a:solidFill>
              </a:rPr>
              <a:t>ά</a:t>
            </a:r>
            <a:r>
              <a:rPr lang="el-GR" sz="8000" b="1" dirty="0" smtClean="0"/>
              <a:t>νο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246059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43" y="464234"/>
            <a:ext cx="11000935" cy="59235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52689" y="5134708"/>
            <a:ext cx="5148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υτοκίνητο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389604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2" y="675249"/>
            <a:ext cx="10930596" cy="5641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90314" y="5176911"/>
            <a:ext cx="4909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 smtClean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ρκουδ</a:t>
            </a:r>
            <a:r>
              <a:rPr lang="el-GR" sz="8000" b="1" dirty="0" smtClean="0">
                <a:solidFill>
                  <a:srgbClr val="C00000"/>
                </a:solidFill>
              </a:rPr>
              <a:t>ά</a:t>
            </a:r>
            <a:r>
              <a:rPr lang="el-GR" sz="8000" b="1" dirty="0" smtClean="0"/>
              <a:t>κι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208248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49" y="534571"/>
            <a:ext cx="10803988" cy="57818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7945" y="5120640"/>
            <a:ext cx="57396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 smtClean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λεξίπτωτο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314964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3" y="647113"/>
            <a:ext cx="10775851" cy="55426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56074" y="5162843"/>
            <a:ext cx="4712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 smtClean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στερ</a:t>
            </a:r>
            <a:r>
              <a:rPr lang="el-GR" sz="8000" b="1" dirty="0" smtClean="0">
                <a:solidFill>
                  <a:srgbClr val="C00000"/>
                </a:solidFill>
              </a:rPr>
              <a:t>ά</a:t>
            </a:r>
            <a:r>
              <a:rPr lang="el-GR" sz="8000" b="1" dirty="0" smtClean="0"/>
              <a:t>κι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348937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44" y="576775"/>
            <a:ext cx="10930596" cy="57255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6763" y="4951829"/>
            <a:ext cx="57396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0" b="1" dirty="0" smtClean="0">
                <a:solidFill>
                  <a:srgbClr val="C00000"/>
                </a:solidFill>
              </a:rPr>
              <a:t>Α</a:t>
            </a:r>
            <a:r>
              <a:rPr lang="el-GR" sz="8000" b="1" dirty="0" smtClean="0"/>
              <a:t>γγελουδ</a:t>
            </a:r>
            <a:r>
              <a:rPr lang="el-GR" sz="8000" b="1" dirty="0" smtClean="0">
                <a:solidFill>
                  <a:srgbClr val="C00000"/>
                </a:solidFill>
              </a:rPr>
              <a:t>ά</a:t>
            </a:r>
            <a:r>
              <a:rPr lang="el-GR" sz="8000" b="1" dirty="0" smtClean="0"/>
              <a:t>κι</a:t>
            </a:r>
            <a:endParaRPr lang="el-GR" sz="8000" b="1" dirty="0"/>
          </a:p>
        </p:txBody>
      </p:sp>
    </p:spTree>
    <p:extLst>
      <p:ext uri="{BB962C8B-B14F-4D97-AF65-F5344CB8AC3E}">
        <p14:creationId xmlns:p14="http://schemas.microsoft.com/office/powerpoint/2010/main" val="19014003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Ευρεία οθόνη</PresentationFormat>
  <Paragraphs>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</cp:revision>
  <dcterms:created xsi:type="dcterms:W3CDTF">2021-01-28T14:59:52Z</dcterms:created>
  <dcterms:modified xsi:type="dcterms:W3CDTF">2021-01-28T15:04:59Z</dcterms:modified>
</cp:coreProperties>
</file>