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77" r:id="rId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03" autoAdjust="0"/>
    <p:restoredTop sz="99252" autoAdjust="0"/>
  </p:normalViewPr>
  <p:slideViewPr>
    <p:cSldViewPr>
      <p:cViewPr>
        <p:scale>
          <a:sx n="75" d="100"/>
          <a:sy n="75" d="100"/>
        </p:scale>
        <p:origin x="-141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19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4765BE-035E-41E8-B809-98FF2B44AC34}" type="datetimeFigureOut">
              <a:rPr lang="el-GR"/>
              <a:pPr>
                <a:defRPr/>
              </a:pPr>
              <a:t>9/8/2017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8FB754-9118-4421-A833-472AACB5EE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DE3F-11AB-4041-ADE1-1894DDCBDCEA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2D94-ADF6-4047-9317-ECCEE402C7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5F7A-B6D9-425B-A7FD-8B3898F91493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500A-92E1-4C61-B388-7B2681386B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451D7-6BC2-4B77-8EE4-7F5D966BE623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9AAB-7DC5-4AB5-9BEE-49C04484442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D250-DDEA-4E5A-AF0F-03005BC265FC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89AF-3446-4B26-A163-142AF7F60F9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845C-7041-4A28-B259-E986B327784A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810E-D4AF-44C1-9C50-705119694F1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7758-294D-4B57-9964-10F1E6E652CF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7988-2613-4DB3-84E1-DAE31834FE0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2065-2DC1-43A6-AA12-BC0C212E8114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D93B-F5CE-47B4-A64E-CF1607083AB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2B50-79FF-40D0-87D5-363E0BAB65FE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83FB-DF50-4820-87AD-F8C66D84785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A600-F7BD-4812-A6CE-BF4B1527BA3D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F96F-E8D4-4773-A743-983354E8CB8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F09A-5A89-44E1-A6FF-5B3876CA45C7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E1B3-6867-41EB-BA1E-493F4B2E1B3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00F6-7F23-405C-BD23-04419E0B3675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BAFB-1AEB-4936-B5A6-77177F09243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5D239-FE90-4CD0-BD5F-87B6A4B01D9D}" type="datetimeFigureOut">
              <a:rPr lang="el-GR"/>
              <a:pPr>
                <a:defRPr/>
              </a:pPr>
              <a:t>9/8/2017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6FBD31-908F-4412-AA5F-84EDB8A20E0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773238"/>
            <a:ext cx="3236913" cy="4535487"/>
          </a:xfrm>
        </p:spPr>
      </p:pic>
      <p:sp>
        <p:nvSpPr>
          <p:cNvPr id="6" name="5 - Ορθογώνιο"/>
          <p:cNvSpPr/>
          <p:nvPr/>
        </p:nvSpPr>
        <p:spPr>
          <a:xfrm>
            <a:off x="2484438" y="333375"/>
            <a:ext cx="3803650" cy="9350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sz="280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l-GR" sz="2800" b="1">
                <a:solidFill>
                  <a:schemeClr val="tx2"/>
                </a:solidFill>
                <a:cs typeface="Arial" charset="0"/>
              </a:rPr>
              <a:t>ΜΑΘΗΤΟΛΟΓΙΟ</a:t>
            </a:r>
            <a:r>
              <a:rPr lang="el-GR" sz="2800" b="1">
                <a:solidFill>
                  <a:schemeClr val="tx2"/>
                </a:solidFill>
                <a:latin typeface="Arial" charset="0"/>
                <a:cs typeface="Arial" charset="0"/>
              </a:rPr>
              <a:t>    1895 – 1913</a:t>
            </a:r>
          </a:p>
          <a:p>
            <a:pPr algn="ctr">
              <a:defRPr/>
            </a:pPr>
            <a:endParaRPr lang="el-GR" sz="36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5214938" y="1285875"/>
            <a:ext cx="78581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Picture 2" descr="C:\Users\Dimitra\Desktop\ΦΩΤΟΓΡΑΦΙΕΣ PROJECT\20160216_1007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773238"/>
            <a:ext cx="3529012" cy="4535487"/>
          </a:xfrm>
        </p:spPr>
      </p:pic>
      <p:cxnSp>
        <p:nvCxnSpPr>
          <p:cNvPr id="14" name="13 - Ευθύγραμμο βέλος σύνδεσης"/>
          <p:cNvCxnSpPr/>
          <p:nvPr/>
        </p:nvCxnSpPr>
        <p:spPr>
          <a:xfrm rot="10800000" flipV="1">
            <a:off x="3000375" y="1285875"/>
            <a:ext cx="938213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σαρμοσμένος 3">
      <a:dk1>
        <a:sysClr val="windowText" lastClr="000000"/>
      </a:dk1>
      <a:lt1>
        <a:srgbClr val="FFCCFF"/>
      </a:lt1>
      <a:dk2>
        <a:srgbClr val="A50021"/>
      </a:dk2>
      <a:lt2>
        <a:srgbClr val="DBF5F9"/>
      </a:lt2>
      <a:accent1>
        <a:srgbClr val="FF0000"/>
      </a:accent1>
      <a:accent2>
        <a:srgbClr val="FF3300"/>
      </a:accent2>
      <a:accent3>
        <a:srgbClr val="800000"/>
      </a:accent3>
      <a:accent4>
        <a:srgbClr val="FFCC00"/>
      </a:accent4>
      <a:accent5>
        <a:srgbClr val="FF5050"/>
      </a:accent5>
      <a:accent6>
        <a:srgbClr val="FFFF00"/>
      </a:accent6>
      <a:hlink>
        <a:srgbClr val="E2D700"/>
      </a:hlink>
      <a:folHlink>
        <a:srgbClr val="99330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Προσαρμοσμένος 3">
    <a:dk1>
      <a:sysClr val="windowText" lastClr="000000"/>
    </a:dk1>
    <a:lt1>
      <a:srgbClr val="FFCCFF"/>
    </a:lt1>
    <a:dk2>
      <a:srgbClr val="A50021"/>
    </a:dk2>
    <a:lt2>
      <a:srgbClr val="DBF5F9"/>
    </a:lt2>
    <a:accent1>
      <a:srgbClr val="FF0000"/>
    </a:accent1>
    <a:accent2>
      <a:srgbClr val="FF3300"/>
    </a:accent2>
    <a:accent3>
      <a:srgbClr val="800000"/>
    </a:accent3>
    <a:accent4>
      <a:srgbClr val="FFCC00"/>
    </a:accent4>
    <a:accent5>
      <a:srgbClr val="FF5050"/>
    </a:accent5>
    <a:accent6>
      <a:srgbClr val="FFFF00"/>
    </a:accent6>
    <a:hlink>
      <a:srgbClr val="E2D700"/>
    </a:hlink>
    <a:folHlink>
      <a:srgbClr val="993300"/>
    </a:folHlink>
  </a:clrScheme>
</a:themeOverride>
</file>

<file path=ppt/theme/themeOverride2.xml><?xml version="1.0" encoding="utf-8"?>
<a:themeOverride xmlns:a="http://schemas.openxmlformats.org/drawingml/2006/main">
  <a:clrScheme name="Προσαρμοσμένος 3">
    <a:dk1>
      <a:sysClr val="windowText" lastClr="000000"/>
    </a:dk1>
    <a:lt1>
      <a:srgbClr val="FFCCFF"/>
    </a:lt1>
    <a:dk2>
      <a:srgbClr val="A50021"/>
    </a:dk2>
    <a:lt2>
      <a:srgbClr val="DBF5F9"/>
    </a:lt2>
    <a:accent1>
      <a:srgbClr val="FF0000"/>
    </a:accent1>
    <a:accent2>
      <a:srgbClr val="FF3300"/>
    </a:accent2>
    <a:accent3>
      <a:srgbClr val="800000"/>
    </a:accent3>
    <a:accent4>
      <a:srgbClr val="FFCC00"/>
    </a:accent4>
    <a:accent5>
      <a:srgbClr val="FF5050"/>
    </a:accent5>
    <a:accent6>
      <a:srgbClr val="FFFF00"/>
    </a:accent6>
    <a:hlink>
      <a:srgbClr val="E2D700"/>
    </a:hlink>
    <a:folHlink>
      <a:srgbClr val="99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4171</TotalTime>
  <Words>4</Words>
  <Application>Microsoft Office PowerPoint</Application>
  <PresentationFormat>Προβολή στην οθόνη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Ροή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ΟΜΑΔΑ: «ΟΙ ΑΡΧΑΙΟΛΟΓΟΙ»</dc:title>
  <dc:creator>Dimitra</dc:creator>
  <cp:lastModifiedBy>user</cp:lastModifiedBy>
  <cp:revision>275</cp:revision>
  <dcterms:created xsi:type="dcterms:W3CDTF">2016-01-19T09:20:03Z</dcterms:created>
  <dcterms:modified xsi:type="dcterms:W3CDTF">2017-08-09T10:33:51Z</dcterms:modified>
</cp:coreProperties>
</file>