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797675" cy="99298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62515-A299-4BC1-A0C8-A5AE262D42DF}" type="datetimeFigureOut">
              <a:rPr lang="el-GR" smtClean="0"/>
              <a:t>14/3/2024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66F2F-2666-4532-A669-B9ECF477AB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0124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62515-A299-4BC1-A0C8-A5AE262D42DF}" type="datetimeFigureOut">
              <a:rPr lang="el-GR" smtClean="0"/>
              <a:t>14/3/2024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66F2F-2666-4532-A669-B9ECF477AB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604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l-GR" noProof="1" smtClean="0"/>
              <a:t>ΔΥΣΛΕΞΙΑ &amp; Δεπ-υ</a:t>
            </a:r>
            <a:endParaRPr lang="el-GR" noProof="1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51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l-GR" noProof="1" smtClean="0">
                <a:solidFill>
                  <a:schemeClr val="accent4"/>
                </a:solidFill>
              </a:rPr>
              <a:t>Η μετάβαση από το Δημοτικό στο Γυμνάσιο</a:t>
            </a:r>
            <a:endParaRPr lang="el-GR" noProof="1">
              <a:solidFill>
                <a:schemeClr val="accent4"/>
              </a:solidFill>
            </a:endParaRPr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71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l-GR" noProof="1" smtClean="0">
                <a:solidFill>
                  <a:schemeClr val="accent4"/>
                </a:solidFill>
              </a:rPr>
              <a:t>Τι αισθάνεται ένας έφηβος με δυσλεξία και ΔΕΠ-Υ;</a:t>
            </a:r>
            <a:endParaRPr lang="el-GR" noProof="1">
              <a:solidFill>
                <a:schemeClr val="accent4"/>
              </a:solidFill>
            </a:endParaRPr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9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l-GR" noProof="1" smtClean="0">
                <a:solidFill>
                  <a:schemeClr val="accent4"/>
                </a:solidFill>
              </a:rPr>
              <a:t>Γενικές οδηγίες των ΚΕΔΑΣΥ</a:t>
            </a:r>
            <a:endParaRPr lang="el-GR" noProof="1">
              <a:solidFill>
                <a:schemeClr val="accent4"/>
              </a:solidFill>
            </a:endParaRPr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83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l-GR" noProof="1" smtClean="0">
                <a:solidFill>
                  <a:schemeClr val="accent4"/>
                </a:solidFill>
              </a:rPr>
              <a:t>Οδηγίες για Δυσλεξία</a:t>
            </a:r>
            <a:endParaRPr lang="el-GR" noProof="1">
              <a:solidFill>
                <a:schemeClr val="accent4"/>
              </a:solidFill>
            </a:endParaRPr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99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l-GR" noProof="1" smtClean="0">
                <a:solidFill>
                  <a:schemeClr val="accent4"/>
                </a:solidFill>
              </a:rPr>
              <a:t>Οδηγίες για ΔΕΠ-Υ</a:t>
            </a:r>
            <a:endParaRPr lang="el-GR" noProof="1">
              <a:solidFill>
                <a:schemeClr val="accent4"/>
              </a:solidFill>
            </a:endParaRPr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55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l-GR" noProof="1" smtClean="0">
                <a:solidFill>
                  <a:schemeClr val="accent4"/>
                </a:solidFill>
              </a:rPr>
              <a:t>Συνοπτικές οδηγίες για θεωρητικά και πρακτικά μαθήματα</a:t>
            </a:r>
            <a:endParaRPr lang="el-GR" noProof="1">
              <a:solidFill>
                <a:schemeClr val="accent4"/>
              </a:solidFill>
            </a:endParaRPr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716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l-GR" noProof="1" smtClean="0">
                <a:solidFill>
                  <a:schemeClr val="accent4"/>
                </a:solidFill>
              </a:rPr>
              <a:t>Αυτισμός</a:t>
            </a:r>
            <a:endParaRPr lang="el-GR" noProof="1">
              <a:solidFill>
                <a:schemeClr val="accent4"/>
              </a:solidFill>
            </a:endParaRPr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786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l-GR" noProof="1" smtClean="0">
                <a:solidFill>
                  <a:schemeClr val="accent4"/>
                </a:solidFill>
              </a:rPr>
              <a:t>Εναντιωματική Προκλητική Διαταραχή</a:t>
            </a:r>
            <a:endParaRPr lang="el-GR" noProof="1">
              <a:solidFill>
                <a:schemeClr val="accent4"/>
              </a:solidFill>
            </a:endParaRPr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51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>
                <a:solidFill>
                  <a:schemeClr val="accent4"/>
                </a:solidFill>
              </a:rPr>
              <a:t>Παραδείγματα</a:t>
            </a:r>
            <a:endParaRPr lang="el-GR" dirty="0">
              <a:solidFill>
                <a:schemeClr val="accent4"/>
              </a:solidFill>
            </a:endParaRPr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88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>
                <a:solidFill>
                  <a:schemeClr val="accent4"/>
                </a:solidFill>
              </a:rPr>
              <a:t>Παραδείγματα</a:t>
            </a:r>
            <a:endParaRPr lang="el-GR" dirty="0">
              <a:solidFill>
                <a:schemeClr val="accent4"/>
              </a:solidFill>
            </a:endParaRPr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21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l-GR" noProof="1" smtClean="0">
                <a:solidFill>
                  <a:schemeClr val="accent4"/>
                </a:solidFill>
              </a:rPr>
              <a:t>Τι συνδέει τις ακόλουθες προσωπικότητες;</a:t>
            </a:r>
            <a:endParaRPr lang="el-GR" noProof="1">
              <a:solidFill>
                <a:schemeClr val="accent4"/>
              </a:solidFill>
            </a:endParaRPr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81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>
                <a:solidFill>
                  <a:schemeClr val="accent4"/>
                </a:solidFill>
              </a:rPr>
              <a:t>Παραδείγματα</a:t>
            </a:r>
            <a:endParaRPr lang="el-GR" dirty="0">
              <a:solidFill>
                <a:schemeClr val="accent4"/>
              </a:solidFill>
            </a:endParaRPr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47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>
                <a:solidFill>
                  <a:schemeClr val="accent4"/>
                </a:solidFill>
              </a:rPr>
              <a:t>Παραδείγματα</a:t>
            </a:r>
            <a:endParaRPr lang="el-GR" dirty="0">
              <a:solidFill>
                <a:schemeClr val="accent4"/>
              </a:solidFill>
            </a:endParaRPr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020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25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l-GR" noProof="1" smtClean="0"/>
              <a:t>Προσωπικότητες με Δυσλεξία</a:t>
            </a:r>
            <a:endParaRPr lang="el-GR" noProof="1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977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91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l-GR" noProof="1" smtClean="0">
                <a:solidFill>
                  <a:schemeClr val="accent4"/>
                </a:solidFill>
              </a:rPr>
              <a:t>ΕΙΔΙΚΕΣ ΜΑΘΗΣΙΑΚΕΣ ΔΥΣΚΟΛΙΕΣ</a:t>
            </a:r>
            <a:endParaRPr lang="el-GR" noProof="1">
              <a:solidFill>
                <a:schemeClr val="accent4"/>
              </a:solidFill>
            </a:endParaRPr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70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l-GR" noProof="1" smtClean="0">
                <a:solidFill>
                  <a:schemeClr val="accent4"/>
                </a:solidFill>
              </a:rPr>
              <a:t>ΔΥΣΛΕΞΙΑ</a:t>
            </a:r>
            <a:endParaRPr lang="el-GR" noProof="1">
              <a:solidFill>
                <a:schemeClr val="accent4"/>
              </a:solidFill>
            </a:endParaRPr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88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l-GR" sz="3200" noProof="1" smtClean="0">
                <a:solidFill>
                  <a:schemeClr val="accent4"/>
                </a:solidFill>
              </a:rPr>
              <a:t>ΒΑΣΙΚΑ ΧΑΡΑΚΤΗΡΙΣΤΙΚΑ ΔΥΣΛΕΞΙΑΣ</a:t>
            </a:r>
            <a:endParaRPr lang="el-GR" sz="3200" noProof="1">
              <a:solidFill>
                <a:schemeClr val="accent4"/>
              </a:solidFill>
            </a:endParaRPr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755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l-GR" smtClean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ΔΕΠ-Υ</a:t>
            </a:r>
            <a:r>
              <a:rPr lang="el-GR" sz="1800" smtClean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r>
              <a:rPr lang="el-GR" sz="2400" smtClean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Διαταραχή Ελλειμματικής Προσοχής και Υπερκινητικότητα</a:t>
            </a:r>
            <a:endParaRPr lang="el-GR" sz="2400" noProof="1">
              <a:solidFill>
                <a:schemeClr val="accent4"/>
              </a:solidFill>
            </a:endParaRPr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8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l-GR" sz="3200" noProof="1" smtClean="0">
                <a:solidFill>
                  <a:schemeClr val="accent4"/>
                </a:solidFill>
              </a:rPr>
              <a:t>ΒΑΣΙΚΑ ΧΑΡΑΚΤΗΡΙΣΤΙΚΑ ΔΕΠ-Υ</a:t>
            </a:r>
            <a:endParaRPr lang="el-GR" sz="3200" noProof="1">
              <a:solidFill>
                <a:schemeClr val="accent4"/>
              </a:solidFill>
            </a:endParaRPr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69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Office PowerPoint</Application>
  <PresentationFormat>Προσαρμογή</PresentationFormat>
  <Paragraphs>20</Paragraphs>
  <Slides>22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Θέμα του Office</vt:lpstr>
      <vt:lpstr>ΔΥΣΛΕΞΙΑ &amp; Δεπ-υ</vt:lpstr>
      <vt:lpstr>Τι συνδέει τις ακόλουθες προσωπικότητες;</vt:lpstr>
      <vt:lpstr>Προσωπικότητες με Δυσλεξία</vt:lpstr>
      <vt:lpstr>Παρουσίαση του PowerPoint</vt:lpstr>
      <vt:lpstr>ΕΙΔΙΚΕΣ ΜΑΘΗΣΙΑΚΕΣ ΔΥΣΚΟΛΙΕΣ</vt:lpstr>
      <vt:lpstr>ΔΥΣΛΕΞΙΑ</vt:lpstr>
      <vt:lpstr>ΒΑΣΙΚΑ ΧΑΡΑΚΤΗΡΙΣΤΙΚΑ ΔΥΣΛΕΞΙΑΣ</vt:lpstr>
      <vt:lpstr>ΔΕΠ-Υ                      Διαταραχή Ελλειμματικής Προσοχής και Υπερκινητικότητα</vt:lpstr>
      <vt:lpstr>ΒΑΣΙΚΑ ΧΑΡΑΚΤΗΡΙΣΤΙΚΑ ΔΕΠ-Υ</vt:lpstr>
      <vt:lpstr>Η μετάβαση από το Δημοτικό στο Γυμνάσιο</vt:lpstr>
      <vt:lpstr>Τι αισθάνεται ένας έφηβος με δυσλεξία και ΔΕΠ-Υ;</vt:lpstr>
      <vt:lpstr>Γενικές οδηγίες των ΚΕΔΑΣΥ</vt:lpstr>
      <vt:lpstr>Οδηγίες για Δυσλεξία</vt:lpstr>
      <vt:lpstr>Οδηγίες για ΔΕΠ-Υ</vt:lpstr>
      <vt:lpstr>Συνοπτικές οδηγίες για θεωρητικά και πρακτικά μαθήματα</vt:lpstr>
      <vt:lpstr>Αυτισμός</vt:lpstr>
      <vt:lpstr>Εναντιωματική Προκλητική Διαταραχή</vt:lpstr>
      <vt:lpstr>Παραδείγματα</vt:lpstr>
      <vt:lpstr>Παραδείγματα</vt:lpstr>
      <vt:lpstr>Παραδείγματα</vt:lpstr>
      <vt:lpstr>Παραδείγματα</vt:lpstr>
      <vt:lpstr>Παρουσίαση του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ΔΥΣΛΕΞΙΑ &amp; Δεπ-υ</dc:title>
  <dc:creator>user</dc:creator>
  <cp:lastModifiedBy>user</cp:lastModifiedBy>
  <cp:revision>1</cp:revision>
  <dcterms:created xsi:type="dcterms:W3CDTF">2024-03-14T08:47:32Z</dcterms:created>
  <dcterms:modified xsi:type="dcterms:W3CDTF">2024-03-14T08:47:32Z</dcterms:modified>
</cp:coreProperties>
</file>