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B1E9-3020-4E51-A9BC-A5D59BE5F068}" type="datetimeFigureOut">
              <a:rPr lang="el-GR" smtClean="0"/>
              <a:pPr/>
              <a:t>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AA725-6285-4A2C-83E1-244391A61C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Πρόταση εκπαιδευτικής εκδρομής στον Πρόδρομο.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Στο </a:t>
            </a:r>
            <a:r>
              <a:rPr lang="el-GR" dirty="0" smtClean="0"/>
              <a:t>πρόγραμμα αυτό ετοιμάσαμε με τα παιδιά μια «ολοκληρωμένη πρόταση εκπαιδευτικής εκδρομής στον Πρόδρομο Τρικάλων κατάλληλη για παιδιά Δημοτικού και Γυμνασίου.</a:t>
            </a:r>
          </a:p>
          <a:p>
            <a:r>
              <a:rPr lang="el-GR" dirty="0" smtClean="0"/>
              <a:t>Ο σκοπός μας δεν  ήταν η </a:t>
            </a:r>
            <a:r>
              <a:rPr lang="el-GR" dirty="0" smtClean="0"/>
              <a:t>διαφήμιση </a:t>
            </a:r>
            <a:r>
              <a:rPr lang="el-GR" dirty="0" smtClean="0"/>
              <a:t>του συγκεκριμένου χωριού ,αλλά η προώθηση της αγωγής περπατήματος, η γνωστοποίηση στα παιδιά της παραγωγικότητας που πηγάζει από  τη φύση καθώς και η ενθάρρυνση του εθελοντισμού στους ανήλικους. 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Ζωηρή και επίμονη συμμετοχή έδειξαν μαθητές του Γυμνασίου Πρίνου με καταγωγή τον Πρόδρομο . Έτσι επιλέχτηκε το συγκεκριμένο χωριό. Κατά τα άλλα, όλα τα γειτονικά χωριά είναι εφάμιλλα σε ομορφιά και ενδιαφέρον.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Όρισαν λοιπόν την πορεία.</a:t>
            </a:r>
          </a:p>
          <a:p>
            <a:r>
              <a:rPr lang="el-GR" dirty="0" smtClean="0"/>
              <a:t>Εξασφάλισαν κλειδιά και την άδεια να ανοίγουν αυτά </a:t>
            </a:r>
            <a:r>
              <a:rPr lang="el-GR" dirty="0" smtClean="0"/>
              <a:t> </a:t>
            </a:r>
            <a:r>
              <a:rPr lang="el-GR" dirty="0" smtClean="0"/>
              <a:t>το μοναστήρι του Τιμίου Προδρόμου.</a:t>
            </a:r>
          </a:p>
          <a:p>
            <a:r>
              <a:rPr lang="el-GR" dirty="0" smtClean="0"/>
              <a:t>‘</a:t>
            </a:r>
            <a:r>
              <a:rPr lang="el-GR" dirty="0" err="1" smtClean="0"/>
              <a:t>Αντλησαν</a:t>
            </a:r>
            <a:r>
              <a:rPr lang="el-GR" dirty="0" smtClean="0"/>
              <a:t> ιστορικές και λαογραφικές  πληροφορίες για τη Μονή.</a:t>
            </a:r>
          </a:p>
          <a:p>
            <a:r>
              <a:rPr lang="el-GR" dirty="0" smtClean="0"/>
              <a:t>Επέλεξαν να μιλήσουν για την μελισσοκομία στον τόπο τους.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Βρήκαν δύο ενδεικτικά </a:t>
            </a:r>
            <a:r>
              <a:rPr lang="el-GR" dirty="0" err="1" smtClean="0"/>
              <a:t>βιντεάκια</a:t>
            </a:r>
            <a:r>
              <a:rPr lang="el-GR" dirty="0" smtClean="0"/>
              <a:t> από το </a:t>
            </a:r>
            <a:r>
              <a:rPr lang="en-US" dirty="0" smtClean="0"/>
              <a:t>You </a:t>
            </a:r>
            <a:r>
              <a:rPr lang="en-US" dirty="0" smtClean="0"/>
              <a:t>Tube</a:t>
            </a:r>
            <a:r>
              <a:rPr lang="el-GR" dirty="0" smtClean="0"/>
              <a:t> για να προβάλλουν με </a:t>
            </a:r>
            <a:r>
              <a:rPr lang="el-GR" dirty="0" err="1" smtClean="0"/>
              <a:t>φλασάκι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Έφτιαξαν δύο φύλλα εργασίας ,ένα για το καθένα με το όραμα να προβάλουν τα </a:t>
            </a:r>
            <a:r>
              <a:rPr lang="el-GR" dirty="0" err="1" smtClean="0"/>
              <a:t>βιντεάκια</a:t>
            </a:r>
            <a:r>
              <a:rPr lang="el-GR" dirty="0" smtClean="0"/>
              <a:t> σε μαθητές από ενδιαφερόμενα σχολεία σε τηλεόραση κάποιου </a:t>
            </a:r>
            <a:r>
              <a:rPr lang="el-GR" dirty="0" err="1" smtClean="0"/>
              <a:t>καταστήματος,που</a:t>
            </a:r>
            <a:r>
              <a:rPr lang="el-GR" dirty="0" smtClean="0"/>
              <a:t> δέχεται να παραχωρήσει τον χώρο του.</a:t>
            </a:r>
          </a:p>
          <a:p>
            <a:r>
              <a:rPr lang="el-GR" dirty="0" smtClean="0"/>
              <a:t>Βρήκαν παλιά εξαρτήματα μελισσουργών συγγενών τους ,για να δείξουν σε μαθητές .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Έφτιαξαν σε μορφή </a:t>
            </a:r>
            <a:r>
              <a:rPr lang="en-US" dirty="0" smtClean="0"/>
              <a:t>World </a:t>
            </a:r>
            <a:r>
              <a:rPr lang="el-GR" dirty="0" smtClean="0"/>
              <a:t>οδηγίες για ένα οικολογικό περπάτημα.</a:t>
            </a:r>
          </a:p>
          <a:p>
            <a:r>
              <a:rPr lang="el-GR" dirty="0" smtClean="0"/>
              <a:t>Και όταν βρήκαν μια ηλιόλουστη μέρα( γιατί οι σχολικές μέρες πέρασαν ως επί το πλείστον μέσα σε συννεφιά !), </a:t>
            </a:r>
            <a:r>
              <a:rPr lang="el-GR" dirty="0" smtClean="0"/>
              <a:t> </a:t>
            </a:r>
            <a:r>
              <a:rPr lang="el-GR" dirty="0" smtClean="0"/>
              <a:t>και τράβηξαν και τις φωτογραφίες τους!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Στείλαμε το υλικό στη Διεύθυνση  Πρωτοβάθμιας Εκπαίδευσης Τρικάλων και μας υποσχέθηκε ότι θα το στείλει στο </a:t>
            </a:r>
            <a:r>
              <a:rPr lang="el-GR" dirty="0" smtClean="0"/>
              <a:t>Υ</a:t>
            </a:r>
            <a:r>
              <a:rPr lang="el-GR" dirty="0" smtClean="0"/>
              <a:t>πουργείο Παιδείας για έγκριση. Την αρχή του επομένου έτους μόλις έρθει η έγκριση επίσημα και καθόλα νόμιμα πλέον θα σταλεί η πρότασή μας σε όλα τα Δημοτικά και </a:t>
            </a:r>
            <a:r>
              <a:rPr lang="el-GR" dirty="0" err="1" smtClean="0"/>
              <a:t>Νηπειαγωγία</a:t>
            </a:r>
            <a:r>
              <a:rPr lang="el-GR" dirty="0" smtClean="0"/>
              <a:t> του Νομού από την Διεύθυνση.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    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Ευχαριστούμε την αρτοποιεία Χατζής που μας έδωσε 100 ε για να εκτυπώσουμε μία αφίσα για όλα τα χωριά των ριζών του </a:t>
            </a:r>
            <a:r>
              <a:rPr lang="el-GR" dirty="0" err="1" smtClean="0"/>
              <a:t>Κόζιακα</a:t>
            </a:r>
            <a:r>
              <a:rPr lang="el-GR" dirty="0" smtClean="0"/>
              <a:t> ,την οποία και διανείμαμε σε κάθε κατάστημα και υπηρεσία κάθε χωριού και την αφισοκολλήσαμε στην είσοδο του </a:t>
            </a:r>
            <a:r>
              <a:rPr lang="en-US" dirty="0" smtClean="0"/>
              <a:t>e-</a:t>
            </a:r>
            <a:r>
              <a:rPr lang="en-US" dirty="0" err="1" smtClean="0"/>
              <a:t>trikala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στη Δημοτική βιβλιοθήκη Τρικάλων και στο Πρακτορείο Τρικάλων.</a:t>
            </a:r>
          </a:p>
          <a:p>
            <a:r>
              <a:rPr lang="el-GR" dirty="0" smtClean="0"/>
              <a:t>Ευχαριστούμε τον </a:t>
            </a:r>
            <a:r>
              <a:rPr lang="el-GR" dirty="0" smtClean="0"/>
              <a:t>Απόστολο </a:t>
            </a:r>
            <a:r>
              <a:rPr lang="el-GR" dirty="0" smtClean="0"/>
              <a:t>Μπρέντα Φυσικό για τη συλλογή τοπικών συνταγών που μας χάρισε και για δική μας χρήση ,την οποία έφτιαξε με την ομάδα του για το «</a:t>
            </a:r>
            <a:r>
              <a:rPr lang="en-US" dirty="0" smtClean="0"/>
              <a:t>school  without borders”</a:t>
            </a:r>
          </a:p>
          <a:p>
            <a:r>
              <a:rPr lang="el-GR" dirty="0" smtClean="0"/>
              <a:t>Και την κυρία </a:t>
            </a:r>
            <a:r>
              <a:rPr lang="el-GR" dirty="0" err="1" smtClean="0"/>
              <a:t>Ανθίτσα</a:t>
            </a:r>
            <a:r>
              <a:rPr lang="el-GR" dirty="0" smtClean="0"/>
              <a:t> </a:t>
            </a:r>
            <a:r>
              <a:rPr lang="el-GR" dirty="0" err="1" smtClean="0"/>
              <a:t>Γκουγκουστάμου</a:t>
            </a:r>
            <a:r>
              <a:rPr lang="el-GR" dirty="0" smtClean="0"/>
              <a:t> για το </a:t>
            </a:r>
            <a:r>
              <a:rPr lang="en-US" dirty="0" smtClean="0"/>
              <a:t>PP </a:t>
            </a:r>
            <a:r>
              <a:rPr lang="el-GR" dirty="0" smtClean="0"/>
              <a:t>της για τον Πρόδρομο που έφτιαξε με δική της ομάδα στο παρελθόν και μας το διέθεσε.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Θεωρούμε ότι οι παιδαγωγικοί στόχοι για κινητοποίηση των μαθητών για τον τόπο τους πραγματοποιήθηκαν.</a:t>
            </a:r>
          </a:p>
          <a:p>
            <a:r>
              <a:rPr lang="el-GR" dirty="0" smtClean="0"/>
              <a:t>Επιπλέον πετύχαμε να δώσουμε αισθήματα χαράς στους συμμετέχοντες αλλά και σε όλους με </a:t>
            </a:r>
            <a:r>
              <a:rPr lang="el-GR" dirty="0" smtClean="0"/>
              <a:t>τους ενήλικες και φορείς με τους </a:t>
            </a:r>
            <a:r>
              <a:rPr lang="el-GR" dirty="0" smtClean="0"/>
              <a:t>οποίους </a:t>
            </a:r>
            <a:r>
              <a:rPr lang="el-GR" dirty="0" smtClean="0"/>
              <a:t>ήρθαμε σε επαφή</a:t>
            </a:r>
            <a:r>
              <a:rPr lang="el-GR" dirty="0" smtClean="0"/>
              <a:t>.</a:t>
            </a:r>
            <a:endParaRPr lang="el-GR" dirty="0" smtClean="0"/>
          </a:p>
          <a:p>
            <a:r>
              <a:rPr lang="el-GR" dirty="0" smtClean="0"/>
              <a:t>Ευχαριστούμε το θεσμό για τις ευκαιρίες που μας έδωσε να πραγματοποιήσουμε ένα πολύπλοκο παιδαγωγικό έργο σχεδόν εκτός </a:t>
            </a:r>
            <a:r>
              <a:rPr lang="el-GR" dirty="0" smtClean="0"/>
              <a:t>τάξης και κυρίως χωρίς καμία </a:t>
            </a:r>
            <a:r>
              <a:rPr lang="el-GR" smtClean="0"/>
              <a:t>οικονομική ενίσχυση!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465</Words>
  <Application>Microsoft Office PowerPoint</Application>
  <PresentationFormat>Προβολή στην οθόνη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Πρόταση εκπαιδευτικής εκδρομής στον Πρόδρομο.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Πρόταση εκπαιδευτικής εκδρομής στον Πρόδρομο.</dc:title>
  <dc:creator>ΠΑΡΑΣΚΕΥΗ ΜΑΡΑΓΚΟΥ</dc:creator>
  <cp:lastModifiedBy>ΠΑΡΑΣΚΕΥΗ ΜΑΡΑΓΚΟΥ</cp:lastModifiedBy>
  <cp:revision>8</cp:revision>
  <dcterms:created xsi:type="dcterms:W3CDTF">2015-04-29T10:00:51Z</dcterms:created>
  <dcterms:modified xsi:type="dcterms:W3CDTF">2015-05-01T12:59:48Z</dcterms:modified>
</cp:coreProperties>
</file>