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7DD"/>
    <a:srgbClr val="FF9900"/>
    <a:srgbClr val="1E08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54FBE-512A-439D-9F2C-E257AC786446}" type="datetimeFigureOut">
              <a:rPr lang="el-GR" smtClean="0"/>
              <a:t>1/12/2021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06E1B-6538-4BA2-9E2D-4A7081FC419B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170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06E1B-6538-4BA2-9E2D-4A7081FC419B}" type="slidenum">
              <a:rPr lang="el-GR" smtClean="0"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06E1B-6538-4BA2-9E2D-4A7081FC419B}" type="slidenum">
              <a:rPr lang="el-GR" smtClean="0"/>
              <a:t>4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1/12/2021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accent6">
                <a:lumMod val="75000"/>
                <a:alpha val="6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 in Diversity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i="1" dirty="0" smtClean="0"/>
              <a:t>(multicultural fair)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1643050"/>
            <a:ext cx="6400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By George Katsamiras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13314" name="AutoShape 2" descr="Food - ebazzarb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3316" name="AutoShape 4" descr="Food - ebazzarb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3318" name="AutoShape 6" descr="Food - ebazzarb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3320" name="AutoShape 8" descr="Food - ebazzarb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13321" name="Picture 9" descr="C:\Users\Ζιζή\Desktop\Γιώργος Σχολείο\Β' Γυμνασίου\Εικόνες\αρχείο λήψη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3116"/>
            <a:ext cx="8072623" cy="4464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9562">
    <p:dissolv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1E08C4">
                <a:alpha val="77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14734" cy="7984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Khinkali</a:t>
            </a:r>
            <a:endParaRPr lang="el-GR" sz="4000" dirty="0"/>
          </a:p>
        </p:txBody>
      </p:sp>
      <p:pic>
        <p:nvPicPr>
          <p:cNvPr id="7" name="6 - Θέση περιεχομένου" descr="αρχείο λήψης (1)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643438" y="285728"/>
            <a:ext cx="4286280" cy="3357586"/>
          </a:xfrm>
        </p:spPr>
      </p:pic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71924" cy="520861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Khinkali is a georgian dumpling that is made from </a:t>
            </a:r>
            <a:r>
              <a:rPr lang="en-US" sz="2800" dirty="0"/>
              <a:t>minced meat (lamb or beef and pork mixed), </a:t>
            </a:r>
            <a:r>
              <a:rPr lang="en-US" sz="2800" dirty="0" smtClean="0"/>
              <a:t>onions, chili pepper</a:t>
            </a:r>
            <a:r>
              <a:rPr lang="en-US" sz="2800" dirty="0"/>
              <a:t>, salt, and </a:t>
            </a:r>
            <a:r>
              <a:rPr lang="en-US" sz="2800" dirty="0" smtClean="0"/>
              <a:t>cumin. It is often served with much black pepper on top and hot. If it cools, you are able to fry it.</a:t>
            </a:r>
            <a:endParaRPr lang="el-GR" sz="2800" dirty="0"/>
          </a:p>
        </p:txBody>
      </p:sp>
      <p:pic>
        <p:nvPicPr>
          <p:cNvPr id="14339" name="Picture 3" descr="C:\Users\Ζιζή\Desktop\Γιώργος Σχολείο\Β' Γυμνασίου\Εικόνες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643314"/>
            <a:ext cx="4286280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7063">
    <p:newsflash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rgbClr val="C00000">
                <a:alpha val="84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86172" cy="7984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Borscht</a:t>
            </a:r>
            <a:endParaRPr lang="el-GR" sz="4000" dirty="0"/>
          </a:p>
        </p:txBody>
      </p:sp>
      <p:pic>
        <p:nvPicPr>
          <p:cNvPr id="7" name="6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6249" y="357166"/>
            <a:ext cx="4643470" cy="2643206"/>
          </a:xfrm>
        </p:spPr>
      </p:pic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686172" cy="46910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Borscht is a russian soup with vegetable and beef. When it is served, you are able to put smetana( a russian yogurt) on top of it.</a:t>
            </a:r>
          </a:p>
        </p:txBody>
      </p:sp>
      <p:pic>
        <p:nvPicPr>
          <p:cNvPr id="15362" name="Picture 2" descr="C:\Users\Ζιζή\Desktop\Γιώργος Σχολείο\Β' Γυμνασίου\Εικόνες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7" y="3000372"/>
            <a:ext cx="4667283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718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9000">
              <a:srgbClr val="FF9900">
                <a:alpha val="80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43296" cy="79849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Ratatouille</a:t>
            </a:r>
            <a:endParaRPr lang="el-GR" sz="4000" dirty="0"/>
          </a:p>
        </p:txBody>
      </p:sp>
      <p:pic>
        <p:nvPicPr>
          <p:cNvPr id="7" name="6 - Θέση περιεχομένου" descr="αρχείο λήψης (2)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71934" y="214290"/>
            <a:ext cx="2428892" cy="6286544"/>
          </a:xfrm>
        </p:spPr>
      </p:pic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48" y="1428736"/>
            <a:ext cx="3286148" cy="4143403"/>
          </a:xfrm>
        </p:spPr>
        <p:txBody>
          <a:bodyPr numCol="1">
            <a:normAutofit/>
          </a:bodyPr>
          <a:lstStyle/>
          <a:p>
            <a:pPr algn="just"/>
            <a:r>
              <a:rPr lang="en-US" sz="2800" dirty="0" smtClean="0"/>
              <a:t>Ratatouille is a french dish with stewed vegetables. It is made from tomato, garlic, onion, zucchini, eggplant, bell pepper, and a combination of leafy green herbs.</a:t>
            </a:r>
            <a:endParaRPr lang="en-US" sz="2800" dirty="0"/>
          </a:p>
        </p:txBody>
      </p:sp>
      <p:pic>
        <p:nvPicPr>
          <p:cNvPr id="16386" name="Picture 2" descr="C:\Users\Ζιζή\Desktop\Γιώργος Σχολείο\Β' Γυμνασίου\Εικόνες\αρχείο λήψης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7" y="214290"/>
            <a:ext cx="2428892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938">
    <p:strips dir="ru"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7000">
              <a:srgbClr val="B947DD">
                <a:alpha val="93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082660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  <a:endParaRPr lang="el-G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Wikipedia</a:t>
            </a:r>
          </a:p>
        </p:txBody>
      </p:sp>
    </p:spTree>
  </p:cSld>
  <p:clrMapOvr>
    <a:masterClrMapping/>
  </p:clrMapOvr>
  <p:transition spd="slow" advTm="3984">
    <p:wheel spokes="8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83</Words>
  <Application>Microsoft Office PowerPoint</Application>
  <PresentationFormat>Προβολή στην οθόνη (4:3)</PresentationFormat>
  <Paragraphs>12</Paragraphs>
  <Slides>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Unity in Diversity (multicultural fair)</vt:lpstr>
      <vt:lpstr>Khinkali</vt:lpstr>
      <vt:lpstr>Borscht</vt:lpstr>
      <vt:lpstr>Ratatouille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Ζιζή</dc:creator>
  <cp:lastModifiedBy>Χρήστης των Windows</cp:lastModifiedBy>
  <cp:revision>18</cp:revision>
  <dcterms:created xsi:type="dcterms:W3CDTF">2021-11-24T13:21:16Z</dcterms:created>
  <dcterms:modified xsi:type="dcterms:W3CDTF">2021-12-01T10:00:59Z</dcterms:modified>
</cp:coreProperties>
</file>