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152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2C5F2-9D04-414C-9EEA-AC80091B62DF}" type="datetimeFigureOut">
              <a:rPr lang="el-GR" smtClean="0"/>
              <a:pPr/>
              <a:t>30/11/2021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9E45E5-8ED9-41AC-8516-2111D7C54C84}" type="slidenum">
              <a:rPr lang="el-GR" smtClean="0"/>
              <a:pPr/>
              <a:t>‹#›</a:t>
            </a:fld>
            <a:endParaRPr lang="el-GR"/>
          </a:p>
        </p:txBody>
      </p:sp>
    </p:spTree>
    <p:extLst>
      <p:ext uri="{BB962C8B-B14F-4D97-AF65-F5344CB8AC3E}">
        <p14:creationId xmlns:p14="http://schemas.microsoft.com/office/powerpoint/2010/main" val="3040111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49E45E5-8ED9-41AC-8516-2111D7C54C84}"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58DDDC-FBDD-4136-ADB2-40DB8EDBFE6C}" type="datetimeFigureOut">
              <a:rPr lang="el-GR" smtClean="0"/>
              <a:pPr/>
              <a:t>30/11/2021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19B46FE-4C76-4C90-B619-A741024E8D6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8DDDC-FBDD-4136-ADB2-40DB8EDBFE6C}" type="datetimeFigureOut">
              <a:rPr lang="el-GR" smtClean="0"/>
              <a:pPr/>
              <a:t>30/11/2021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B46FE-4C76-4C90-B619-A741024E8D6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28605"/>
            <a:ext cx="7772400" cy="1357321"/>
          </a:xfrm>
        </p:spPr>
        <p:txBody>
          <a:bodyPr>
            <a:normAutofit/>
          </a:bodyPr>
          <a:lstStyle/>
          <a:p>
            <a:r>
              <a:rPr lang="en-US" b="1" i="1" dirty="0" smtClean="0"/>
              <a:t>The strangest foods in the world</a:t>
            </a:r>
            <a:endParaRPr lang="el-GR" b="1" i="1" dirty="0"/>
          </a:p>
        </p:txBody>
      </p:sp>
      <p:sp>
        <p:nvSpPr>
          <p:cNvPr id="3" name="2 - Υπότιτλος"/>
          <p:cNvSpPr>
            <a:spLocks noGrp="1"/>
          </p:cNvSpPr>
          <p:nvPr>
            <p:ph type="subTitle" idx="1"/>
          </p:nvPr>
        </p:nvSpPr>
        <p:spPr>
          <a:xfrm>
            <a:off x="785786" y="2143116"/>
            <a:ext cx="7715304" cy="4214842"/>
          </a:xfrm>
        </p:spPr>
        <p:txBody>
          <a:bodyPr/>
          <a:lstStyle/>
          <a:p>
            <a:r>
              <a:rPr lang="en-US" dirty="0" smtClean="0">
                <a:solidFill>
                  <a:schemeClr val="tx1"/>
                </a:solidFill>
              </a:rPr>
              <a:t>In some countries there are traditional foods that are unusual for us</a:t>
            </a:r>
            <a:endParaRPr lang="el-GR" dirty="0">
              <a:solidFill>
                <a:schemeClr val="tx1"/>
              </a:solidFill>
            </a:endParaRPr>
          </a:p>
        </p:txBody>
      </p:sp>
      <p:sp>
        <p:nvSpPr>
          <p:cNvPr id="4" name="3 - Ορθογώνιο"/>
          <p:cNvSpPr/>
          <p:nvPr/>
        </p:nvSpPr>
        <p:spPr>
          <a:xfrm>
            <a:off x="8867775" y="241509"/>
            <a:ext cx="2286000" cy="769441"/>
          </a:xfrm>
          <a:prstGeom prst="rect">
            <a:avLst/>
          </a:prstGeom>
        </p:spPr>
        <p:txBody>
          <a:bodyPr>
            <a:spAutoFit/>
          </a:bodyPr>
          <a:lstStyle/>
          <a:p>
            <a:r>
              <a:rPr lang="en-US" sz="4400" i="1" dirty="0" smtClean="0">
                <a:solidFill>
                  <a:prstClr val="black"/>
                </a:solidFill>
                <a:ea typeface="+mj-ea"/>
                <a:cs typeface="+mj-cs"/>
              </a:rPr>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1.</a:t>
            </a:r>
            <a:r>
              <a:rPr lang="en-US" b="1" dirty="0" smtClean="0"/>
              <a:t>BALUT</a:t>
            </a:r>
            <a:endParaRPr lang="el-GR" b="1" dirty="0"/>
          </a:p>
        </p:txBody>
      </p:sp>
      <p:pic>
        <p:nvPicPr>
          <p:cNvPr id="4" name="3 - Θέση περιεχομένου" descr="balut.jpg"/>
          <p:cNvPicPr>
            <a:picLocks noGrp="1" noChangeAspect="1"/>
          </p:cNvPicPr>
          <p:nvPr>
            <p:ph sz="half" idx="1"/>
          </p:nvPr>
        </p:nvPicPr>
        <p:blipFill>
          <a:blip r:embed="rId3"/>
          <a:stretch>
            <a:fillRect/>
          </a:stretch>
        </p:blipFill>
        <p:spPr>
          <a:xfrm>
            <a:off x="457200" y="1814456"/>
            <a:ext cx="4038600" cy="4097450"/>
          </a:xfrm>
          <a:prstGeom prst="rect">
            <a:avLst/>
          </a:prstGeom>
          <a:ln>
            <a:noFill/>
          </a:ln>
          <a:effectLst>
            <a:outerShdw blurRad="190500" algn="tl" rotWithShape="0">
              <a:srgbClr val="000000">
                <a:alpha val="70000"/>
              </a:srgbClr>
            </a:outerShdw>
          </a:effectLst>
        </p:spPr>
      </p:pic>
      <p:sp>
        <p:nvSpPr>
          <p:cNvPr id="5" name="4 - Θέση περιεχομένου"/>
          <p:cNvSpPr>
            <a:spLocks noGrp="1"/>
          </p:cNvSpPr>
          <p:nvPr>
            <p:ph sz="half" idx="2"/>
          </p:nvPr>
        </p:nvSpPr>
        <p:spPr/>
        <p:txBody>
          <a:bodyPr/>
          <a:lstStyle/>
          <a:p>
            <a:r>
              <a:rPr lang="en-US" dirty="0" smtClean="0"/>
              <a:t>A well-known food in the Philippines is </a:t>
            </a:r>
            <a:r>
              <a:rPr lang="en-US" dirty="0" err="1" smtClean="0"/>
              <a:t>Balut</a:t>
            </a:r>
            <a:r>
              <a:rPr lang="en-US" dirty="0" smtClean="0"/>
              <a:t>. It comes from the developed duck embryo, which is boiled alive and eaten through its egg</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2. The </a:t>
            </a:r>
            <a:r>
              <a:rPr lang="en-US" b="1" dirty="0" err="1" smtClean="0"/>
              <a:t>cazu</a:t>
            </a:r>
            <a:r>
              <a:rPr lang="en-US" b="1" dirty="0" smtClean="0"/>
              <a:t> </a:t>
            </a:r>
            <a:r>
              <a:rPr lang="en-US" b="1" dirty="0" err="1" smtClean="0"/>
              <a:t>marzu</a:t>
            </a:r>
            <a:endParaRPr lang="el-GR" b="1" dirty="0"/>
          </a:p>
        </p:txBody>
      </p:sp>
      <p:pic>
        <p:nvPicPr>
          <p:cNvPr id="5" name="4 - Θέση περιεχομένου" descr="casu-marzu.jpg"/>
          <p:cNvPicPr>
            <a:picLocks noGrp="1" noChangeAspect="1"/>
          </p:cNvPicPr>
          <p:nvPr>
            <p:ph sz="half" idx="1"/>
          </p:nvPr>
        </p:nvPicPr>
        <p:blipFill>
          <a:blip r:embed="rId2"/>
          <a:stretch>
            <a:fillRect/>
          </a:stretch>
        </p:blipFill>
        <p:spPr>
          <a:xfrm>
            <a:off x="142844" y="1857364"/>
            <a:ext cx="4038600" cy="3173130"/>
          </a:xfrm>
          <a:prstGeom prst="rect">
            <a:avLst/>
          </a:prstGeom>
          <a:ln>
            <a:noFill/>
          </a:ln>
          <a:effectLst>
            <a:outerShdw blurRad="190500" algn="tl" rotWithShape="0">
              <a:srgbClr val="000000">
                <a:alpha val="70000"/>
              </a:srgbClr>
            </a:outerShdw>
          </a:effectLst>
        </p:spPr>
      </p:pic>
      <p:sp>
        <p:nvSpPr>
          <p:cNvPr id="4" name="3 - Θέση περιεχομένου"/>
          <p:cNvSpPr>
            <a:spLocks noGrp="1"/>
          </p:cNvSpPr>
          <p:nvPr>
            <p:ph sz="half" idx="2"/>
          </p:nvPr>
        </p:nvSpPr>
        <p:spPr/>
        <p:txBody>
          <a:bodyPr>
            <a:normAutofit fontScale="85000" lnSpcReduction="10000"/>
          </a:bodyPr>
          <a:lstStyle/>
          <a:p>
            <a:r>
              <a:rPr lang="en-US" dirty="0" err="1" smtClean="0"/>
              <a:t>Cazu</a:t>
            </a:r>
            <a:r>
              <a:rPr lang="en-US" dirty="0" smtClean="0"/>
              <a:t> </a:t>
            </a:r>
            <a:r>
              <a:rPr lang="en-US" dirty="0" err="1" smtClean="0"/>
              <a:t>marzu</a:t>
            </a:r>
            <a:r>
              <a:rPr lang="en-US" dirty="0" smtClean="0"/>
              <a:t> is essentially a goat cheese made in Sardinia, Italy. After the cheese is made, the makers leave it exposed and the flies have the opportunity to lay their eggs in it. The larvae break down the fats of the cheese and help in its fermentation. Of course the larvae do not come out of the cheese since it is born from them.</a:t>
            </a:r>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3. </a:t>
            </a:r>
            <a:r>
              <a:rPr lang="en-US" b="1" dirty="0" smtClean="0"/>
              <a:t>The meat from wild animals</a:t>
            </a:r>
            <a:endParaRPr lang="el-GR" b="1" dirty="0"/>
          </a:p>
        </p:txBody>
      </p:sp>
      <p:pic>
        <p:nvPicPr>
          <p:cNvPr id="5" name="4 - Θέση περιεχομένου" descr="IMG_20210207_182257.jpg"/>
          <p:cNvPicPr>
            <a:picLocks noGrp="1" noChangeAspect="1"/>
          </p:cNvPicPr>
          <p:nvPr>
            <p:ph sz="half" idx="1"/>
          </p:nvPr>
        </p:nvPicPr>
        <p:blipFill>
          <a:blip r:embed="rId2"/>
          <a:stretch>
            <a:fillRect/>
          </a:stretch>
        </p:blipFill>
        <p:spPr>
          <a:xfrm>
            <a:off x="142844" y="1643050"/>
            <a:ext cx="4038600" cy="3032648"/>
          </a:xfrm>
        </p:spPr>
      </p:pic>
      <p:sp>
        <p:nvSpPr>
          <p:cNvPr id="4" name="3 - Θέση περιεχομένου"/>
          <p:cNvSpPr>
            <a:spLocks noGrp="1"/>
          </p:cNvSpPr>
          <p:nvPr>
            <p:ph sz="half" idx="2"/>
          </p:nvPr>
        </p:nvSpPr>
        <p:spPr/>
        <p:txBody>
          <a:bodyPr/>
          <a:lstStyle/>
          <a:p>
            <a:r>
              <a:rPr lang="en-US" dirty="0" smtClean="0"/>
              <a:t>This food is found in West Africa and it is the meat that comes from the wild animals of the area. Meat from various animals is used, such as rats, bats and monkeys which the inhabitants dry, put in salt or make smoked.</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a:t>
            </a:r>
            <a:r>
              <a:rPr lang="el-GR" b="1" dirty="0" smtClean="0"/>
              <a:t>. </a:t>
            </a:r>
            <a:r>
              <a:rPr lang="en-US" b="1" dirty="0" err="1" smtClean="0"/>
              <a:t>Boodog</a:t>
            </a:r>
            <a:endParaRPr lang="el-GR" b="1" dirty="0"/>
          </a:p>
        </p:txBody>
      </p:sp>
      <p:pic>
        <p:nvPicPr>
          <p:cNvPr id="5" name="4 - Θέση περιεχομένου" descr="mongolian-boodog.jpg"/>
          <p:cNvPicPr>
            <a:picLocks noGrp="1" noChangeAspect="1"/>
          </p:cNvPicPr>
          <p:nvPr>
            <p:ph sz="half" idx="1"/>
          </p:nvPr>
        </p:nvPicPr>
        <p:blipFill>
          <a:blip r:embed="rId2"/>
          <a:stretch>
            <a:fillRect/>
          </a:stretch>
        </p:blipFill>
        <p:spPr>
          <a:xfrm>
            <a:off x="285720" y="1643050"/>
            <a:ext cx="4038600" cy="2481903"/>
          </a:xfrm>
        </p:spPr>
      </p:pic>
      <p:sp>
        <p:nvSpPr>
          <p:cNvPr id="4" name="3 - Θέση περιεχομένου"/>
          <p:cNvSpPr>
            <a:spLocks noGrp="1"/>
          </p:cNvSpPr>
          <p:nvPr>
            <p:ph sz="half" idx="2"/>
          </p:nvPr>
        </p:nvSpPr>
        <p:spPr/>
        <p:txBody>
          <a:bodyPr/>
          <a:lstStyle/>
          <a:p>
            <a:r>
              <a:rPr lang="en-US" dirty="0" smtClean="0"/>
              <a:t>This food comes from Mongolia and is a dish that includes goat or marmot. The animal is cooked with its skin by placing hot stones on its stomach</a:t>
            </a:r>
            <a:r>
              <a:rPr lang="el-GR" dirty="0" smtClean="0"/>
              <a:t>.</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b="1" dirty="0" err="1" smtClean="0"/>
              <a:t>Sources</a:t>
            </a:r>
            <a:r>
              <a:rPr lang="de-DE" b="1" dirty="0" smtClean="0"/>
              <a:t> </a:t>
            </a:r>
            <a:r>
              <a:rPr lang="de-DE" b="1" dirty="0" err="1" smtClean="0"/>
              <a:t>of</a:t>
            </a:r>
            <a:r>
              <a:rPr lang="de-DE" b="1" dirty="0" smtClean="0"/>
              <a:t> </a:t>
            </a:r>
            <a:r>
              <a:rPr lang="de-DE" b="1" dirty="0" err="1" smtClean="0"/>
              <a:t>information</a:t>
            </a:r>
            <a:endParaRPr lang="el-GR" b="1" dirty="0"/>
          </a:p>
        </p:txBody>
      </p:sp>
      <p:sp>
        <p:nvSpPr>
          <p:cNvPr id="3" name="2 - Θέση περιεχομένου"/>
          <p:cNvSpPr>
            <a:spLocks noGrp="1"/>
          </p:cNvSpPr>
          <p:nvPr>
            <p:ph idx="1"/>
          </p:nvPr>
        </p:nvSpPr>
        <p:spPr/>
        <p:txBody>
          <a:bodyPr>
            <a:normAutofit/>
          </a:bodyPr>
          <a:lstStyle/>
          <a:p>
            <a:r>
              <a:rPr lang="en-US" dirty="0" smtClean="0">
                <a:hlinkClick r:id="rId2"/>
              </a:rPr>
              <a:t>https://wikipedia.org</a:t>
            </a:r>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l-GR" sz="1050" dirty="0" smtClean="0"/>
              <a:t>Τ</a:t>
            </a:r>
            <a:r>
              <a:rPr lang="en-US" sz="1050" dirty="0" smtClean="0"/>
              <a:t>he students </a:t>
            </a:r>
            <a:r>
              <a:rPr lang="en-US" sz="1050" dirty="0" err="1" smtClean="0"/>
              <a:t>Dimitra</a:t>
            </a:r>
            <a:r>
              <a:rPr lang="en-US" sz="1050" dirty="0" smtClean="0"/>
              <a:t> </a:t>
            </a:r>
            <a:r>
              <a:rPr lang="en-US" sz="1050" dirty="0" err="1" smtClean="0"/>
              <a:t>Dimitriou,Anastasia</a:t>
            </a:r>
            <a:r>
              <a:rPr lang="en-US" sz="1050" dirty="0" smtClean="0"/>
              <a:t> </a:t>
            </a:r>
            <a:r>
              <a:rPr lang="en-US" sz="1050" dirty="0" err="1" smtClean="0"/>
              <a:t>Boulgari,Nefeli</a:t>
            </a:r>
            <a:r>
              <a:rPr lang="en-US" sz="1050" dirty="0" smtClean="0"/>
              <a:t> </a:t>
            </a:r>
            <a:r>
              <a:rPr lang="en-US" sz="1050" dirty="0" err="1" smtClean="0"/>
              <a:t>Giagkoula</a:t>
            </a:r>
            <a:r>
              <a:rPr lang="en-US" sz="1050" dirty="0" smtClean="0"/>
              <a:t> and </a:t>
            </a:r>
            <a:r>
              <a:rPr lang="en-US" sz="1050" dirty="0" err="1" smtClean="0"/>
              <a:t>Eleni</a:t>
            </a:r>
            <a:r>
              <a:rPr lang="en-US" sz="1050" dirty="0" smtClean="0"/>
              <a:t> </a:t>
            </a:r>
            <a:r>
              <a:rPr lang="en-US" sz="1050" dirty="0" err="1" smtClean="0"/>
              <a:t>Iatrou</a:t>
            </a:r>
            <a:r>
              <a:rPr lang="en-US" sz="1050" dirty="0" smtClean="0"/>
              <a:t> </a:t>
            </a:r>
            <a:endParaRPr lang="el-GR" sz="105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228</Words>
  <Application>Microsoft Office PowerPoint</Application>
  <PresentationFormat>Προβολή στην οθόνη (4:3)</PresentationFormat>
  <Paragraphs>44</Paragraphs>
  <Slides>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The strangest foods in the world</vt:lpstr>
      <vt:lpstr>1.BALUT</vt:lpstr>
      <vt:lpstr>2. The cazu marzu</vt:lpstr>
      <vt:lpstr>3. The meat from wild animals</vt:lpstr>
      <vt:lpstr>4. Boodog</vt:lpstr>
      <vt:lpstr>Sources of information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strangest foods in the world</dc:title>
  <dc:creator>ΓΕΛ Ν ΜΟΥΔΑΝΙΩΝ</dc:creator>
  <cp:lastModifiedBy>Χρήστης των Windows</cp:lastModifiedBy>
  <cp:revision>12</cp:revision>
  <dcterms:created xsi:type="dcterms:W3CDTF">2021-11-28T09:45:10Z</dcterms:created>
  <dcterms:modified xsi:type="dcterms:W3CDTF">2021-11-30T07:18:43Z</dcterms:modified>
</cp:coreProperties>
</file>