
<file path=[Content_Types].xml><?xml version="1.0" encoding="utf-8"?>
<Types xmlns="http://schemas.openxmlformats.org/package/2006/content-types">
  <Default Extension="mp3" ContentType="audio/mpeg"/>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7" r:id="rId12"/>
    <p:sldId id="266" r:id="rId13"/>
  </p:sldIdLst>
  <p:sldSz cx="9144000" cy="5143500" type="screen16x9"/>
  <p:notesSz cx="6858000" cy="9144000"/>
  <p:embeddedFontLst>
    <p:embeddedFont>
      <p:font typeface="Montserrat" panose="020B0604020202020204" charset="0"/>
      <p:regular r:id="rId15"/>
      <p:bold r:id="rId16"/>
      <p:italic r:id="rId17"/>
      <p:boldItalic r:id="rId18"/>
    </p:embeddedFont>
    <p:embeddedFont>
      <p:font typeface="Verdana" panose="020B0604030504040204" pitchFamily="34" charset="0"/>
      <p:regular r:id="rId19"/>
      <p:bold r:id="rId20"/>
      <p:italic r:id="rId21"/>
      <p:boldItalic r:id="rId22"/>
    </p:embeddedFont>
    <p:embeddedFont>
      <p:font typeface="Lato" panose="020B0604020202020204" charset="0"/>
      <p:regular r:id="rId23"/>
      <p:bold r:id="rId24"/>
      <p:italic r:id="rId25"/>
      <p:boldItalic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730" y="77"/>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font" Target="fonts/font12.fntdata"/><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font" Target="fonts/font11.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c6381bd6f5_0_1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gc6381bd6f5_0_1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c6381bd6f5_0_1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c6381bd6f5_0_1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c6381bd6f5_0_1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c6381bd6f5_0_1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c6381bd6f5_0_1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c6381bd6f5_0_1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c6381bd6f5_0_1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c6381bd6f5_0_1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c6381bd6f5_0_1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c6381bd6f5_0_1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c6381bd6f5_0_1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c6381bd6f5_0_1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c6381bd6f5_0_1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c6381bd6f5_0_1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c6381bd6f5_0_1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c6381bd6f5_0_1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rot="5400000">
            <a:off x="7500300" y="505"/>
            <a:ext cx="1643700" cy="1643700"/>
          </a:xfrm>
          <a:prstGeom prst="diagStripe">
            <a:avLst>
              <a:gd name="adj" fmla="val 0"/>
            </a:avLst>
          </a:prstGeom>
          <a:solidFill>
            <a:schemeClr val="lt1">
              <a:alpha val="30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11;p2"/>
          <p:cNvGrpSpPr/>
          <p:nvPr/>
        </p:nvGrpSpPr>
        <p:grpSpPr>
          <a:xfrm>
            <a:off x="0" y="490"/>
            <a:ext cx="5153705" cy="5134399"/>
            <a:chOff x="0" y="75"/>
            <a:chExt cx="5153705" cy="5152950"/>
          </a:xfrm>
        </p:grpSpPr>
        <p:sp>
          <p:nvSpPr>
            <p:cNvPr id="12" name="Google Shape;12;p2"/>
            <p:cNvSpPr/>
            <p:nvPr/>
          </p:nvSpPr>
          <p:spPr>
            <a:xfrm rot="-5400000">
              <a:off x="455" y="-225"/>
              <a:ext cx="5152800" cy="5153700"/>
            </a:xfrm>
            <a:prstGeom prst="diagStripe">
              <a:avLst>
                <a:gd name="adj" fmla="val 50000"/>
              </a:avLst>
            </a:prstGeom>
            <a:solidFill>
              <a:schemeClr val="lt1">
                <a:alpha val="30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5400000">
              <a:off x="150" y="1145825"/>
              <a:ext cx="3996600" cy="3996900"/>
            </a:xfrm>
            <a:prstGeom prst="diagStripe">
              <a:avLst>
                <a:gd name="adj" fmla="val 58774"/>
              </a:avLst>
            </a:prstGeom>
            <a:solidFill>
              <a:schemeClr val="lt1">
                <a:alpha val="30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rot="-5400000">
              <a:off x="1646" y="-75"/>
              <a:ext cx="2299800" cy="23001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flipH="1">
              <a:off x="652821" y="590035"/>
              <a:ext cx="2300100" cy="2299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6;p2"/>
          <p:cNvSpPr txBox="1">
            <a:spLocks noGrp="1"/>
          </p:cNvSpPr>
          <p:nvPr>
            <p:ph type="ctrTitle"/>
          </p:nvPr>
        </p:nvSpPr>
        <p:spPr>
          <a:xfrm>
            <a:off x="3537150" y="1578400"/>
            <a:ext cx="5017500" cy="1578900"/>
          </a:xfrm>
          <a:prstGeom prst="rect">
            <a:avLst/>
          </a:prstGeom>
        </p:spPr>
        <p:txBody>
          <a:bodyPr spcFirstLastPara="1" wrap="square" lIns="91425" tIns="91425" rIns="91425" bIns="91425" anchor="t" anchorCtr="0">
            <a:normAutofit/>
          </a:bodyPr>
          <a:lstStyle>
            <a:lvl1pPr lvl="0">
              <a:spcBef>
                <a:spcPts val="0"/>
              </a:spcBef>
              <a:spcAft>
                <a:spcPts val="0"/>
              </a:spcAft>
              <a:buSzPts val="4000"/>
              <a:buNone/>
              <a:defRPr sz="40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a:endParaRPr/>
          </a:p>
        </p:txBody>
      </p:sp>
      <p:sp>
        <p:nvSpPr>
          <p:cNvPr id="17" name="Google Shape;17;p2"/>
          <p:cNvSpPr txBox="1">
            <a:spLocks noGrp="1"/>
          </p:cNvSpPr>
          <p:nvPr>
            <p:ph type="subTitle" idx="1"/>
          </p:nvPr>
        </p:nvSpPr>
        <p:spPr>
          <a:xfrm>
            <a:off x="5083950" y="3924925"/>
            <a:ext cx="3470700" cy="5061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SzPts val="1300"/>
              <a:buNone/>
              <a:defRPr/>
            </a:lvl1pPr>
            <a:lvl2pPr lvl="1">
              <a:lnSpc>
                <a:spcPct val="100000"/>
              </a:lnSpc>
              <a:spcBef>
                <a:spcPts val="0"/>
              </a:spcBef>
              <a:spcAft>
                <a:spcPts val="0"/>
              </a:spcAft>
              <a:buSzPts val="1300"/>
              <a:buNone/>
              <a:defRPr sz="1300"/>
            </a:lvl2pPr>
            <a:lvl3pPr lvl="2">
              <a:lnSpc>
                <a:spcPct val="100000"/>
              </a:lnSpc>
              <a:spcBef>
                <a:spcPts val="0"/>
              </a:spcBef>
              <a:spcAft>
                <a:spcPts val="0"/>
              </a:spcAft>
              <a:buSzPts val="1300"/>
              <a:buNone/>
              <a:defRPr sz="1300"/>
            </a:lvl3pPr>
            <a:lvl4pPr lvl="3">
              <a:lnSpc>
                <a:spcPct val="100000"/>
              </a:lnSpc>
              <a:spcBef>
                <a:spcPts val="0"/>
              </a:spcBef>
              <a:spcAft>
                <a:spcPts val="0"/>
              </a:spcAft>
              <a:buSzPts val="1300"/>
              <a:buNone/>
              <a:defRPr sz="1300"/>
            </a:lvl4pPr>
            <a:lvl5pPr lvl="4">
              <a:lnSpc>
                <a:spcPct val="100000"/>
              </a:lnSpc>
              <a:spcBef>
                <a:spcPts val="0"/>
              </a:spcBef>
              <a:spcAft>
                <a:spcPts val="0"/>
              </a:spcAft>
              <a:buSzPts val="1300"/>
              <a:buNone/>
              <a:defRPr sz="1300"/>
            </a:lvl5pPr>
            <a:lvl6pPr lvl="5">
              <a:lnSpc>
                <a:spcPct val="100000"/>
              </a:lnSpc>
              <a:spcBef>
                <a:spcPts val="0"/>
              </a:spcBef>
              <a:spcAft>
                <a:spcPts val="0"/>
              </a:spcAft>
              <a:buSzPts val="1300"/>
              <a:buNone/>
              <a:defRPr sz="1300"/>
            </a:lvl6pPr>
            <a:lvl7pPr lvl="6">
              <a:lnSpc>
                <a:spcPct val="100000"/>
              </a:lnSpc>
              <a:spcBef>
                <a:spcPts val="0"/>
              </a:spcBef>
              <a:spcAft>
                <a:spcPts val="0"/>
              </a:spcAft>
              <a:buSzPts val="1300"/>
              <a:buNone/>
              <a:defRPr sz="1300"/>
            </a:lvl7pPr>
            <a:lvl8pPr lvl="7">
              <a:lnSpc>
                <a:spcPct val="100000"/>
              </a:lnSpc>
              <a:spcBef>
                <a:spcPts val="0"/>
              </a:spcBef>
              <a:spcAft>
                <a:spcPts val="0"/>
              </a:spcAft>
              <a:buSzPts val="1300"/>
              <a:buNone/>
              <a:defRPr sz="1300"/>
            </a:lvl8pPr>
            <a:lvl9pPr lvl="8">
              <a:lnSpc>
                <a:spcPct val="100000"/>
              </a:lnSpc>
              <a:spcBef>
                <a:spcPts val="0"/>
              </a:spcBef>
              <a:spcAft>
                <a:spcPts val="0"/>
              </a:spcAft>
              <a:buSzPts val="1300"/>
              <a:buNone/>
              <a:defRPr sz="1300"/>
            </a:lvl9pPr>
          </a:lstStyle>
          <a:p>
            <a:endParaRPr/>
          </a:p>
        </p:txBody>
      </p:sp>
      <p:sp>
        <p:nvSpPr>
          <p:cNvPr id="18" name="Google Shape;18;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l"/>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05"/>
        <p:cNvGrpSpPr/>
        <p:nvPr/>
      </p:nvGrpSpPr>
      <p:grpSpPr>
        <a:xfrm>
          <a:off x="0" y="0"/>
          <a:ext cx="0" cy="0"/>
          <a:chOff x="0" y="0"/>
          <a:chExt cx="0" cy="0"/>
        </a:xfrm>
      </p:grpSpPr>
      <p:grpSp>
        <p:nvGrpSpPr>
          <p:cNvPr id="106" name="Google Shape;106;p11"/>
          <p:cNvGrpSpPr/>
          <p:nvPr/>
        </p:nvGrpSpPr>
        <p:grpSpPr>
          <a:xfrm>
            <a:off x="4406400" y="0"/>
            <a:ext cx="4737600" cy="5143065"/>
            <a:chOff x="4406400" y="0"/>
            <a:chExt cx="4737600" cy="5143065"/>
          </a:xfrm>
        </p:grpSpPr>
        <p:sp>
          <p:nvSpPr>
            <p:cNvPr id="107" name="Google Shape;107;p11"/>
            <p:cNvSpPr/>
            <p:nvPr/>
          </p:nvSpPr>
          <p:spPr>
            <a:xfrm rot="5400000">
              <a:off x="4408200" y="-1800"/>
              <a:ext cx="4734000" cy="4737600"/>
            </a:xfrm>
            <a:prstGeom prst="diagStripe">
              <a:avLst>
                <a:gd name="adj" fmla="val 49469"/>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1"/>
            <p:cNvSpPr/>
            <p:nvPr/>
          </p:nvSpPr>
          <p:spPr>
            <a:xfrm rot="5400000">
              <a:off x="4841125" y="5700"/>
              <a:ext cx="4298100" cy="4286700"/>
            </a:xfrm>
            <a:prstGeom prst="diagStripe">
              <a:avLst>
                <a:gd name="adj" fmla="val 0"/>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1"/>
            <p:cNvSpPr/>
            <p:nvPr/>
          </p:nvSpPr>
          <p:spPr>
            <a:xfrm rot="-5400000">
              <a:off x="5618399" y="123646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1"/>
            <p:cNvSpPr/>
            <p:nvPr/>
          </p:nvSpPr>
          <p:spPr>
            <a:xfrm flipH="1">
              <a:off x="5849857" y="1443956"/>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1"/>
            <p:cNvSpPr/>
            <p:nvPr/>
          </p:nvSpPr>
          <p:spPr>
            <a:xfrm rot="-5400000">
              <a:off x="5987081" y="246946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11"/>
            <p:cNvSpPr/>
            <p:nvPr/>
          </p:nvSpPr>
          <p:spPr>
            <a:xfrm flipH="1">
              <a:off x="6222115" y="267695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1"/>
            <p:cNvSpPr/>
            <p:nvPr/>
          </p:nvSpPr>
          <p:spPr>
            <a:xfrm rot="-5400000">
              <a:off x="6675341" y="186201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1"/>
            <p:cNvSpPr/>
            <p:nvPr/>
          </p:nvSpPr>
          <p:spPr>
            <a:xfrm flipH="1">
              <a:off x="6908099" y="2069505"/>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1"/>
            <p:cNvSpPr/>
            <p:nvPr/>
          </p:nvSpPr>
          <p:spPr>
            <a:xfrm rot="-5400000">
              <a:off x="6861141" y="247781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1"/>
            <p:cNvSpPr/>
            <p:nvPr/>
          </p:nvSpPr>
          <p:spPr>
            <a:xfrm flipH="1">
              <a:off x="7965266" y="269296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1"/>
            <p:cNvSpPr/>
            <p:nvPr/>
          </p:nvSpPr>
          <p:spPr>
            <a:xfrm flipH="1">
              <a:off x="8145082" y="330875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1"/>
            <p:cNvSpPr/>
            <p:nvPr/>
          </p:nvSpPr>
          <p:spPr>
            <a:xfrm rot="-5400000">
              <a:off x="7047599" y="309501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1"/>
            <p:cNvSpPr/>
            <p:nvPr/>
          </p:nvSpPr>
          <p:spPr>
            <a:xfrm flipH="1">
              <a:off x="7276649" y="3302502"/>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1"/>
            <p:cNvSpPr/>
            <p:nvPr/>
          </p:nvSpPr>
          <p:spPr>
            <a:xfrm rot="-5400000">
              <a:off x="7227414" y="3710807"/>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1"/>
            <p:cNvSpPr/>
            <p:nvPr/>
          </p:nvSpPr>
          <p:spPr>
            <a:xfrm flipH="1">
              <a:off x="7462448" y="3918294"/>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11"/>
            <p:cNvSpPr/>
            <p:nvPr/>
          </p:nvSpPr>
          <p:spPr>
            <a:xfrm rot="-5400000">
              <a:off x="8102491" y="371847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1"/>
            <p:cNvSpPr/>
            <p:nvPr/>
          </p:nvSpPr>
          <p:spPr>
            <a:xfrm flipH="1">
              <a:off x="8334533" y="392596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1"/>
            <p:cNvSpPr/>
            <p:nvPr/>
          </p:nvSpPr>
          <p:spPr>
            <a:xfrm rot="-5400000">
              <a:off x="8288290" y="433426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125;p11"/>
          <p:cNvSpPr txBox="1">
            <a:spLocks noGrp="1"/>
          </p:cNvSpPr>
          <p:nvPr>
            <p:ph type="title" hasCustomPrompt="1"/>
          </p:nvPr>
        </p:nvSpPr>
        <p:spPr>
          <a:xfrm>
            <a:off x="823850" y="1284675"/>
            <a:ext cx="4776000" cy="1300800"/>
          </a:xfrm>
          <a:prstGeom prst="rect">
            <a:avLst/>
          </a:prstGeom>
        </p:spPr>
        <p:txBody>
          <a:bodyPr spcFirstLastPara="1" wrap="square" lIns="91425" tIns="91425" rIns="91425" bIns="91425" anchor="t" anchorCtr="0">
            <a:normAutofit/>
          </a:bodyPr>
          <a:lstStyle>
            <a:lvl1pPr lvl="0">
              <a:spcBef>
                <a:spcPts val="0"/>
              </a:spcBef>
              <a:spcAft>
                <a:spcPts val="0"/>
              </a:spcAft>
              <a:buSzPts val="8000"/>
              <a:buNone/>
              <a:defRPr sz="8000"/>
            </a:lvl1pPr>
            <a:lvl2pPr lvl="1">
              <a:spcBef>
                <a:spcPts val="0"/>
              </a:spcBef>
              <a:spcAft>
                <a:spcPts val="0"/>
              </a:spcAft>
              <a:buSzPts val="8000"/>
              <a:buNone/>
              <a:defRPr sz="8000"/>
            </a:lvl2pPr>
            <a:lvl3pPr lvl="2">
              <a:spcBef>
                <a:spcPts val="0"/>
              </a:spcBef>
              <a:spcAft>
                <a:spcPts val="0"/>
              </a:spcAft>
              <a:buSzPts val="8000"/>
              <a:buNone/>
              <a:defRPr sz="8000"/>
            </a:lvl3pPr>
            <a:lvl4pPr lvl="3">
              <a:spcBef>
                <a:spcPts val="0"/>
              </a:spcBef>
              <a:spcAft>
                <a:spcPts val="0"/>
              </a:spcAft>
              <a:buSzPts val="8000"/>
              <a:buNone/>
              <a:defRPr sz="8000"/>
            </a:lvl4pPr>
            <a:lvl5pPr lvl="4">
              <a:spcBef>
                <a:spcPts val="0"/>
              </a:spcBef>
              <a:spcAft>
                <a:spcPts val="0"/>
              </a:spcAft>
              <a:buSzPts val="8000"/>
              <a:buNone/>
              <a:defRPr sz="8000"/>
            </a:lvl5pPr>
            <a:lvl6pPr lvl="5">
              <a:spcBef>
                <a:spcPts val="0"/>
              </a:spcBef>
              <a:spcAft>
                <a:spcPts val="0"/>
              </a:spcAft>
              <a:buSzPts val="8000"/>
              <a:buNone/>
              <a:defRPr sz="8000"/>
            </a:lvl6pPr>
            <a:lvl7pPr lvl="6">
              <a:spcBef>
                <a:spcPts val="0"/>
              </a:spcBef>
              <a:spcAft>
                <a:spcPts val="0"/>
              </a:spcAft>
              <a:buSzPts val="8000"/>
              <a:buNone/>
              <a:defRPr sz="8000"/>
            </a:lvl7pPr>
            <a:lvl8pPr lvl="7">
              <a:spcBef>
                <a:spcPts val="0"/>
              </a:spcBef>
              <a:spcAft>
                <a:spcPts val="0"/>
              </a:spcAft>
              <a:buSzPts val="8000"/>
              <a:buNone/>
              <a:defRPr sz="8000"/>
            </a:lvl8pPr>
            <a:lvl9pPr lvl="8">
              <a:spcBef>
                <a:spcPts val="0"/>
              </a:spcBef>
              <a:spcAft>
                <a:spcPts val="0"/>
              </a:spcAft>
              <a:buSzPts val="8000"/>
              <a:buNone/>
              <a:defRPr sz="8000"/>
            </a:lvl9pPr>
          </a:lstStyle>
          <a:p>
            <a:r>
              <a:t>xx%</a:t>
            </a:r>
          </a:p>
        </p:txBody>
      </p:sp>
      <p:sp>
        <p:nvSpPr>
          <p:cNvPr id="126" name="Google Shape;126;p11"/>
          <p:cNvSpPr txBox="1">
            <a:spLocks noGrp="1"/>
          </p:cNvSpPr>
          <p:nvPr>
            <p:ph type="body" idx="1"/>
          </p:nvPr>
        </p:nvSpPr>
        <p:spPr>
          <a:xfrm>
            <a:off x="823850" y="2643124"/>
            <a:ext cx="4776000" cy="12189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127" name="Google Shape;12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l"/>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8"/>
        <p:cNvGrpSpPr/>
        <p:nvPr/>
      </p:nvGrpSpPr>
      <p:grpSpPr>
        <a:xfrm>
          <a:off x="0" y="0"/>
          <a:ext cx="0" cy="0"/>
          <a:chOff x="0" y="0"/>
          <a:chExt cx="0" cy="0"/>
        </a:xfrm>
      </p:grpSpPr>
      <p:sp>
        <p:nvSpPr>
          <p:cNvPr id="129" name="Google Shape;12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l"/>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9"/>
        <p:cNvGrpSpPr/>
        <p:nvPr/>
      </p:nvGrpSpPr>
      <p:grpSpPr>
        <a:xfrm>
          <a:off x="0" y="0"/>
          <a:ext cx="0" cy="0"/>
          <a:chOff x="0" y="0"/>
          <a:chExt cx="0" cy="0"/>
        </a:xfrm>
      </p:grpSpPr>
      <p:grpSp>
        <p:nvGrpSpPr>
          <p:cNvPr id="20" name="Google Shape;20;p3"/>
          <p:cNvGrpSpPr/>
          <p:nvPr/>
        </p:nvGrpSpPr>
        <p:grpSpPr>
          <a:xfrm>
            <a:off x="4406400" y="0"/>
            <a:ext cx="4737600" cy="5143065"/>
            <a:chOff x="4406400" y="0"/>
            <a:chExt cx="4737600" cy="5143065"/>
          </a:xfrm>
        </p:grpSpPr>
        <p:sp>
          <p:nvSpPr>
            <p:cNvPr id="21" name="Google Shape;21;p3"/>
            <p:cNvSpPr/>
            <p:nvPr/>
          </p:nvSpPr>
          <p:spPr>
            <a:xfrm rot="5400000">
              <a:off x="4408200" y="-1800"/>
              <a:ext cx="4734000" cy="4737600"/>
            </a:xfrm>
            <a:prstGeom prst="diagStripe">
              <a:avLst>
                <a:gd name="adj" fmla="val 49469"/>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p:nvPr/>
          </p:nvSpPr>
          <p:spPr>
            <a:xfrm rot="5400000">
              <a:off x="4841125" y="5700"/>
              <a:ext cx="4298100" cy="4286700"/>
            </a:xfrm>
            <a:prstGeom prst="diagStripe">
              <a:avLst>
                <a:gd name="adj" fmla="val 0"/>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p:nvPr/>
          </p:nvSpPr>
          <p:spPr>
            <a:xfrm rot="-5400000">
              <a:off x="5618399" y="123646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3"/>
            <p:cNvSpPr/>
            <p:nvPr/>
          </p:nvSpPr>
          <p:spPr>
            <a:xfrm flipH="1">
              <a:off x="5849857" y="1443956"/>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3"/>
            <p:cNvSpPr/>
            <p:nvPr/>
          </p:nvSpPr>
          <p:spPr>
            <a:xfrm rot="-5400000">
              <a:off x="5987081" y="246946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3"/>
            <p:cNvSpPr/>
            <p:nvPr/>
          </p:nvSpPr>
          <p:spPr>
            <a:xfrm flipH="1">
              <a:off x="6222115" y="267695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3"/>
            <p:cNvSpPr/>
            <p:nvPr/>
          </p:nvSpPr>
          <p:spPr>
            <a:xfrm rot="-5400000">
              <a:off x="6675341" y="186201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3"/>
            <p:cNvSpPr/>
            <p:nvPr/>
          </p:nvSpPr>
          <p:spPr>
            <a:xfrm flipH="1">
              <a:off x="6908099" y="2069505"/>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3"/>
            <p:cNvSpPr/>
            <p:nvPr/>
          </p:nvSpPr>
          <p:spPr>
            <a:xfrm rot="-5400000">
              <a:off x="6861141" y="247781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3"/>
            <p:cNvSpPr/>
            <p:nvPr/>
          </p:nvSpPr>
          <p:spPr>
            <a:xfrm flipH="1">
              <a:off x="7965266" y="269296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3"/>
            <p:cNvSpPr/>
            <p:nvPr/>
          </p:nvSpPr>
          <p:spPr>
            <a:xfrm flipH="1">
              <a:off x="8145082" y="330875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3"/>
            <p:cNvSpPr/>
            <p:nvPr/>
          </p:nvSpPr>
          <p:spPr>
            <a:xfrm rot="-5400000">
              <a:off x="7047599" y="309501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3"/>
            <p:cNvSpPr/>
            <p:nvPr/>
          </p:nvSpPr>
          <p:spPr>
            <a:xfrm flipH="1">
              <a:off x="7276649" y="3302502"/>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3"/>
            <p:cNvSpPr/>
            <p:nvPr/>
          </p:nvSpPr>
          <p:spPr>
            <a:xfrm rot="-5400000">
              <a:off x="7227414" y="3710807"/>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3"/>
            <p:cNvSpPr/>
            <p:nvPr/>
          </p:nvSpPr>
          <p:spPr>
            <a:xfrm flipH="1">
              <a:off x="7462448" y="3918294"/>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3"/>
            <p:cNvSpPr/>
            <p:nvPr/>
          </p:nvSpPr>
          <p:spPr>
            <a:xfrm rot="-5400000">
              <a:off x="8102491" y="371847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3"/>
            <p:cNvSpPr/>
            <p:nvPr/>
          </p:nvSpPr>
          <p:spPr>
            <a:xfrm flipH="1">
              <a:off x="8334533" y="392596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3"/>
            <p:cNvSpPr/>
            <p:nvPr/>
          </p:nvSpPr>
          <p:spPr>
            <a:xfrm rot="-5400000">
              <a:off x="8288290" y="433426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 name="Google Shape;39;p3"/>
          <p:cNvSpPr txBox="1">
            <a:spLocks noGrp="1"/>
          </p:cNvSpPr>
          <p:nvPr>
            <p:ph type="title"/>
          </p:nvPr>
        </p:nvSpPr>
        <p:spPr>
          <a:xfrm>
            <a:off x="823850" y="2053000"/>
            <a:ext cx="4587000" cy="1148700"/>
          </a:xfrm>
          <a:prstGeom prst="rect">
            <a:avLst/>
          </a:prstGeom>
        </p:spPr>
        <p:txBody>
          <a:bodyPr spcFirstLastPara="1" wrap="square" lIns="91425" tIns="91425" rIns="91425" bIns="91425" anchor="ctr"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40" name="Google Shape;40;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l"/>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41"/>
        <p:cNvGrpSpPr/>
        <p:nvPr/>
      </p:nvGrpSpPr>
      <p:grpSpPr>
        <a:xfrm>
          <a:off x="0" y="0"/>
          <a:ext cx="0" cy="0"/>
          <a:chOff x="0" y="0"/>
          <a:chExt cx="0" cy="0"/>
        </a:xfrm>
      </p:grpSpPr>
      <p:grpSp>
        <p:nvGrpSpPr>
          <p:cNvPr id="42" name="Google Shape;42;p4"/>
          <p:cNvGrpSpPr/>
          <p:nvPr/>
        </p:nvGrpSpPr>
        <p:grpSpPr>
          <a:xfrm>
            <a:off x="0" y="381001"/>
            <a:ext cx="1037850" cy="1016287"/>
            <a:chOff x="0" y="381001"/>
            <a:chExt cx="1037850" cy="1016287"/>
          </a:xfrm>
        </p:grpSpPr>
        <p:sp>
          <p:nvSpPr>
            <p:cNvPr id="43" name="Google Shape;43;p4"/>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4"/>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 name="Google Shape;45;p4"/>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6" name="Google Shape;46;p4"/>
          <p:cNvSpPr txBox="1">
            <a:spLocks noGrp="1"/>
          </p:cNvSpPr>
          <p:nvPr>
            <p:ph type="body" idx="1"/>
          </p:nvPr>
        </p:nvSpPr>
        <p:spPr>
          <a:xfrm>
            <a:off x="1297500" y="1567550"/>
            <a:ext cx="7038900" cy="29112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47" name="Google Shape;47;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l"/>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48"/>
        <p:cNvGrpSpPr/>
        <p:nvPr/>
      </p:nvGrpSpPr>
      <p:grpSpPr>
        <a:xfrm>
          <a:off x="0" y="0"/>
          <a:ext cx="0" cy="0"/>
          <a:chOff x="0" y="0"/>
          <a:chExt cx="0" cy="0"/>
        </a:xfrm>
      </p:grpSpPr>
      <p:grpSp>
        <p:nvGrpSpPr>
          <p:cNvPr id="49" name="Google Shape;49;p5"/>
          <p:cNvGrpSpPr/>
          <p:nvPr/>
        </p:nvGrpSpPr>
        <p:grpSpPr>
          <a:xfrm>
            <a:off x="0" y="381001"/>
            <a:ext cx="1037850" cy="1016287"/>
            <a:chOff x="0" y="381001"/>
            <a:chExt cx="1037850" cy="1016287"/>
          </a:xfrm>
        </p:grpSpPr>
        <p:sp>
          <p:nvSpPr>
            <p:cNvPr id="50" name="Google Shape;50;p5"/>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5"/>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52;p5"/>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53" name="Google Shape;53;p5"/>
          <p:cNvSpPr txBox="1">
            <a:spLocks noGrp="1"/>
          </p:cNvSpPr>
          <p:nvPr>
            <p:ph type="body" idx="1"/>
          </p:nvPr>
        </p:nvSpPr>
        <p:spPr>
          <a:xfrm>
            <a:off x="1297500" y="1567550"/>
            <a:ext cx="3403200" cy="29112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54" name="Google Shape;54;p5"/>
          <p:cNvSpPr txBox="1">
            <a:spLocks noGrp="1"/>
          </p:cNvSpPr>
          <p:nvPr>
            <p:ph type="body" idx="2"/>
          </p:nvPr>
        </p:nvSpPr>
        <p:spPr>
          <a:xfrm>
            <a:off x="4933221" y="1567550"/>
            <a:ext cx="3403200" cy="29112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55" name="Google Shape;55;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l"/>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6"/>
        <p:cNvGrpSpPr/>
        <p:nvPr/>
      </p:nvGrpSpPr>
      <p:grpSpPr>
        <a:xfrm>
          <a:off x="0" y="0"/>
          <a:ext cx="0" cy="0"/>
          <a:chOff x="0" y="0"/>
          <a:chExt cx="0" cy="0"/>
        </a:xfrm>
      </p:grpSpPr>
      <p:grpSp>
        <p:nvGrpSpPr>
          <p:cNvPr id="57" name="Google Shape;57;p6"/>
          <p:cNvGrpSpPr/>
          <p:nvPr/>
        </p:nvGrpSpPr>
        <p:grpSpPr>
          <a:xfrm>
            <a:off x="0" y="381001"/>
            <a:ext cx="1037850" cy="1016287"/>
            <a:chOff x="0" y="381001"/>
            <a:chExt cx="1037850" cy="1016287"/>
          </a:xfrm>
        </p:grpSpPr>
        <p:sp>
          <p:nvSpPr>
            <p:cNvPr id="58" name="Google Shape;58;p6"/>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6"/>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0" name="Google Shape;60;p6"/>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61" name="Google Shape;61;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l"/>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62"/>
        <p:cNvGrpSpPr/>
        <p:nvPr/>
      </p:nvGrpSpPr>
      <p:grpSpPr>
        <a:xfrm>
          <a:off x="0" y="0"/>
          <a:ext cx="0" cy="0"/>
          <a:chOff x="0" y="0"/>
          <a:chExt cx="0" cy="0"/>
        </a:xfrm>
      </p:grpSpPr>
      <p:grpSp>
        <p:nvGrpSpPr>
          <p:cNvPr id="63" name="Google Shape;63;p7"/>
          <p:cNvGrpSpPr/>
          <p:nvPr/>
        </p:nvGrpSpPr>
        <p:grpSpPr>
          <a:xfrm>
            <a:off x="0" y="381001"/>
            <a:ext cx="1037850" cy="1016287"/>
            <a:chOff x="0" y="381001"/>
            <a:chExt cx="1037850" cy="1016287"/>
          </a:xfrm>
        </p:grpSpPr>
        <p:sp>
          <p:nvSpPr>
            <p:cNvPr id="64" name="Google Shape;64;p7"/>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7"/>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 name="Google Shape;66;p7"/>
          <p:cNvSpPr txBox="1">
            <a:spLocks noGrp="1"/>
          </p:cNvSpPr>
          <p:nvPr>
            <p:ph type="title"/>
          </p:nvPr>
        </p:nvSpPr>
        <p:spPr>
          <a:xfrm>
            <a:off x="1297500" y="393750"/>
            <a:ext cx="3798900" cy="1493100"/>
          </a:xfrm>
          <a:prstGeom prst="rect">
            <a:avLst/>
          </a:prstGeom>
        </p:spPr>
        <p:txBody>
          <a:bodyPr spcFirstLastPara="1" wrap="square" lIns="91425" tIns="91425" rIns="91425" bIns="91425" anchor="t"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67" name="Google Shape;67;p7"/>
          <p:cNvSpPr txBox="1">
            <a:spLocks noGrp="1"/>
          </p:cNvSpPr>
          <p:nvPr>
            <p:ph type="body" idx="1"/>
          </p:nvPr>
        </p:nvSpPr>
        <p:spPr>
          <a:xfrm>
            <a:off x="1297500" y="1972550"/>
            <a:ext cx="3798900" cy="24159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68" name="Google Shape;68;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l"/>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69"/>
        <p:cNvGrpSpPr/>
        <p:nvPr/>
      </p:nvGrpSpPr>
      <p:grpSpPr>
        <a:xfrm>
          <a:off x="0" y="0"/>
          <a:ext cx="0" cy="0"/>
          <a:chOff x="0" y="0"/>
          <a:chExt cx="0" cy="0"/>
        </a:xfrm>
      </p:grpSpPr>
      <p:grpSp>
        <p:nvGrpSpPr>
          <p:cNvPr id="70" name="Google Shape;70;p8"/>
          <p:cNvGrpSpPr/>
          <p:nvPr/>
        </p:nvGrpSpPr>
        <p:grpSpPr>
          <a:xfrm>
            <a:off x="4406400" y="0"/>
            <a:ext cx="4737600" cy="5143500"/>
            <a:chOff x="4406400" y="0"/>
            <a:chExt cx="4737600" cy="5143500"/>
          </a:xfrm>
        </p:grpSpPr>
        <p:sp>
          <p:nvSpPr>
            <p:cNvPr id="71" name="Google Shape;71;p8"/>
            <p:cNvSpPr/>
            <p:nvPr/>
          </p:nvSpPr>
          <p:spPr>
            <a:xfrm rot="5400000">
              <a:off x="4407900" y="-1500"/>
              <a:ext cx="4734600" cy="4737600"/>
            </a:xfrm>
            <a:prstGeom prst="diagStripe">
              <a:avLst>
                <a:gd name="adj" fmla="val 49469"/>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8"/>
            <p:cNvSpPr/>
            <p:nvPr/>
          </p:nvSpPr>
          <p:spPr>
            <a:xfrm rot="5400000">
              <a:off x="4840825" y="6000"/>
              <a:ext cx="4298700" cy="4286700"/>
            </a:xfrm>
            <a:prstGeom prst="diagStripe">
              <a:avLst>
                <a:gd name="adj" fmla="val 0"/>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8"/>
            <p:cNvSpPr/>
            <p:nvPr/>
          </p:nvSpPr>
          <p:spPr>
            <a:xfrm rot="-5400000">
              <a:off x="5618399" y="1236641"/>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8"/>
            <p:cNvSpPr/>
            <p:nvPr/>
          </p:nvSpPr>
          <p:spPr>
            <a:xfrm flipH="1">
              <a:off x="5849857" y="144407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8"/>
            <p:cNvSpPr/>
            <p:nvPr/>
          </p:nvSpPr>
          <p:spPr>
            <a:xfrm rot="-5400000">
              <a:off x="5987081" y="246974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8"/>
            <p:cNvSpPr/>
            <p:nvPr/>
          </p:nvSpPr>
          <p:spPr>
            <a:xfrm flipH="1">
              <a:off x="6222115" y="2677179"/>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8"/>
            <p:cNvSpPr/>
            <p:nvPr/>
          </p:nvSpPr>
          <p:spPr>
            <a:xfrm rot="-5400000">
              <a:off x="6675341" y="1862244"/>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8"/>
            <p:cNvSpPr/>
            <p:nvPr/>
          </p:nvSpPr>
          <p:spPr>
            <a:xfrm flipH="1">
              <a:off x="6908099" y="2069680"/>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8"/>
            <p:cNvSpPr/>
            <p:nvPr/>
          </p:nvSpPr>
          <p:spPr>
            <a:xfrm rot="-5400000">
              <a:off x="6861141" y="247808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8"/>
            <p:cNvSpPr/>
            <p:nvPr/>
          </p:nvSpPr>
          <p:spPr>
            <a:xfrm flipH="1">
              <a:off x="7965266" y="2693191"/>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8"/>
            <p:cNvSpPr/>
            <p:nvPr/>
          </p:nvSpPr>
          <p:spPr>
            <a:xfrm flipH="1">
              <a:off x="8145082" y="3309036"/>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8"/>
            <p:cNvSpPr/>
            <p:nvPr/>
          </p:nvSpPr>
          <p:spPr>
            <a:xfrm rot="-5400000">
              <a:off x="7047599" y="309534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8"/>
            <p:cNvSpPr/>
            <p:nvPr/>
          </p:nvSpPr>
          <p:spPr>
            <a:xfrm flipH="1">
              <a:off x="7276649" y="3302781"/>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8"/>
            <p:cNvSpPr/>
            <p:nvPr/>
          </p:nvSpPr>
          <p:spPr>
            <a:xfrm rot="-5400000">
              <a:off x="7227414" y="3711189"/>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8"/>
            <p:cNvSpPr/>
            <p:nvPr/>
          </p:nvSpPr>
          <p:spPr>
            <a:xfrm flipH="1">
              <a:off x="7462448" y="391862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8"/>
            <p:cNvSpPr/>
            <p:nvPr/>
          </p:nvSpPr>
          <p:spPr>
            <a:xfrm rot="-5400000">
              <a:off x="8102491" y="3718856"/>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8"/>
            <p:cNvSpPr/>
            <p:nvPr/>
          </p:nvSpPr>
          <p:spPr>
            <a:xfrm flipH="1">
              <a:off x="8334533" y="3926292"/>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8"/>
            <p:cNvSpPr/>
            <p:nvPr/>
          </p:nvSpPr>
          <p:spPr>
            <a:xfrm rot="-5400000">
              <a:off x="8288290" y="433470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9" name="Google Shape;89;p8"/>
          <p:cNvSpPr txBox="1">
            <a:spLocks noGrp="1"/>
          </p:cNvSpPr>
          <p:nvPr>
            <p:ph type="title"/>
          </p:nvPr>
        </p:nvSpPr>
        <p:spPr>
          <a:xfrm>
            <a:off x="823850" y="866775"/>
            <a:ext cx="4587000" cy="3521100"/>
          </a:xfrm>
          <a:prstGeom prst="rect">
            <a:avLst/>
          </a:prstGeom>
        </p:spPr>
        <p:txBody>
          <a:bodyPr spcFirstLastPara="1" wrap="square" lIns="91425" tIns="91425" rIns="91425" bIns="91425" anchor="ctr"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90" name="Google Shape;90;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l"/>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91"/>
        <p:cNvGrpSpPr/>
        <p:nvPr/>
      </p:nvGrpSpPr>
      <p:grpSpPr>
        <a:xfrm>
          <a:off x="0" y="0"/>
          <a:ext cx="0" cy="0"/>
          <a:chOff x="0" y="0"/>
          <a:chExt cx="0" cy="0"/>
        </a:xfrm>
      </p:grpSpPr>
      <p:grpSp>
        <p:nvGrpSpPr>
          <p:cNvPr id="92" name="Google Shape;92;p9"/>
          <p:cNvGrpSpPr/>
          <p:nvPr/>
        </p:nvGrpSpPr>
        <p:grpSpPr>
          <a:xfrm>
            <a:off x="0" y="381001"/>
            <a:ext cx="1037850" cy="1016287"/>
            <a:chOff x="0" y="381001"/>
            <a:chExt cx="1037850" cy="1016287"/>
          </a:xfrm>
        </p:grpSpPr>
        <p:sp>
          <p:nvSpPr>
            <p:cNvPr id="93" name="Google Shape;93;p9"/>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9"/>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5" name="Google Shape;95;p9"/>
          <p:cNvSpPr txBox="1">
            <a:spLocks noGrp="1"/>
          </p:cNvSpPr>
          <p:nvPr>
            <p:ph type="title"/>
          </p:nvPr>
        </p:nvSpPr>
        <p:spPr>
          <a:xfrm>
            <a:off x="1297500" y="1658325"/>
            <a:ext cx="3036300" cy="1751700"/>
          </a:xfrm>
          <a:prstGeom prst="rect">
            <a:avLst/>
          </a:prstGeom>
        </p:spPr>
        <p:txBody>
          <a:bodyPr spcFirstLastPara="1" wrap="square" lIns="91425" tIns="91425" rIns="91425" bIns="91425" anchor="t"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96" name="Google Shape;96;p9"/>
          <p:cNvSpPr txBox="1">
            <a:spLocks noGrp="1"/>
          </p:cNvSpPr>
          <p:nvPr>
            <p:ph type="subTitle" idx="1"/>
          </p:nvPr>
        </p:nvSpPr>
        <p:spPr>
          <a:xfrm>
            <a:off x="1297500" y="3538000"/>
            <a:ext cx="3036300" cy="5061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SzPts val="1300"/>
              <a:buNone/>
              <a:defRPr/>
            </a:lvl1pPr>
            <a:lvl2pPr lvl="1">
              <a:lnSpc>
                <a:spcPct val="100000"/>
              </a:lnSpc>
              <a:spcBef>
                <a:spcPts val="0"/>
              </a:spcBef>
              <a:spcAft>
                <a:spcPts val="0"/>
              </a:spcAft>
              <a:buSzPts val="1300"/>
              <a:buNone/>
              <a:defRPr sz="1300"/>
            </a:lvl2pPr>
            <a:lvl3pPr lvl="2">
              <a:lnSpc>
                <a:spcPct val="100000"/>
              </a:lnSpc>
              <a:spcBef>
                <a:spcPts val="0"/>
              </a:spcBef>
              <a:spcAft>
                <a:spcPts val="0"/>
              </a:spcAft>
              <a:buSzPts val="1300"/>
              <a:buNone/>
              <a:defRPr sz="1300"/>
            </a:lvl3pPr>
            <a:lvl4pPr lvl="3">
              <a:lnSpc>
                <a:spcPct val="100000"/>
              </a:lnSpc>
              <a:spcBef>
                <a:spcPts val="0"/>
              </a:spcBef>
              <a:spcAft>
                <a:spcPts val="0"/>
              </a:spcAft>
              <a:buSzPts val="1300"/>
              <a:buNone/>
              <a:defRPr sz="1300"/>
            </a:lvl4pPr>
            <a:lvl5pPr lvl="4">
              <a:lnSpc>
                <a:spcPct val="100000"/>
              </a:lnSpc>
              <a:spcBef>
                <a:spcPts val="0"/>
              </a:spcBef>
              <a:spcAft>
                <a:spcPts val="0"/>
              </a:spcAft>
              <a:buSzPts val="1300"/>
              <a:buNone/>
              <a:defRPr sz="1300"/>
            </a:lvl5pPr>
            <a:lvl6pPr lvl="5">
              <a:lnSpc>
                <a:spcPct val="100000"/>
              </a:lnSpc>
              <a:spcBef>
                <a:spcPts val="0"/>
              </a:spcBef>
              <a:spcAft>
                <a:spcPts val="0"/>
              </a:spcAft>
              <a:buSzPts val="1300"/>
              <a:buNone/>
              <a:defRPr sz="1300"/>
            </a:lvl6pPr>
            <a:lvl7pPr lvl="6">
              <a:lnSpc>
                <a:spcPct val="100000"/>
              </a:lnSpc>
              <a:spcBef>
                <a:spcPts val="0"/>
              </a:spcBef>
              <a:spcAft>
                <a:spcPts val="0"/>
              </a:spcAft>
              <a:buSzPts val="1300"/>
              <a:buNone/>
              <a:defRPr sz="1300"/>
            </a:lvl7pPr>
            <a:lvl8pPr lvl="7">
              <a:lnSpc>
                <a:spcPct val="100000"/>
              </a:lnSpc>
              <a:spcBef>
                <a:spcPts val="0"/>
              </a:spcBef>
              <a:spcAft>
                <a:spcPts val="0"/>
              </a:spcAft>
              <a:buSzPts val="1300"/>
              <a:buNone/>
              <a:defRPr sz="1300"/>
            </a:lvl8pPr>
            <a:lvl9pPr lvl="8">
              <a:lnSpc>
                <a:spcPct val="100000"/>
              </a:lnSpc>
              <a:spcBef>
                <a:spcPts val="0"/>
              </a:spcBef>
              <a:spcAft>
                <a:spcPts val="0"/>
              </a:spcAft>
              <a:buSzPts val="1300"/>
              <a:buNone/>
              <a:defRPr sz="1300"/>
            </a:lvl9pPr>
          </a:lstStyle>
          <a:p>
            <a:endParaRPr/>
          </a:p>
        </p:txBody>
      </p:sp>
      <p:sp>
        <p:nvSpPr>
          <p:cNvPr id="97" name="Google Shape;97;p9"/>
          <p:cNvSpPr txBox="1">
            <a:spLocks noGrp="1"/>
          </p:cNvSpPr>
          <p:nvPr>
            <p:ph type="body" idx="2"/>
          </p:nvPr>
        </p:nvSpPr>
        <p:spPr>
          <a:xfrm>
            <a:off x="4648200" y="1696600"/>
            <a:ext cx="3676800" cy="23475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98" name="Google Shape;98;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l"/>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99"/>
        <p:cNvGrpSpPr/>
        <p:nvPr/>
      </p:nvGrpSpPr>
      <p:grpSpPr>
        <a:xfrm>
          <a:off x="0" y="0"/>
          <a:ext cx="0" cy="0"/>
          <a:chOff x="0" y="0"/>
          <a:chExt cx="0" cy="0"/>
        </a:xfrm>
      </p:grpSpPr>
      <p:grpSp>
        <p:nvGrpSpPr>
          <p:cNvPr id="100" name="Google Shape;100;p10"/>
          <p:cNvGrpSpPr/>
          <p:nvPr/>
        </p:nvGrpSpPr>
        <p:grpSpPr>
          <a:xfrm>
            <a:off x="0" y="4128572"/>
            <a:ext cx="698925" cy="684657"/>
            <a:chOff x="0" y="3785672"/>
            <a:chExt cx="698925" cy="684657"/>
          </a:xfrm>
        </p:grpSpPr>
        <p:sp>
          <p:nvSpPr>
            <p:cNvPr id="101" name="Google Shape;101;p10"/>
            <p:cNvSpPr/>
            <p:nvPr/>
          </p:nvSpPr>
          <p:spPr>
            <a:xfrm rot="-5400000">
              <a:off x="0" y="3785672"/>
              <a:ext cx="544800" cy="544800"/>
            </a:xfrm>
            <a:prstGeom prst="diagStripe">
              <a:avLst>
                <a:gd name="adj" fmla="val 50000"/>
              </a:avLst>
            </a:prstGeom>
            <a:solidFill>
              <a:schemeClr val="lt1">
                <a:alpha val="96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0"/>
            <p:cNvSpPr/>
            <p:nvPr/>
          </p:nvSpPr>
          <p:spPr>
            <a:xfrm flipH="1">
              <a:off x="154125" y="3925529"/>
              <a:ext cx="544800" cy="544800"/>
            </a:xfrm>
            <a:prstGeom prst="diagStripe">
              <a:avLst>
                <a:gd name="adj" fmla="val 50000"/>
              </a:avLst>
            </a:prstGeom>
            <a:solidFill>
              <a:schemeClr val="lt1">
                <a:alpha val="96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 name="Google Shape;103;p10"/>
          <p:cNvSpPr txBox="1">
            <a:spLocks noGrp="1"/>
          </p:cNvSpPr>
          <p:nvPr>
            <p:ph type="body" idx="1"/>
          </p:nvPr>
        </p:nvSpPr>
        <p:spPr>
          <a:xfrm>
            <a:off x="812725" y="4305375"/>
            <a:ext cx="6936000" cy="5238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300"/>
              <a:buNone/>
              <a:defRPr/>
            </a:lvl1pPr>
          </a:lstStyle>
          <a:p>
            <a:endParaRPr/>
          </a:p>
        </p:txBody>
      </p:sp>
      <p:sp>
        <p:nvSpPr>
          <p:cNvPr id="104" name="Google Shape;104;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l"/>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focus">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1pPr>
            <a:lvl2pPr lvl="1">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2pPr>
            <a:lvl3pPr lvl="2">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3pPr>
            <a:lvl4pPr lvl="3">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4pPr>
            <a:lvl5pPr lvl="4">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5pPr>
            <a:lvl6pPr lvl="5">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6pPr>
            <a:lvl7pPr lvl="6">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7pPr>
            <a:lvl8pPr lvl="7">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8pPr>
            <a:lvl9pPr lvl="8">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11150">
              <a:lnSpc>
                <a:spcPct val="115000"/>
              </a:lnSpc>
              <a:spcBef>
                <a:spcPts val="0"/>
              </a:spcBef>
              <a:spcAft>
                <a:spcPts val="0"/>
              </a:spcAft>
              <a:buClr>
                <a:schemeClr val="lt1"/>
              </a:buClr>
              <a:buSzPts val="1300"/>
              <a:buFont typeface="Lato"/>
              <a:buChar char="●"/>
              <a:defRPr sz="1300">
                <a:solidFill>
                  <a:schemeClr val="lt1"/>
                </a:solidFill>
                <a:latin typeface="Lato"/>
                <a:ea typeface="Lato"/>
                <a:cs typeface="Lato"/>
                <a:sym typeface="Lato"/>
              </a:defRPr>
            </a:lvl1pPr>
            <a:lvl2pPr marL="914400" lvl="1" indent="-29845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2pPr>
            <a:lvl3pPr marL="1371600" lvl="2" indent="-29845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3pPr>
            <a:lvl4pPr marL="1828800" lvl="3" indent="-29845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4pPr>
            <a:lvl5pPr marL="2286000" lvl="4" indent="-29845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5pPr>
            <a:lvl6pPr marL="2743200" lvl="5" indent="-29845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6pPr>
            <a:lvl7pPr marL="3200400" lvl="6" indent="-29845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7pPr>
            <a:lvl8pPr marL="3657600" lvl="7" indent="-29845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8pPr>
            <a:lvl9pPr marL="4114800" lvl="8" indent="-29845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lt1"/>
                </a:solidFill>
                <a:latin typeface="Lato"/>
                <a:ea typeface="Lato"/>
                <a:cs typeface="Lato"/>
                <a:sym typeface="Lato"/>
              </a:defRPr>
            </a:lvl1pPr>
            <a:lvl2pPr lvl="1" algn="r">
              <a:buNone/>
              <a:defRPr sz="1000">
                <a:solidFill>
                  <a:schemeClr val="lt1"/>
                </a:solidFill>
                <a:latin typeface="Lato"/>
                <a:ea typeface="Lato"/>
                <a:cs typeface="Lato"/>
                <a:sym typeface="Lato"/>
              </a:defRPr>
            </a:lvl2pPr>
            <a:lvl3pPr lvl="2" algn="r">
              <a:buNone/>
              <a:defRPr sz="1000">
                <a:solidFill>
                  <a:schemeClr val="lt1"/>
                </a:solidFill>
                <a:latin typeface="Lato"/>
                <a:ea typeface="Lato"/>
                <a:cs typeface="Lato"/>
                <a:sym typeface="Lato"/>
              </a:defRPr>
            </a:lvl3pPr>
            <a:lvl4pPr lvl="3" algn="r">
              <a:buNone/>
              <a:defRPr sz="1000">
                <a:solidFill>
                  <a:schemeClr val="lt1"/>
                </a:solidFill>
                <a:latin typeface="Lato"/>
                <a:ea typeface="Lato"/>
                <a:cs typeface="Lato"/>
                <a:sym typeface="Lato"/>
              </a:defRPr>
            </a:lvl4pPr>
            <a:lvl5pPr lvl="4" algn="r">
              <a:buNone/>
              <a:defRPr sz="1000">
                <a:solidFill>
                  <a:schemeClr val="lt1"/>
                </a:solidFill>
                <a:latin typeface="Lato"/>
                <a:ea typeface="Lato"/>
                <a:cs typeface="Lato"/>
                <a:sym typeface="Lato"/>
              </a:defRPr>
            </a:lvl5pPr>
            <a:lvl6pPr lvl="5" algn="r">
              <a:buNone/>
              <a:defRPr sz="1000">
                <a:solidFill>
                  <a:schemeClr val="lt1"/>
                </a:solidFill>
                <a:latin typeface="Lato"/>
                <a:ea typeface="Lato"/>
                <a:cs typeface="Lato"/>
                <a:sym typeface="Lato"/>
              </a:defRPr>
            </a:lvl6pPr>
            <a:lvl7pPr lvl="6" algn="r">
              <a:buNone/>
              <a:defRPr sz="1000">
                <a:solidFill>
                  <a:schemeClr val="lt1"/>
                </a:solidFill>
                <a:latin typeface="Lato"/>
                <a:ea typeface="Lato"/>
                <a:cs typeface="Lato"/>
                <a:sym typeface="Lato"/>
              </a:defRPr>
            </a:lvl7pPr>
            <a:lvl8pPr lvl="7" algn="r">
              <a:buNone/>
              <a:defRPr sz="1000">
                <a:solidFill>
                  <a:schemeClr val="lt1"/>
                </a:solidFill>
                <a:latin typeface="Lato"/>
                <a:ea typeface="Lato"/>
                <a:cs typeface="Lato"/>
                <a:sym typeface="Lato"/>
              </a:defRPr>
            </a:lvl8pPr>
            <a:lvl9pPr lvl="8" algn="r">
              <a:buNone/>
              <a:defRPr sz="1000">
                <a:solidFill>
                  <a:schemeClr val="l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l"/>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0.png"/><Relationship Id="rId5" Type="http://schemas.openxmlformats.org/officeDocument/2006/relationships/image" Target="../media/image9.jp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V7NcU8cozho" TargetMode="External"/><Relationship Id="rId2" Type="http://schemas.openxmlformats.org/officeDocument/2006/relationships/hyperlink" Target="https://www.mixanitouxronou.gr/i-iroiki-exodos-ton-yperaspiston-toy-mesologgioy-otan-teleiosan-oles-oi-trofes-ta-zoa-kai-ta-chorta-oi-poliorkimenoi-kynigoysan-akoma-kai-pontikia-eno-ypirxan-kroysmata-nekrofagias/" TargetMode="Externa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s://el.wikipedia.org/wiki/%CE%91%CE%BD%CE%B4%CF%81%CE%AD%CE%B1%CF%82_%CE%9C%CE%B9%CE%B1%CE%BF%CF%8D%CE%BB%CE%B7%CF%82"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13"/>
          <p:cNvSpPr txBox="1">
            <a:spLocks noGrp="1"/>
          </p:cNvSpPr>
          <p:nvPr>
            <p:ph type="ctrTitle"/>
          </p:nvPr>
        </p:nvSpPr>
        <p:spPr>
          <a:xfrm>
            <a:off x="2900425" y="1298275"/>
            <a:ext cx="4696500" cy="1394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l" dirty="0"/>
              <a:t>Η έξοδος του Μεσολογγίου </a:t>
            </a:r>
            <a:endParaRPr dirty="0"/>
          </a:p>
        </p:txBody>
      </p:sp>
      <p:pic>
        <p:nvPicPr>
          <p:cNvPr id="135" name="Google Shape;135;p13"/>
          <p:cNvPicPr preferRelativeResize="0"/>
          <p:nvPr/>
        </p:nvPicPr>
        <p:blipFill>
          <a:blip r:embed="rId3">
            <a:alphaModFix/>
          </a:blip>
          <a:stretch>
            <a:fillRect/>
          </a:stretch>
        </p:blipFill>
        <p:spPr>
          <a:xfrm>
            <a:off x="5729575" y="2108850"/>
            <a:ext cx="3298125" cy="2409350"/>
          </a:xfrm>
          <a:prstGeom prst="rect">
            <a:avLst/>
          </a:prstGeom>
          <a:noFill/>
          <a:ln>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22"/>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l"/>
              <a:t>Διονύσιος Σολωμός- “Οι Ελεύθεροι πολιορκημένοι”</a:t>
            </a:r>
            <a:endParaRPr/>
          </a:p>
        </p:txBody>
      </p:sp>
      <p:sp>
        <p:nvSpPr>
          <p:cNvPr id="192" name="Google Shape;192;p22"/>
          <p:cNvSpPr txBox="1">
            <a:spLocks noGrp="1"/>
          </p:cNvSpPr>
          <p:nvPr>
            <p:ph type="body" idx="1"/>
          </p:nvPr>
        </p:nvSpPr>
        <p:spPr>
          <a:xfrm>
            <a:off x="4025075" y="1567550"/>
            <a:ext cx="4311300" cy="2911200"/>
          </a:xfrm>
          <a:prstGeom prst="rect">
            <a:avLst/>
          </a:prstGeom>
        </p:spPr>
        <p:txBody>
          <a:bodyPr spcFirstLastPara="1" wrap="square" lIns="91425" tIns="91425" rIns="91425" bIns="91425" anchor="t" anchorCtr="0">
            <a:noAutofit/>
          </a:bodyPr>
          <a:lstStyle/>
          <a:p>
            <a:pPr marL="0" lvl="0" indent="0" algn="l" rtl="0">
              <a:lnSpc>
                <a:spcPct val="95000"/>
              </a:lnSpc>
              <a:spcBef>
                <a:spcPts val="0"/>
              </a:spcBef>
              <a:spcAft>
                <a:spcPts val="0"/>
              </a:spcAft>
              <a:buSzPts val="770"/>
              <a:buNone/>
            </a:pPr>
            <a:r>
              <a:rPr lang="el" sz="1250">
                <a:latin typeface="Verdana"/>
                <a:ea typeface="Verdana"/>
                <a:cs typeface="Verdana"/>
                <a:sym typeface="Verdana"/>
              </a:rPr>
              <a:t>“Άκρα του τάφου σιωπή στον κάμπο βασιλεύει·</a:t>
            </a:r>
            <a:endParaRPr sz="1250">
              <a:latin typeface="Verdana"/>
              <a:ea typeface="Verdana"/>
              <a:cs typeface="Verdana"/>
              <a:sym typeface="Verdana"/>
            </a:endParaRPr>
          </a:p>
          <a:p>
            <a:pPr marL="0" lvl="0" indent="0" algn="l" rtl="0">
              <a:lnSpc>
                <a:spcPct val="95000"/>
              </a:lnSpc>
              <a:spcBef>
                <a:spcPts val="1200"/>
              </a:spcBef>
              <a:spcAft>
                <a:spcPts val="0"/>
              </a:spcAft>
              <a:buSzPts val="770"/>
              <a:buNone/>
            </a:pPr>
            <a:r>
              <a:rPr lang="el" sz="1250">
                <a:latin typeface="Verdana"/>
                <a:ea typeface="Verdana"/>
                <a:cs typeface="Verdana"/>
                <a:sym typeface="Verdana"/>
              </a:rPr>
              <a:t>λαλεί πουλί, παίρνει σπυρί, κι η μάνα το ζηλεύει.</a:t>
            </a:r>
            <a:endParaRPr sz="1250">
              <a:latin typeface="Arial"/>
              <a:ea typeface="Arial"/>
              <a:cs typeface="Arial"/>
              <a:sym typeface="Arial"/>
            </a:endParaRPr>
          </a:p>
          <a:p>
            <a:pPr marL="0" lvl="0" indent="0" algn="l" rtl="0">
              <a:lnSpc>
                <a:spcPct val="95000"/>
              </a:lnSpc>
              <a:spcBef>
                <a:spcPts val="1200"/>
              </a:spcBef>
              <a:spcAft>
                <a:spcPts val="0"/>
              </a:spcAft>
              <a:buSzPts val="770"/>
              <a:buNone/>
            </a:pPr>
            <a:r>
              <a:rPr lang="el" sz="1250">
                <a:latin typeface="Verdana"/>
                <a:ea typeface="Verdana"/>
                <a:cs typeface="Verdana"/>
                <a:sym typeface="Verdana"/>
              </a:rPr>
              <a:t>Τα μάτια η πείνα εμαύρισε· στα μάτια η μάνα μνέει·</a:t>
            </a:r>
            <a:endParaRPr sz="1250">
              <a:latin typeface="Arial"/>
              <a:ea typeface="Arial"/>
              <a:cs typeface="Arial"/>
              <a:sym typeface="Arial"/>
            </a:endParaRPr>
          </a:p>
          <a:p>
            <a:pPr marL="0" lvl="0" indent="0" algn="l" rtl="0">
              <a:lnSpc>
                <a:spcPct val="95000"/>
              </a:lnSpc>
              <a:spcBef>
                <a:spcPts val="1200"/>
              </a:spcBef>
              <a:spcAft>
                <a:spcPts val="0"/>
              </a:spcAft>
              <a:buSzPts val="770"/>
              <a:buNone/>
            </a:pPr>
            <a:r>
              <a:rPr lang="el" sz="1250">
                <a:latin typeface="Verdana"/>
                <a:ea typeface="Verdana"/>
                <a:cs typeface="Verdana"/>
                <a:sym typeface="Verdana"/>
              </a:rPr>
              <a:t>στέκει ο Σουλιώτης ο καλός παράμερα καί κλαίει:</a:t>
            </a:r>
            <a:endParaRPr sz="1250">
              <a:latin typeface="Arial"/>
              <a:ea typeface="Arial"/>
              <a:cs typeface="Arial"/>
              <a:sym typeface="Arial"/>
            </a:endParaRPr>
          </a:p>
          <a:p>
            <a:pPr marL="0" lvl="0" indent="0" algn="l" rtl="0">
              <a:lnSpc>
                <a:spcPct val="95000"/>
              </a:lnSpc>
              <a:spcBef>
                <a:spcPts val="1200"/>
              </a:spcBef>
              <a:spcAft>
                <a:spcPts val="0"/>
              </a:spcAft>
              <a:buSzPts val="770"/>
              <a:buNone/>
            </a:pPr>
            <a:r>
              <a:rPr lang="el" sz="1250">
                <a:latin typeface="Verdana"/>
                <a:ea typeface="Verdana"/>
                <a:cs typeface="Verdana"/>
                <a:sym typeface="Verdana"/>
              </a:rPr>
              <a:t>«Έρμο τουφέκι σκοτεινό, τι σ’ έχω γω στο χέρι;</a:t>
            </a:r>
            <a:endParaRPr sz="1250">
              <a:latin typeface="Arial"/>
              <a:ea typeface="Arial"/>
              <a:cs typeface="Arial"/>
              <a:sym typeface="Arial"/>
            </a:endParaRPr>
          </a:p>
          <a:p>
            <a:pPr marL="0" lvl="0" indent="0" algn="l" rtl="0">
              <a:lnSpc>
                <a:spcPct val="95000"/>
              </a:lnSpc>
              <a:spcBef>
                <a:spcPts val="1200"/>
              </a:spcBef>
              <a:spcAft>
                <a:spcPts val="1200"/>
              </a:spcAft>
              <a:buSzPts val="770"/>
              <a:buNone/>
            </a:pPr>
            <a:r>
              <a:rPr lang="el" sz="1250">
                <a:latin typeface="Verdana"/>
                <a:ea typeface="Verdana"/>
                <a:cs typeface="Verdana"/>
                <a:sym typeface="Verdana"/>
              </a:rPr>
              <a:t>οπού συ μού ΄γινες βαρύ κι ο Αγαρηνός το ξέρει»…”</a:t>
            </a:r>
            <a:endParaRPr sz="1250"/>
          </a:p>
        </p:txBody>
      </p:sp>
      <p:pic>
        <p:nvPicPr>
          <p:cNvPr id="193" name="Google Shape;193;p22"/>
          <p:cNvPicPr preferRelativeResize="0"/>
          <p:nvPr/>
        </p:nvPicPr>
        <p:blipFill>
          <a:blip r:embed="rId5">
            <a:alphaModFix/>
          </a:blip>
          <a:stretch>
            <a:fillRect/>
          </a:stretch>
        </p:blipFill>
        <p:spPr>
          <a:xfrm>
            <a:off x="0" y="1113550"/>
            <a:ext cx="4025075" cy="3690075"/>
          </a:xfrm>
          <a:prstGeom prst="rect">
            <a:avLst/>
          </a:prstGeom>
          <a:noFill/>
          <a:ln>
            <a:noFill/>
          </a:ln>
        </p:spPr>
      </p:pic>
      <p:pic>
        <p:nvPicPr>
          <p:cNvPr id="2" name="ΕΛΕΥΘΕΡΟΙ ΠΟΛΙΟΡΚΗΜΕΝΟΙ....Δ.ΣΟΛΩΜΟΣ.">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17525" y="363437"/>
            <a:ext cx="487363" cy="487363"/>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91973"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1600" dirty="0" smtClean="0"/>
              <a:t>Βιβλιογραφία-</a:t>
            </a:r>
            <a:r>
              <a:rPr lang="el-GR" sz="1600" dirty="0" err="1" smtClean="0"/>
              <a:t>Δικτυογραφία</a:t>
            </a:r>
            <a:r>
              <a:rPr lang="el-GR" sz="1600" dirty="0" smtClean="0"/>
              <a:t>:</a:t>
            </a:r>
            <a:br>
              <a:rPr lang="el-GR" sz="1600" dirty="0" smtClean="0"/>
            </a:br>
            <a:endParaRPr lang="el-GR" sz="1600" dirty="0"/>
          </a:p>
        </p:txBody>
      </p:sp>
      <p:sp>
        <p:nvSpPr>
          <p:cNvPr id="11" name="Θέση κειμένου 10"/>
          <p:cNvSpPr>
            <a:spLocks noGrp="1"/>
          </p:cNvSpPr>
          <p:nvPr>
            <p:ph type="body" idx="1"/>
          </p:nvPr>
        </p:nvSpPr>
        <p:spPr>
          <a:xfrm>
            <a:off x="529771" y="1937657"/>
            <a:ext cx="6274765" cy="1894114"/>
          </a:xfrm>
        </p:spPr>
        <p:txBody>
          <a:bodyPr>
            <a:noAutofit/>
          </a:bodyPr>
          <a:lstStyle/>
          <a:p>
            <a:pPr marL="146050" indent="0">
              <a:buNone/>
            </a:pPr>
            <a:r>
              <a:rPr lang="el-GR" sz="1200" dirty="0">
                <a:solidFill>
                  <a:srgbClr val="FFFFFF"/>
                </a:solidFill>
                <a:sym typeface="Montserrat"/>
              </a:rPr>
              <a:t/>
            </a:r>
            <a:br>
              <a:rPr lang="el-GR" sz="1200" dirty="0">
                <a:solidFill>
                  <a:srgbClr val="FFFFFF"/>
                </a:solidFill>
                <a:sym typeface="Montserrat"/>
              </a:rPr>
            </a:br>
            <a:endParaRPr lang="el-GR" sz="1200" dirty="0">
              <a:solidFill>
                <a:srgbClr val="FFFFFF"/>
              </a:solidFill>
              <a:sym typeface="Montserrat"/>
            </a:endParaRPr>
          </a:p>
          <a:p>
            <a:pPr marL="146050" indent="0">
              <a:buNone/>
            </a:pPr>
            <a:r>
              <a:rPr lang="en-US" sz="1200" dirty="0">
                <a:solidFill>
                  <a:srgbClr val="FFFFFF"/>
                </a:solidFill>
                <a:sym typeface="Montserrat"/>
                <a:hlinkClick r:id="rId2"/>
              </a:rPr>
              <a:t>https://www.mixanitouxronou.gr/i-iroiki-exodos-ton-yperaspiston-toy-mesologgioy-otan-teleiosan-oles-oi-trofes-ta-zoa-kai-ta-chorta-oi-poliorkimenoi-kynigoysan-akoma-kai-pontikia-eno-ypirxan-kroysmata-nekrofagias</a:t>
            </a:r>
            <a:r>
              <a:rPr lang="en-US" sz="1200" dirty="0" smtClean="0">
                <a:solidFill>
                  <a:srgbClr val="FFFFFF"/>
                </a:solidFill>
                <a:sym typeface="Montserrat"/>
                <a:hlinkClick r:id="rId2"/>
              </a:rPr>
              <a:t>/</a:t>
            </a:r>
            <a:endParaRPr lang="el-GR" sz="1200" dirty="0" smtClean="0">
              <a:solidFill>
                <a:srgbClr val="FFFFFF"/>
              </a:solidFill>
              <a:sym typeface="Montserrat"/>
            </a:endParaRPr>
          </a:p>
          <a:p>
            <a:pPr marL="146050" indent="0">
              <a:buNone/>
            </a:pPr>
            <a:r>
              <a:rPr lang="el-GR" sz="1200" dirty="0">
                <a:solidFill>
                  <a:srgbClr val="FFFFFF"/>
                </a:solidFill>
                <a:sym typeface="Montserrat"/>
              </a:rPr>
              <a:t/>
            </a:r>
            <a:br>
              <a:rPr lang="el-GR" sz="1200" dirty="0">
                <a:solidFill>
                  <a:srgbClr val="FFFFFF"/>
                </a:solidFill>
                <a:sym typeface="Montserrat"/>
              </a:rPr>
            </a:br>
            <a:r>
              <a:rPr lang="en-US" sz="1200" dirty="0">
                <a:solidFill>
                  <a:srgbClr val="FFFFFF"/>
                </a:solidFill>
                <a:sym typeface="Montserrat"/>
                <a:hlinkClick r:id="rId3"/>
              </a:rPr>
              <a:t>https://</a:t>
            </a:r>
            <a:r>
              <a:rPr lang="en-US" sz="1200" dirty="0" smtClean="0">
                <a:solidFill>
                  <a:srgbClr val="FFFFFF"/>
                </a:solidFill>
                <a:sym typeface="Montserrat"/>
                <a:hlinkClick r:id="rId3"/>
              </a:rPr>
              <a:t>www.youtube.com/watch?v=V7NcU8cozho</a:t>
            </a:r>
            <a:endParaRPr lang="el-GR" sz="1200" dirty="0" smtClean="0">
              <a:solidFill>
                <a:srgbClr val="FFFFFF"/>
              </a:solidFill>
              <a:sym typeface="Montserrat"/>
            </a:endParaRPr>
          </a:p>
          <a:p>
            <a:pPr marL="146050" indent="0">
              <a:buNone/>
            </a:pPr>
            <a:endParaRPr lang="en-US" sz="1200" dirty="0">
              <a:solidFill>
                <a:srgbClr val="FFFFFF"/>
              </a:solidFill>
              <a:sym typeface="Montserrat"/>
            </a:endParaRPr>
          </a:p>
          <a:p>
            <a:pPr marL="146050" indent="0">
              <a:buNone/>
            </a:pPr>
            <a:endParaRPr lang="el-GR" sz="1200" dirty="0"/>
          </a:p>
        </p:txBody>
      </p:sp>
    </p:spTree>
    <p:extLst>
      <p:ext uri="{BB962C8B-B14F-4D97-AF65-F5344CB8AC3E}">
        <p14:creationId xmlns:p14="http://schemas.microsoft.com/office/powerpoint/2010/main" val="31437033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Σας ευχαριστούμε</a:t>
            </a:r>
            <a:endParaRPr lang="el-GR" dirty="0"/>
          </a:p>
        </p:txBody>
      </p:sp>
      <p:sp>
        <p:nvSpPr>
          <p:cNvPr id="3" name="Θέση κειμένου 2"/>
          <p:cNvSpPr>
            <a:spLocks noGrp="1"/>
          </p:cNvSpPr>
          <p:nvPr>
            <p:ph type="body" idx="1"/>
          </p:nvPr>
        </p:nvSpPr>
        <p:spPr/>
        <p:txBody>
          <a:bodyPr/>
          <a:lstStyle/>
          <a:p>
            <a:r>
              <a:rPr lang="el-GR" smtClean="0"/>
              <a:t>Αλεξανδρής Νίκος</a:t>
            </a:r>
          </a:p>
          <a:p>
            <a:r>
              <a:rPr lang="el-GR" smtClean="0"/>
              <a:t>Εμμανουήλ Χρήστος</a:t>
            </a:r>
            <a:endParaRPr lang="el-GR" dirty="0"/>
          </a:p>
        </p:txBody>
      </p:sp>
    </p:spTree>
    <p:extLst>
      <p:ext uri="{BB962C8B-B14F-4D97-AF65-F5344CB8AC3E}">
        <p14:creationId xmlns:p14="http://schemas.microsoft.com/office/powerpoint/2010/main" val="1967992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14"/>
          <p:cNvSpPr txBox="1">
            <a:spLocks noGrp="1"/>
          </p:cNvSpPr>
          <p:nvPr>
            <p:ph type="title"/>
          </p:nvPr>
        </p:nvSpPr>
        <p:spPr>
          <a:xfrm>
            <a:off x="1147475" y="361600"/>
            <a:ext cx="7038900" cy="914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l"/>
              <a:t>Εισαγωγή</a:t>
            </a:r>
            <a:endParaRPr/>
          </a:p>
        </p:txBody>
      </p:sp>
      <p:sp>
        <p:nvSpPr>
          <p:cNvPr id="141" name="Google Shape;141;p14"/>
          <p:cNvSpPr txBox="1">
            <a:spLocks noGrp="1"/>
          </p:cNvSpPr>
          <p:nvPr>
            <p:ph type="body" idx="1"/>
          </p:nvPr>
        </p:nvSpPr>
        <p:spPr>
          <a:xfrm>
            <a:off x="1297500" y="1567550"/>
            <a:ext cx="7038900" cy="2911200"/>
          </a:xfrm>
          <a:prstGeom prst="rect">
            <a:avLst/>
          </a:prstGeom>
          <a:solidFill>
            <a:schemeClr val="dk1"/>
          </a:solidFill>
          <a:ln w="9525" cap="flat" cmpd="sng">
            <a:solidFill>
              <a:srgbClr val="202122"/>
            </a:solidFill>
            <a:prstDash val="solid"/>
            <a:round/>
            <a:headEnd type="none" w="sm" len="sm"/>
            <a:tailEnd type="none" w="sm" len="sm"/>
          </a:ln>
        </p:spPr>
        <p:txBody>
          <a:bodyPr spcFirstLastPara="1" wrap="square" lIns="91425" tIns="91425" rIns="91425" bIns="91425" anchor="t" anchorCtr="0">
            <a:normAutofit/>
          </a:bodyPr>
          <a:lstStyle/>
          <a:p>
            <a:pPr marL="0" lvl="0" indent="0" algn="l" rtl="0">
              <a:spcBef>
                <a:spcPts val="0"/>
              </a:spcBef>
              <a:spcAft>
                <a:spcPts val="0"/>
              </a:spcAft>
              <a:buNone/>
            </a:pPr>
            <a:r>
              <a:rPr lang="el" sz="1400">
                <a:latin typeface="Arial"/>
                <a:ea typeface="Arial"/>
                <a:cs typeface="Arial"/>
                <a:sym typeface="Arial"/>
              </a:rPr>
              <a:t>Μία από τις κορυφαίες στιγμές όχι μόνο της Επανάστασης του 1821 αλλά και ολόκληρης της νεότερης ελληνικής και παγκόσμιας ιστορίας είναι αναμφίβολα η ηρωική έξοδος του Μεσολογγίου και η πτώση της πόλης στα χέρια των Τουρκαλβανών και των Αιγυπτίων (Απρίλιος 1826). Πρόκειται για ένα γεγονός που συντάραξε όχι μόνο την ελληνική αλλά και την παγκόσμια κοινή γνώμη. </a:t>
            </a:r>
            <a:endParaRPr sz="1400">
              <a:latin typeface="Arial"/>
              <a:ea typeface="Arial"/>
              <a:cs typeface="Arial"/>
              <a:sym typeface="Arial"/>
            </a:endParaRPr>
          </a:p>
          <a:p>
            <a:pPr marL="0" lvl="0" indent="0" algn="l" rtl="0">
              <a:spcBef>
                <a:spcPts val="1200"/>
              </a:spcBef>
              <a:spcAft>
                <a:spcPts val="0"/>
              </a:spcAft>
              <a:buNone/>
            </a:pPr>
            <a:endParaRPr sz="1800" i="1" u="sng" baseline="30000">
              <a:solidFill>
                <a:schemeClr val="hlink"/>
              </a:solidFill>
              <a:highlight>
                <a:srgbClr val="FFFFFF"/>
              </a:highlight>
              <a:latin typeface="Arial"/>
              <a:ea typeface="Arial"/>
              <a:cs typeface="Arial"/>
              <a:sym typeface="Arial"/>
            </a:endParaRPr>
          </a:p>
          <a:p>
            <a:pPr marL="0" lvl="0" indent="0" algn="l" rtl="0">
              <a:spcBef>
                <a:spcPts val="0"/>
              </a:spcBef>
              <a:spcAft>
                <a:spcPts val="1200"/>
              </a:spcAft>
              <a:buNone/>
            </a:pPr>
            <a:endParaRPr sz="1100" i="1">
              <a:latin typeface="Arial"/>
              <a:ea typeface="Arial"/>
              <a:cs typeface="Arial"/>
              <a:sym typeface="Arial"/>
            </a:endParaRPr>
          </a:p>
        </p:txBody>
      </p:sp>
      <p:pic>
        <p:nvPicPr>
          <p:cNvPr id="142" name="Google Shape;142;p14"/>
          <p:cNvPicPr preferRelativeResize="0"/>
          <p:nvPr/>
        </p:nvPicPr>
        <p:blipFill>
          <a:blip r:embed="rId3">
            <a:alphaModFix/>
          </a:blip>
          <a:stretch>
            <a:fillRect/>
          </a:stretch>
        </p:blipFill>
        <p:spPr>
          <a:xfrm>
            <a:off x="4756150" y="2843675"/>
            <a:ext cx="3580251" cy="2011324"/>
          </a:xfrm>
          <a:prstGeom prst="rect">
            <a:avLst/>
          </a:prstGeom>
          <a:noFill/>
          <a:ln>
            <a:noFill/>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15"/>
          <p:cNvSpPr txBox="1">
            <a:spLocks noGrp="1"/>
          </p:cNvSpPr>
          <p:nvPr>
            <p:ph type="body" idx="1"/>
          </p:nvPr>
        </p:nvSpPr>
        <p:spPr>
          <a:xfrm>
            <a:off x="929000" y="974325"/>
            <a:ext cx="4316400" cy="35043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l" sz="1700"/>
              <a:t>Ανδρέας  Μιαούλης:</a:t>
            </a:r>
            <a:endParaRPr sz="1700"/>
          </a:p>
          <a:p>
            <a:pPr marL="0" lvl="0" indent="0" algn="l" rtl="0">
              <a:spcBef>
                <a:spcPts val="1200"/>
              </a:spcBef>
              <a:spcAft>
                <a:spcPts val="1200"/>
              </a:spcAft>
              <a:buNone/>
            </a:pPr>
            <a:r>
              <a:rPr lang="el" sz="1250">
                <a:highlight>
                  <a:schemeClr val="dk1"/>
                </a:highlight>
                <a:latin typeface="Arial"/>
                <a:ea typeface="Arial"/>
                <a:cs typeface="Arial"/>
                <a:sym typeface="Arial"/>
              </a:rPr>
              <a:t>Ο </a:t>
            </a:r>
            <a:r>
              <a:rPr lang="el" sz="1250">
                <a:highlight>
                  <a:schemeClr val="dk1"/>
                </a:highlight>
                <a:uFill>
                  <a:noFill/>
                </a:uFill>
                <a:latin typeface="Arial"/>
                <a:ea typeface="Arial"/>
                <a:cs typeface="Arial"/>
                <a:sym typeface="Arial"/>
                <a:hlinkClick r:id="rId3"/>
              </a:rPr>
              <a:t>Ανδρέας Μιαούλης</a:t>
            </a:r>
            <a:r>
              <a:rPr lang="el" sz="1250">
                <a:highlight>
                  <a:schemeClr val="dk1"/>
                </a:highlight>
                <a:latin typeface="Arial"/>
                <a:ea typeface="Arial"/>
                <a:cs typeface="Arial"/>
                <a:sym typeface="Arial"/>
              </a:rPr>
              <a:t> με τον στόλο του κατάφερνε να ανεφοδιάζει το Μεσολόγγι και η άμυνα των πολιορκημένων παρέμενε ισχυρ</a:t>
            </a:r>
            <a:r>
              <a:rPr lang="el" sz="1250">
                <a:highlight>
                  <a:srgbClr val="06272E"/>
                </a:highlight>
                <a:latin typeface="Arial"/>
                <a:ea typeface="Arial"/>
                <a:cs typeface="Arial"/>
                <a:sym typeface="Arial"/>
              </a:rPr>
              <a:t>ή.</a:t>
            </a:r>
            <a:endParaRPr sz="1900">
              <a:highlight>
                <a:srgbClr val="06272E"/>
              </a:highlight>
            </a:endParaRPr>
          </a:p>
        </p:txBody>
      </p:sp>
      <p:pic>
        <p:nvPicPr>
          <p:cNvPr id="148" name="Google Shape;148;p15"/>
          <p:cNvPicPr preferRelativeResize="0"/>
          <p:nvPr/>
        </p:nvPicPr>
        <p:blipFill>
          <a:blip r:embed="rId4">
            <a:alphaModFix/>
          </a:blip>
          <a:stretch>
            <a:fillRect/>
          </a:stretch>
        </p:blipFill>
        <p:spPr>
          <a:xfrm>
            <a:off x="5335033" y="777733"/>
            <a:ext cx="3080700" cy="3916669"/>
          </a:xfrm>
          <a:prstGeom prst="rect">
            <a:avLst/>
          </a:prstGeom>
          <a:noFill/>
          <a:ln>
            <a:noFill/>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16"/>
          <p:cNvSpPr txBox="1">
            <a:spLocks noGrp="1"/>
          </p:cNvSpPr>
          <p:nvPr>
            <p:ph type="body" idx="1"/>
          </p:nvPr>
        </p:nvSpPr>
        <p:spPr>
          <a:xfrm>
            <a:off x="1144250" y="759075"/>
            <a:ext cx="4735800" cy="3719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l" sz="1500" dirty="0">
                <a:highlight>
                  <a:srgbClr val="06272E"/>
                </a:highlight>
              </a:rPr>
              <a:t>Κιουταχής:</a:t>
            </a:r>
            <a:endParaRPr sz="1500" dirty="0">
              <a:highlight>
                <a:srgbClr val="06272E"/>
              </a:highlight>
            </a:endParaRPr>
          </a:p>
          <a:p>
            <a:pPr marL="0" lvl="0" indent="0">
              <a:spcBef>
                <a:spcPts val="1200"/>
              </a:spcBef>
              <a:spcAft>
                <a:spcPts val="1200"/>
              </a:spcAft>
              <a:buNone/>
            </a:pPr>
            <a:r>
              <a:rPr lang="el" sz="1250" dirty="0">
                <a:highlight>
                  <a:srgbClr val="06272E"/>
                </a:highlight>
                <a:latin typeface="Arial"/>
                <a:ea typeface="Arial"/>
                <a:cs typeface="Arial"/>
                <a:sym typeface="Arial"/>
              </a:rPr>
              <a:t>Ο Μεχμέτ Ρεσίτ Πασάς, 1780-1839, ήταν σπουδαίος Οθωμανός στρατηγός κατά τη διάρκεια της Ελληνικής Επανάστασης που αργότερα διετέλεσε και Μέγας </a:t>
            </a:r>
            <a:r>
              <a:rPr lang="el" sz="1250" dirty="0" smtClean="0">
                <a:highlight>
                  <a:srgbClr val="06272E"/>
                </a:highlight>
                <a:latin typeface="Arial"/>
                <a:ea typeface="Arial"/>
                <a:cs typeface="Arial"/>
                <a:sym typeface="Arial"/>
              </a:rPr>
              <a:t>Βεζίρης.</a:t>
            </a:r>
            <a:r>
              <a:rPr lang="el-GR" dirty="0">
                <a:highlight>
                  <a:srgbClr val="06272E"/>
                </a:highlight>
                <a:ea typeface="Arial"/>
                <a:cs typeface="Arial"/>
              </a:rPr>
              <a:t> </a:t>
            </a:r>
            <a:r>
              <a:rPr lang="el-GR" dirty="0" smtClean="0">
                <a:highlight>
                  <a:srgbClr val="06272E"/>
                </a:highlight>
                <a:ea typeface="Arial"/>
                <a:cs typeface="Arial"/>
              </a:rPr>
              <a:t>Σ</a:t>
            </a:r>
            <a:r>
              <a:rPr lang="el-GR" dirty="0" smtClean="0"/>
              <a:t>υγκέντρωσε </a:t>
            </a:r>
            <a:r>
              <a:rPr lang="el-GR" dirty="0"/>
              <a:t>μεγάλο στρατό στη </a:t>
            </a:r>
            <a:r>
              <a:rPr lang="el-GR" dirty="0" smtClean="0"/>
              <a:t>Λάρισα</a:t>
            </a:r>
            <a:r>
              <a:rPr lang="el-GR" dirty="0"/>
              <a:t> και κατευθύνθηκε στο Μεσολόγγι. Στα τέλη Απριλίου 1825 στρατοπέδευσε στην περιοχή και ξεκίνησε την πολιορκία του Μεσολογγίου. Όλες οι επιθέσεις που επιχείρησε ο Κιουταχής εναντίον της πόλης απέτυχαν, όπως και η προσπάθεια του να αποκλείσει τον ανεφοδιασμό της πόλης από στεριά και θάλασσα.</a:t>
            </a:r>
            <a:endParaRPr sz="1500" dirty="0">
              <a:highlight>
                <a:srgbClr val="06272E"/>
              </a:highlight>
            </a:endParaRPr>
          </a:p>
        </p:txBody>
      </p:sp>
      <p:pic>
        <p:nvPicPr>
          <p:cNvPr id="154" name="Google Shape;154;p16"/>
          <p:cNvPicPr preferRelativeResize="0"/>
          <p:nvPr/>
        </p:nvPicPr>
        <p:blipFill>
          <a:blip r:embed="rId3">
            <a:alphaModFix/>
          </a:blip>
          <a:stretch>
            <a:fillRect/>
          </a:stretch>
        </p:blipFill>
        <p:spPr>
          <a:xfrm>
            <a:off x="6151850" y="1166926"/>
            <a:ext cx="2560925" cy="3418975"/>
          </a:xfrm>
          <a:prstGeom prst="rect">
            <a:avLst/>
          </a:prstGeom>
          <a:noFill/>
          <a:ln>
            <a:noFill/>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17"/>
          <p:cNvSpPr txBox="1">
            <a:spLocks noGrp="1"/>
          </p:cNvSpPr>
          <p:nvPr>
            <p:ph type="body" idx="1"/>
          </p:nvPr>
        </p:nvSpPr>
        <p:spPr>
          <a:xfrm>
            <a:off x="1030975" y="1170800"/>
            <a:ext cx="2979600" cy="326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l" sz="1500"/>
              <a:t>Καραϊσκάκης:</a:t>
            </a:r>
            <a:endParaRPr sz="1500"/>
          </a:p>
          <a:p>
            <a:pPr marL="0" lvl="0" indent="0" algn="l" rtl="0">
              <a:spcBef>
                <a:spcPts val="1200"/>
              </a:spcBef>
              <a:spcAft>
                <a:spcPts val="1200"/>
              </a:spcAft>
              <a:buNone/>
            </a:pPr>
            <a:r>
              <a:rPr lang="el" sz="1600">
                <a:highlight>
                  <a:srgbClr val="06272E"/>
                </a:highlight>
              </a:rPr>
              <a:t> </a:t>
            </a:r>
            <a:r>
              <a:rPr lang="el" sz="1350">
                <a:highlight>
                  <a:srgbClr val="06272E"/>
                </a:highlight>
                <a:latin typeface="Arial"/>
                <a:ea typeface="Arial"/>
                <a:cs typeface="Arial"/>
                <a:sym typeface="Arial"/>
              </a:rPr>
              <a:t>Διεξήγαγε πόλεμο φθοράς στα νώτα του στρατεύματος του Κιουταχή, αναγκάζοντάς τον να περάσει σε θέση άμυνας, τον Οκτώβριο του 1825.</a:t>
            </a:r>
            <a:endParaRPr sz="1600">
              <a:highlight>
                <a:srgbClr val="06272E"/>
              </a:highlight>
            </a:endParaRPr>
          </a:p>
        </p:txBody>
      </p:sp>
      <p:pic>
        <p:nvPicPr>
          <p:cNvPr id="160" name="Google Shape;160;p17"/>
          <p:cNvPicPr preferRelativeResize="0"/>
          <p:nvPr/>
        </p:nvPicPr>
        <p:blipFill>
          <a:blip r:embed="rId3">
            <a:alphaModFix/>
          </a:blip>
          <a:stretch>
            <a:fillRect/>
          </a:stretch>
        </p:blipFill>
        <p:spPr>
          <a:xfrm>
            <a:off x="4633675" y="1212225"/>
            <a:ext cx="4067226" cy="3183550"/>
          </a:xfrm>
          <a:prstGeom prst="rect">
            <a:avLst/>
          </a:prstGeom>
          <a:noFill/>
          <a:ln>
            <a:noFill/>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18"/>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l"/>
              <a:t>Η κατάσταση του Μεσολογγίου</a:t>
            </a:r>
            <a:endParaRPr/>
          </a:p>
        </p:txBody>
      </p:sp>
      <p:sp>
        <p:nvSpPr>
          <p:cNvPr id="166" name="Google Shape;166;p18"/>
          <p:cNvSpPr txBox="1">
            <a:spLocks noGrp="1"/>
          </p:cNvSpPr>
          <p:nvPr>
            <p:ph type="body" idx="1"/>
          </p:nvPr>
        </p:nvSpPr>
        <p:spPr>
          <a:xfrm>
            <a:off x="1297500" y="1567550"/>
            <a:ext cx="7038900" cy="2911200"/>
          </a:xfrm>
          <a:prstGeom prst="rect">
            <a:avLst/>
          </a:prstGeom>
        </p:spPr>
        <p:txBody>
          <a:bodyPr spcFirstLastPara="1" wrap="square" lIns="91425" tIns="91425" rIns="91425" bIns="91425" anchor="t" anchorCtr="0">
            <a:normAutofit fontScale="77500" lnSpcReduction="20000"/>
          </a:bodyPr>
          <a:lstStyle/>
          <a:p>
            <a:pPr marL="0" lvl="0" indent="0" algn="l" rtl="0">
              <a:spcBef>
                <a:spcPts val="0"/>
              </a:spcBef>
              <a:spcAft>
                <a:spcPts val="0"/>
              </a:spcAft>
              <a:buNone/>
            </a:pPr>
            <a:r>
              <a:rPr lang="el" sz="2010">
                <a:highlight>
                  <a:srgbClr val="06272E"/>
                </a:highlight>
                <a:latin typeface="Arial"/>
                <a:ea typeface="Arial"/>
                <a:cs typeface="Arial"/>
                <a:sym typeface="Arial"/>
              </a:rPr>
              <a:t>Π</a:t>
            </a:r>
            <a:r>
              <a:rPr lang="el" sz="2048">
                <a:highlight>
                  <a:srgbClr val="06272E"/>
                </a:highlight>
                <a:latin typeface="Arial"/>
                <a:ea typeface="Arial"/>
                <a:cs typeface="Arial"/>
                <a:sym typeface="Arial"/>
              </a:rPr>
              <a:t>αρά τον ασφυκτικό κλοιό των τουρκοαιγυπτιακών δυνάμεων από ξηρά και θάλασσα, τις αλλεπάλληλες επιθέσεις και τη «βροχή» των 100.000 οβίδων που είχε σωριάσει τα πάντα σε ερείπια, οι επαναστατικές σημαίες κυμάτιζαν ακόμη υπερήφανα στις επάλξεις των τειχών της «ιεράς πόλεως» των Ελλήνων. Ωστόσο, ένας πιο φοβερός και ανελέητος εχθρός – η πείνα – έκαμψε τους θρυλικούς υπερασπιστές της....</a:t>
            </a:r>
            <a:endParaRPr sz="2048">
              <a:highlight>
                <a:srgbClr val="06272E"/>
              </a:highlight>
              <a:latin typeface="Arial"/>
              <a:ea typeface="Arial"/>
              <a:cs typeface="Arial"/>
              <a:sym typeface="Arial"/>
            </a:endParaRPr>
          </a:p>
          <a:p>
            <a:pPr marL="0" lvl="0" indent="0" algn="l" rtl="0">
              <a:spcBef>
                <a:spcPts val="1200"/>
              </a:spcBef>
              <a:spcAft>
                <a:spcPts val="0"/>
              </a:spcAft>
              <a:buNone/>
            </a:pPr>
            <a:r>
              <a:rPr lang="el" sz="2000">
                <a:highlight>
                  <a:srgbClr val="06272E"/>
                </a:highlight>
                <a:latin typeface="Arial"/>
                <a:ea typeface="Arial"/>
                <a:cs typeface="Arial"/>
                <a:sym typeface="Arial"/>
              </a:rPr>
              <a:t>Ήδη, από τα μέσα Φεβρουαρίου η κατάσταση στο Μεσολόγγι είχε αρχίσει να γίνεται τραγική. Δεν αρκούσαν πλέον για να τους ενθαρρύνουν οι ηρωισμοί και οι επιτυχημένες επιθετικές έξοδοι. Δεν είχαν πλέον κανένα μέσο να συντηρηθούν.</a:t>
            </a:r>
            <a:endParaRPr sz="2000">
              <a:highlight>
                <a:srgbClr val="06272E"/>
              </a:highlight>
              <a:latin typeface="Arial"/>
              <a:ea typeface="Arial"/>
              <a:cs typeface="Arial"/>
              <a:sym typeface="Arial"/>
            </a:endParaRPr>
          </a:p>
          <a:p>
            <a:pPr marL="0" lvl="0" indent="0" algn="l" rtl="0">
              <a:spcBef>
                <a:spcPts val="1200"/>
              </a:spcBef>
              <a:spcAft>
                <a:spcPts val="0"/>
              </a:spcAft>
              <a:buNone/>
            </a:pPr>
            <a:endParaRPr sz="1100">
              <a:solidFill>
                <a:srgbClr val="000000"/>
              </a:solidFill>
              <a:latin typeface="Arial"/>
              <a:ea typeface="Arial"/>
              <a:cs typeface="Arial"/>
              <a:sym typeface="Arial"/>
            </a:endParaRPr>
          </a:p>
          <a:p>
            <a:pPr marL="0" lvl="0" indent="0" algn="l" rtl="0">
              <a:spcBef>
                <a:spcPts val="1200"/>
              </a:spcBef>
              <a:spcAft>
                <a:spcPts val="0"/>
              </a:spcAft>
              <a:buNone/>
            </a:pPr>
            <a:endParaRPr sz="1400">
              <a:highlight>
                <a:srgbClr val="06272E"/>
              </a:highlight>
              <a:latin typeface="Arial"/>
              <a:ea typeface="Arial"/>
              <a:cs typeface="Arial"/>
              <a:sym typeface="Arial"/>
            </a:endParaRPr>
          </a:p>
          <a:p>
            <a:pPr marL="0" lvl="0" indent="0" algn="l" rtl="0">
              <a:spcBef>
                <a:spcPts val="1200"/>
              </a:spcBef>
              <a:spcAft>
                <a:spcPts val="0"/>
              </a:spcAft>
              <a:buNone/>
            </a:pPr>
            <a:endParaRPr sz="1100">
              <a:latin typeface="Arial"/>
              <a:ea typeface="Arial"/>
              <a:cs typeface="Arial"/>
              <a:sym typeface="Arial"/>
            </a:endParaRPr>
          </a:p>
          <a:p>
            <a:pPr marL="0" lvl="0" indent="0" algn="l" rtl="0">
              <a:spcBef>
                <a:spcPts val="1200"/>
              </a:spcBef>
              <a:spcAft>
                <a:spcPts val="1200"/>
              </a:spcAft>
              <a:buNone/>
            </a:pPr>
            <a:endParaRPr/>
          </a:p>
        </p:txBody>
      </p:sp>
      <p:pic>
        <p:nvPicPr>
          <p:cNvPr id="167" name="Google Shape;167;p18"/>
          <p:cNvPicPr preferRelativeResize="0"/>
          <p:nvPr/>
        </p:nvPicPr>
        <p:blipFill>
          <a:blip r:embed="rId3">
            <a:alphaModFix/>
          </a:blip>
          <a:stretch>
            <a:fillRect/>
          </a:stretch>
        </p:blipFill>
        <p:spPr>
          <a:xfrm>
            <a:off x="6640286" y="15607"/>
            <a:ext cx="2503714" cy="1551943"/>
          </a:xfrm>
          <a:prstGeom prst="rect">
            <a:avLst/>
          </a:prstGeom>
          <a:noFill/>
          <a:ln>
            <a:noFill/>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pic>
        <p:nvPicPr>
          <p:cNvPr id="172" name="Google Shape;172;p19"/>
          <p:cNvPicPr preferRelativeResize="0"/>
          <p:nvPr/>
        </p:nvPicPr>
        <p:blipFill>
          <a:blip r:embed="rId3">
            <a:alphaModFix/>
          </a:blip>
          <a:stretch>
            <a:fillRect/>
          </a:stretch>
        </p:blipFill>
        <p:spPr>
          <a:xfrm>
            <a:off x="4572000" y="0"/>
            <a:ext cx="4572000" cy="2571024"/>
          </a:xfrm>
          <a:prstGeom prst="rect">
            <a:avLst/>
          </a:prstGeom>
          <a:noFill/>
          <a:ln>
            <a:noFill/>
          </a:ln>
        </p:spPr>
      </p:pic>
      <p:sp>
        <p:nvSpPr>
          <p:cNvPr id="173" name="Google Shape;173;p19"/>
          <p:cNvSpPr txBox="1">
            <a:spLocks noGrp="1"/>
          </p:cNvSpPr>
          <p:nvPr>
            <p:ph type="body" idx="1"/>
          </p:nvPr>
        </p:nvSpPr>
        <p:spPr>
          <a:xfrm>
            <a:off x="498500" y="2571750"/>
            <a:ext cx="7035600" cy="24699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l" sz="1250">
                <a:highlight>
                  <a:srgbClr val="06272E"/>
                </a:highlight>
                <a:latin typeface="Arial"/>
                <a:ea typeface="Arial"/>
                <a:cs typeface="Arial"/>
                <a:sym typeface="Arial"/>
              </a:rPr>
              <a:t>Ο κλοιός γύρω από την πόλη είχε γίνει πλέον ασφυκτικός, ενώ οι βομβαρδισμοί ήταν αδιάκοποι και ανηλεείς. Τα τρόφιμα είχαν εκλείψει και οι ασθένειες μάστιζαν τους κατοίκους. Από τις 10 Μαρτίου είχε σταματήσει η διανομή άρτου στη φρουρά. Προκειμένου, λοιπόν, να εξασφαλισθεί το συσσίτιο, σφάζονταν καθημερινά οι γάτες, οι σκύλοι, τα γαϊδούρια, τα μουλάρια και τα άλογα. Στην πόλη δεν υπήρχαν ούτε καν χόρτα, διότι οι αγροί βρίσκονταν έξω από το τείχος. Οι Μεσολογγίτες είχαν πλέον πρόσβαση μόνο στα αλμυρίκια που φύτρωναν γύρω από τη λιμνοθάλασσα....</a:t>
            </a:r>
            <a:endParaRPr sz="1250">
              <a:highlight>
                <a:srgbClr val="06272E"/>
              </a:highlight>
              <a:latin typeface="Arial"/>
              <a:ea typeface="Arial"/>
              <a:cs typeface="Arial"/>
              <a:sym typeface="Arial"/>
            </a:endParaRPr>
          </a:p>
          <a:p>
            <a:pPr marL="0" lvl="0" indent="0" algn="l" rtl="0">
              <a:spcBef>
                <a:spcPts val="1200"/>
              </a:spcBef>
              <a:spcAft>
                <a:spcPts val="1200"/>
              </a:spcAft>
              <a:buNone/>
            </a:pPr>
            <a:r>
              <a:rPr lang="el" sz="1250" b="1">
                <a:highlight>
                  <a:srgbClr val="06272E"/>
                </a:highlight>
                <a:latin typeface="Arial"/>
                <a:ea typeface="Arial"/>
                <a:cs typeface="Arial"/>
                <a:sym typeface="Arial"/>
              </a:rPr>
              <a:t>Αφού καταναλώθηκαν όλα τα ζώα, οι κάτοικοι προσπάθησαν να κορέσουν την πείνα τους με ποντίκια, ενώ αναφέρθηκαν και περιστατικά νεκροφαγίας. </a:t>
            </a:r>
            <a:endParaRPr sz="1500" b="1">
              <a:highlight>
                <a:srgbClr val="06272E"/>
              </a:highlight>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20"/>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l"/>
              <a:t>Η έξοδος </a:t>
            </a:r>
            <a:endParaRPr/>
          </a:p>
        </p:txBody>
      </p:sp>
      <p:sp>
        <p:nvSpPr>
          <p:cNvPr id="179" name="Google Shape;179;p20"/>
          <p:cNvSpPr txBox="1">
            <a:spLocks noGrp="1"/>
          </p:cNvSpPr>
          <p:nvPr>
            <p:ph type="body" idx="1"/>
          </p:nvPr>
        </p:nvSpPr>
        <p:spPr>
          <a:xfrm>
            <a:off x="1297500" y="1567550"/>
            <a:ext cx="7038900" cy="2911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l" sz="1250">
                <a:highlight>
                  <a:srgbClr val="06272E"/>
                </a:highlight>
                <a:latin typeface="Arial"/>
                <a:ea typeface="Arial"/>
                <a:cs typeface="Arial"/>
                <a:sym typeface="Arial"/>
              </a:rPr>
              <a:t>Κάτω από αυτές τις φρικτές συνθήκες και μετά από μια αποτυχημένη προσπάθεια του Ανδρέα Μιαούλη να ανεφοδιάσει την πόλη δια θαλάσσης (30 Μαρτίου 1826), οι αρχηγοί των πολιορκημένων αποφάσισαν να επιχειρήσουν έξοδο.Στις 10 Απριλίου 1826, δύο ώρες μετά το σούρουπο οι πολιορκημένοι έκαναν ηρωική έξοδο από τα τείχη της πόλης. Το εγχείρημα διακρινόταν από υψηλότατο βαθμό επικινδυνότητας, λόγω του μεγάλου πλήθους των αμάχων που θα βάδιζαν δύσκολα και τους οποίους όφειλαν να προστατεύσουν οι ένοπλοι. Ωστόσο, ήταν προτιμότερο από τον αργό θάνατο εξαιτίας της ασιτίας.</a:t>
            </a:r>
            <a:endParaRPr sz="1250">
              <a:highlight>
                <a:srgbClr val="06272E"/>
              </a:highlight>
              <a:latin typeface="Arial"/>
              <a:ea typeface="Arial"/>
              <a:cs typeface="Arial"/>
              <a:sym typeface="Arial"/>
            </a:endParaRPr>
          </a:p>
          <a:p>
            <a:pPr marL="0" lvl="0" indent="0" algn="l" rtl="0">
              <a:spcBef>
                <a:spcPts val="1200"/>
              </a:spcBef>
              <a:spcAft>
                <a:spcPts val="0"/>
              </a:spcAft>
              <a:buNone/>
            </a:pPr>
            <a:endParaRPr sz="1100">
              <a:solidFill>
                <a:srgbClr val="000000"/>
              </a:solidFill>
              <a:latin typeface="Arial"/>
              <a:ea typeface="Arial"/>
              <a:cs typeface="Arial"/>
              <a:sym typeface="Arial"/>
            </a:endParaRPr>
          </a:p>
          <a:p>
            <a:pPr marL="0" lvl="0" indent="0" algn="l" rtl="0">
              <a:spcBef>
                <a:spcPts val="1200"/>
              </a:spcBef>
              <a:spcAft>
                <a:spcPts val="1200"/>
              </a:spcAft>
              <a:buNone/>
            </a:pPr>
            <a:endParaRPr sz="1250">
              <a:highlight>
                <a:srgbClr val="06272E"/>
              </a:highlight>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21"/>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endParaRPr/>
          </a:p>
        </p:txBody>
      </p:sp>
      <p:sp>
        <p:nvSpPr>
          <p:cNvPr id="185" name="Google Shape;185;p21"/>
          <p:cNvSpPr txBox="1">
            <a:spLocks noGrp="1"/>
          </p:cNvSpPr>
          <p:nvPr>
            <p:ph type="body" idx="1"/>
          </p:nvPr>
        </p:nvSpPr>
        <p:spPr>
          <a:xfrm>
            <a:off x="1297500" y="1567550"/>
            <a:ext cx="7038900" cy="29112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186" name="Google Shape;186;p21"/>
          <p:cNvPicPr preferRelativeResize="0"/>
          <p:nvPr/>
        </p:nvPicPr>
        <p:blipFill>
          <a:blip r:embed="rId3">
            <a:alphaModFix/>
          </a:blip>
          <a:stretch>
            <a:fillRect/>
          </a:stretch>
        </p:blipFill>
        <p:spPr>
          <a:xfrm>
            <a:off x="0" y="0"/>
            <a:ext cx="9144000" cy="5143500"/>
          </a:xfrm>
          <a:prstGeom prst="rect">
            <a:avLst/>
          </a:prstGeom>
          <a:noFill/>
          <a:ln>
            <a:noFill/>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Focus">
  <a:themeElements>
    <a:clrScheme name="Focus">
      <a:dk1>
        <a:srgbClr val="1B212C"/>
      </a:dk1>
      <a:lt1>
        <a:srgbClr val="FFFFFF"/>
      </a:lt1>
      <a:dk2>
        <a:srgbClr val="D9D9D9"/>
      </a:dk2>
      <a:lt2>
        <a:srgbClr val="82C7A5"/>
      </a:lt2>
      <a:accent1>
        <a:srgbClr val="0145AC"/>
      </a:accent1>
      <a:accent2>
        <a:srgbClr val="EECE1A"/>
      </a:accent2>
      <a:accent3>
        <a:srgbClr val="4E5567"/>
      </a:accent3>
      <a:accent4>
        <a:srgbClr val="F4D6AD"/>
      </a:accent4>
      <a:accent5>
        <a:srgbClr val="7890CD"/>
      </a:accent5>
      <a:accent6>
        <a:srgbClr val="F15E22"/>
      </a:accent6>
      <a:hlink>
        <a:srgbClr val="7890CD"/>
      </a:hlink>
      <a:folHlink>
        <a:srgbClr val="7890C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TotalTime>
  <Words>554</Words>
  <Application>Microsoft Office PowerPoint</Application>
  <PresentationFormat>Προβολή στην οθόνη (16:9)</PresentationFormat>
  <Paragraphs>32</Paragraphs>
  <Slides>12</Slides>
  <Notes>10</Notes>
  <HiddenSlides>0</HiddenSlides>
  <MMClips>1</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12</vt:i4>
      </vt:variant>
    </vt:vector>
  </HeadingPairs>
  <TitlesOfParts>
    <vt:vector size="17" baseType="lpstr">
      <vt:lpstr>Arial</vt:lpstr>
      <vt:lpstr>Montserrat</vt:lpstr>
      <vt:lpstr>Verdana</vt:lpstr>
      <vt:lpstr>Lato</vt:lpstr>
      <vt:lpstr>Focus</vt:lpstr>
      <vt:lpstr>Η έξοδος του Μεσολογγίου </vt:lpstr>
      <vt:lpstr>Εισαγωγή</vt:lpstr>
      <vt:lpstr>Παρουσίαση του PowerPoint</vt:lpstr>
      <vt:lpstr>Παρουσίαση του PowerPoint</vt:lpstr>
      <vt:lpstr>Παρουσίαση του PowerPoint</vt:lpstr>
      <vt:lpstr>Η κατάσταση του Μεσολογγίου</vt:lpstr>
      <vt:lpstr>Παρουσίαση του PowerPoint</vt:lpstr>
      <vt:lpstr>Η έξοδος </vt:lpstr>
      <vt:lpstr>Παρουσίαση του PowerPoint</vt:lpstr>
      <vt:lpstr>Διονύσιος Σολωμός- “Οι Ελεύθεροι πολιορκημένοι”</vt:lpstr>
      <vt:lpstr>Βιβλιογραφία-Δικτυογραφία: </vt:lpstr>
      <vt:lpstr>Σας ευχαριστούμε</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Η έξοδος του Μεσολογγίου</dc:title>
  <dc:creator>ΑΓΓΕΛΙΚΗ ΟΙΚΟΝΟΜΟΠΟΥΛΟΥ</dc:creator>
  <cp:lastModifiedBy>ΑΓΓΕΛΙΚΗ ΟΙΚΟΝΟΜΟΠΟΥΛΟΥ</cp:lastModifiedBy>
  <cp:revision>6</cp:revision>
  <dcterms:modified xsi:type="dcterms:W3CDTF">2021-03-23T10:34:36Z</dcterms:modified>
</cp:coreProperties>
</file>