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80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D4E6"/>
    <a:srgbClr val="FF0066"/>
    <a:srgbClr val="DD5F11"/>
    <a:srgbClr val="FF9900"/>
    <a:srgbClr val="CC3300"/>
    <a:srgbClr val="66FF33"/>
    <a:srgbClr val="00FF00"/>
    <a:srgbClr val="FF9933"/>
    <a:srgbClr val="A60A9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F3731E5-BDDA-451E-A92F-5089EEA43218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588881A-E11D-44F0-9FF2-DF2538188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Γεωμετρία στη φύση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83766" y="3429000"/>
            <a:ext cx="6560234" cy="1676400"/>
          </a:xfrm>
        </p:spPr>
        <p:txBody>
          <a:bodyPr/>
          <a:lstStyle/>
          <a:p>
            <a:r>
              <a:rPr lang="el-GR" dirty="0" smtClean="0"/>
              <a:t>Μαθηματικά Β΄ Γυμνασίου</a:t>
            </a:r>
          </a:p>
          <a:p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5715000"/>
            <a:ext cx="46482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Υπεύθυνος καθηγητής: </a:t>
            </a:r>
            <a:r>
              <a:rPr lang="el-GR" sz="2800" dirty="0" err="1" smtClean="0"/>
              <a:t>Ανδρεσάκης</a:t>
            </a:r>
            <a:r>
              <a:rPr lang="el-GR" sz="2800" dirty="0" smtClean="0"/>
              <a:t> Δημήτρης</a:t>
            </a:r>
            <a:endParaRPr lang="en-US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4648200" y="5715000"/>
            <a:ext cx="44958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Μαθήτρια: Παπαπαύλου         Ευαγγελία</a:t>
            </a:r>
            <a:endParaRPr lang="en-US" sz="2800" dirty="0"/>
          </a:p>
        </p:txBody>
      </p:sp>
      <p:pic>
        <p:nvPicPr>
          <p:cNvPr id="6" name="5 - Εικόνα" descr="αρχείο λήψ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19400"/>
            <a:ext cx="3124200" cy="268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>
                <a:alpha val="50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συμμετρία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1828800"/>
            <a:ext cx="4800600" cy="40687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l-GR" dirty="0" smtClean="0"/>
              <a:t>Ένα γεωμετρικό αντικείμενο έχει συμμετρία  αν υπάρχει ισομετρία με το σχήμα που αντιστοιχεί στον εαυτό του.</a:t>
            </a:r>
            <a:endParaRPr lang="en-US" dirty="0"/>
          </a:p>
        </p:txBody>
      </p:sp>
      <p:pic>
        <p:nvPicPr>
          <p:cNvPr id="4" name="3 - Εικόνα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676400"/>
            <a:ext cx="3162300" cy="306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συμμετρία στη φύση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  Για αιώνες, η συμμετρία παραμένει ένα θέμα που γοητεύει φιλοσόφους, αστρονόμους, μαθηματικούς, καλλιτέχνες, αρχιτέκτονες και φυσικούς. Ιδιαίτερα στη φύση, η συμμετρία αποκτά άλλο ενδιαφέρον, γιατί εκεί δεν μπήκε ανθρώπινο χέρι…</a:t>
            </a:r>
          </a:p>
          <a:p>
            <a:pPr>
              <a:buNone/>
            </a:pPr>
            <a:r>
              <a:rPr lang="el-GR" dirty="0" smtClean="0"/>
              <a:t>                         </a:t>
            </a:r>
          </a:p>
          <a:p>
            <a:pPr>
              <a:buNone/>
            </a:pPr>
            <a:r>
              <a:rPr lang="el-GR" dirty="0" smtClean="0"/>
              <a:t>           Ας δούμε κάποια παραδείγματα               συμμετρίας στη φύση…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953000" cy="863136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l-GR" dirty="0" smtClean="0"/>
              <a:t>Οι Πεταλούδες</a:t>
            </a:r>
            <a:endParaRPr lang="en-US" dirty="0"/>
          </a:p>
        </p:txBody>
      </p:sp>
      <p:sp>
        <p:nvSpPr>
          <p:cNvPr id="5" name="4 - Ορθογώνιο"/>
          <p:cNvSpPr/>
          <p:nvPr/>
        </p:nvSpPr>
        <p:spPr>
          <a:xfrm>
            <a:off x="4419600" y="1371600"/>
            <a:ext cx="4419600" cy="2308324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l-GR" sz="2400" dirty="0"/>
              <a:t>Τα φτερά τους, τα μοτίβα, η στάση, ο τρόπος που κάθονται στο φυτό είναι πραγματικά μοναδικά και αποδεικνύουν την απόλυτη ομοιότητα και συμμετρία μεταξύ τους</a:t>
            </a:r>
            <a:endParaRPr lang="en-US" sz="2400" dirty="0"/>
          </a:p>
        </p:txBody>
      </p:sp>
      <p:pic>
        <p:nvPicPr>
          <p:cNvPr id="6" name="5 - Εικόνα" descr="αρχείο λήψης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810001"/>
            <a:ext cx="6096000" cy="3048000"/>
          </a:xfrm>
          <a:prstGeom prst="rect">
            <a:avLst/>
          </a:prstGeom>
        </p:spPr>
      </p:pic>
      <p:pic>
        <p:nvPicPr>
          <p:cNvPr id="4" name="3 - Θέση περιεχομένου" descr="αρχείο λήψης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10231">
            <a:off x="304801" y="1295401"/>
            <a:ext cx="3733800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Θέση περιεχομένου" descr="αρχείο λήψης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91266"/>
            <a:ext cx="8181975" cy="6128584"/>
          </a:xfrm>
          <a:prstGeom prst="snip2DiagRect">
            <a:avLst>
              <a:gd name="adj1" fmla="val 0"/>
              <a:gd name="adj2" fmla="val 0"/>
            </a:avLst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5791200" cy="939336"/>
          </a:xfrm>
        </p:spPr>
        <p:txBody>
          <a:bodyPr/>
          <a:lstStyle/>
          <a:p>
            <a:pPr algn="ctr"/>
            <a:r>
              <a:rPr lang="el-GR" dirty="0" smtClean="0"/>
              <a:t>Τα Παγώνια</a:t>
            </a:r>
            <a:endParaRPr lang="en-US" dirty="0"/>
          </a:p>
        </p:txBody>
      </p:sp>
      <p:pic>
        <p:nvPicPr>
          <p:cNvPr id="4" name="3 - Θέση περιεχομένου" descr="25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4762500" cy="3171825"/>
          </a:xfrm>
        </p:spPr>
      </p:pic>
      <p:pic>
        <p:nvPicPr>
          <p:cNvPr id="6" name="5 - Εικόνα" descr="201504151413196159-640x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8600"/>
            <a:ext cx="4038600" cy="2895600"/>
          </a:xfrm>
          <a:prstGeom prst="rect">
            <a:avLst/>
          </a:prstGeom>
        </p:spPr>
      </p:pic>
      <p:pic>
        <p:nvPicPr>
          <p:cNvPr id="7" name="6 - Εικόνα" descr="b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505200"/>
            <a:ext cx="5105400" cy="308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c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400800" cy="710736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Το Μπρόκολο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Romanesco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66FF33"/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Έχει ασυνήθιστη εμφάνιση και συχνά θεωρείται ως κάποιο είδος των γενετικά τροποποιημένων τροφίμων. Αλλά στην πραγματικότητα είναι μία μόνο από τις πολλές περιπτώσεις της </a:t>
            </a:r>
            <a:r>
              <a:rPr lang="el-GR" dirty="0" err="1" smtClean="0">
                <a:solidFill>
                  <a:schemeClr val="bg1"/>
                </a:solidFill>
              </a:rPr>
              <a:t>φράκταλ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fractal)</a:t>
            </a:r>
            <a:r>
              <a:rPr lang="el-GR" dirty="0" smtClean="0">
                <a:solidFill>
                  <a:schemeClr val="bg1"/>
                </a:solidFill>
              </a:rPr>
              <a:t> συμμετρίας στη φύση.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Στη γεωμετρία, </a:t>
            </a:r>
            <a:r>
              <a:rPr lang="en-US" dirty="0" smtClean="0">
                <a:solidFill>
                  <a:schemeClr val="bg1"/>
                </a:solidFill>
              </a:rPr>
              <a:t>fractal </a:t>
            </a:r>
            <a:r>
              <a:rPr lang="el-GR" dirty="0" smtClean="0">
                <a:solidFill>
                  <a:schemeClr val="bg1"/>
                </a:solidFill>
              </a:rPr>
              <a:t>ονομάζεται ένα γεωμετρικό σχήμα που επαναλαμβάνεται αυτούσιο σε άπειρο βαθμό μεγέθυνσης, ή πιο απλά το κάθε μέρος ενός πράγματος έχει το ίδιο γεωμετρικό μοτίβο ως σύνολο.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92D050"/>
                </a:solidFill>
              </a:rPr>
              <a:t>Το Μπρόκολο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Romanesco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4 - Εικόνα" descr="Romanesco Cauli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809875"/>
            <a:ext cx="5715000" cy="4048125"/>
          </a:xfrm>
          <a:prstGeom prst="rect">
            <a:avLst/>
          </a:prstGeom>
        </p:spPr>
      </p:pic>
      <p:pic>
        <p:nvPicPr>
          <p:cNvPr id="6" name="5 - Εικόνα" descr="mprokolo-rom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0681">
            <a:off x="451836" y="1274342"/>
            <a:ext cx="4815588" cy="35297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e-honeycombs-honey-close-up-natural-background-5089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43200" y="457200"/>
            <a:ext cx="3657600" cy="965664"/>
          </a:xfrm>
          <a:solidFill>
            <a:srgbClr val="CC3300"/>
          </a:solidFill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Η Κηρήθρα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90600" y="1981200"/>
            <a:ext cx="7010400" cy="3048000"/>
          </a:xfrm>
          <a:solidFill>
            <a:srgbClr val="CC3300"/>
          </a:solidFill>
          <a:ln>
            <a:solidFill>
              <a:srgbClr val="CC3300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Οι μέλισσες μπορούν να δημιουργήσουν κάτι που ο άνθρωπος για να το κάνει χρειάζεται σίγουρα χάρακα και διαβήτη. Η κηρήθρα είναι μια κλασική περίπτωση συμμετρίας στη φύση.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9336"/>
          </a:xfrm>
        </p:spPr>
        <p:txBody>
          <a:bodyPr/>
          <a:lstStyle/>
          <a:p>
            <a:pPr algn="ctr"/>
            <a:r>
              <a:rPr lang="el-GR" dirty="0" smtClean="0"/>
              <a:t>Κηρήθρα</a:t>
            </a:r>
            <a:endParaRPr lang="en-US" dirty="0"/>
          </a:p>
        </p:txBody>
      </p:sp>
      <p:pic>
        <p:nvPicPr>
          <p:cNvPr id="4" name="3 - Θέση περιεχομένου" descr="αρχείο λήψης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143000"/>
            <a:ext cx="48768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αρχείο λήψης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8740">
            <a:off x="131512" y="3107085"/>
            <a:ext cx="4968541" cy="356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l-GR" dirty="0" smtClean="0"/>
              <a:t>Ιστός αράχνης</a:t>
            </a:r>
            <a:endParaRPr lang="en-US" dirty="0"/>
          </a:p>
        </p:txBody>
      </p:sp>
      <p:pic>
        <p:nvPicPr>
          <p:cNvPr id="4" name="3 - Θέση περιεχομένου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77953" y="1371600"/>
            <a:ext cx="3766047" cy="2819400"/>
          </a:xfrm>
        </p:spPr>
      </p:pic>
      <p:pic>
        <p:nvPicPr>
          <p:cNvPr id="5" name="4 - Εικόνα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2800"/>
            <a:ext cx="5219700" cy="350520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533400" y="1524000"/>
            <a:ext cx="4572000" cy="1569660"/>
          </a:xfrm>
          <a:prstGeom prst="rect">
            <a:avLst/>
          </a:prstGeom>
          <a:solidFill>
            <a:schemeClr val="accent6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Σχεδόν όλες οι αράχνες (υπάρχουν περίπου 5.000 είδη) μπορούν να φτιάξουν τέλειους κύκλους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Ο Κύκλος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981200"/>
            <a:ext cx="4267200" cy="3916680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5" name="4 - Έλλειψη"/>
          <p:cNvSpPr/>
          <p:nvPr/>
        </p:nvSpPr>
        <p:spPr>
          <a:xfrm>
            <a:off x="5105400" y="2286000"/>
            <a:ext cx="3505200" cy="35814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57200" y="2057400"/>
            <a:ext cx="4114800" cy="3733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 smtClean="0">
                <a:solidFill>
                  <a:schemeClr val="bg1"/>
                </a:solidFill>
              </a:rPr>
              <a:t>Ο κύκλος είναι το πιο απλό σχήμα στο σύμπαν. Κύκλοι βρίσκονται παντού στον φυσικό κόσμο.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7064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/>
              <a:t>Ιστός αράχνης</a:t>
            </a:r>
            <a:endParaRPr lang="en-US" sz="4400" dirty="0"/>
          </a:p>
        </p:txBody>
      </p:sp>
      <p:pic>
        <p:nvPicPr>
          <p:cNvPr id="4" name="3 - Θέση περιεχομένου" descr="simetri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079081" cy="57912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953000" cy="93933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Νιφάδες Χιονιού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638800" y="1371600"/>
            <a:ext cx="3276600" cy="4419600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algn="r"/>
            <a:r>
              <a:rPr lang="el-GR" dirty="0" smtClean="0">
                <a:solidFill>
                  <a:schemeClr val="bg1"/>
                </a:solidFill>
              </a:rPr>
              <a:t>Οι χιονονιφάδες έχουν χιλιάδες σχήματα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l-GR" dirty="0" smtClean="0">
                <a:solidFill>
                  <a:schemeClr val="bg1"/>
                </a:solidFill>
              </a:rPr>
              <a:t> Ουσιαστικά θα μπορούσε να πει κάποιος ότι καμία δεν μοιάζει με την άλλη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3 - Εικόνα" descr="αρχείο λήψης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919957" cy="3362325"/>
          </a:xfrm>
          <a:prstGeom prst="rect">
            <a:avLst/>
          </a:prstGeom>
        </p:spPr>
      </p:pic>
      <p:pic>
        <p:nvPicPr>
          <p:cNvPr id="5" name="4 - Εικόνα" descr="αρχείο λήψης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6813">
            <a:off x="2750271" y="3952909"/>
            <a:ext cx="3701407" cy="2570993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nowflak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3136"/>
          </a:xfrm>
        </p:spPr>
        <p:txBody>
          <a:bodyPr/>
          <a:lstStyle/>
          <a:p>
            <a:pPr algn="ctr"/>
            <a:r>
              <a:rPr lang="el-GR" dirty="0" smtClean="0"/>
              <a:t>Νιφάδες Χιονιού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πρόσωπο του ανθρώπου</a:t>
            </a:r>
            <a:endParaRPr lang="en-US" dirty="0"/>
          </a:p>
        </p:txBody>
      </p:sp>
      <p:pic>
        <p:nvPicPr>
          <p:cNvPr id="4" name="3 - Θέση περιεχομένου" descr="91df6533e2dc87fcbbb1df8e0b598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015409" cy="4953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2362200"/>
            <a:ext cx="8077200" cy="2239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5400" dirty="0" smtClean="0">
                <a:latin typeface="Comic Sans MS" pitchFamily="66" charset="0"/>
              </a:rPr>
              <a:t>ΕΥΧΑΡΙΣΤΩ ΓΙΑ ΤΗΝ ΠΡΟΣΟΧΗ ΣΑΣ</a:t>
            </a:r>
            <a:endParaRPr lang="en-US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6280"/>
          </a:xfrm>
        </p:spPr>
        <p:txBody>
          <a:bodyPr/>
          <a:lstStyle/>
          <a:p>
            <a:r>
              <a:rPr lang="el-GR" dirty="0" smtClean="0"/>
              <a:t>Μια σταγόνα </a:t>
            </a:r>
          </a:p>
          <a:p>
            <a:pPr>
              <a:buNone/>
            </a:pPr>
            <a:r>
              <a:rPr lang="el-GR" dirty="0" smtClean="0"/>
              <a:t>πέφτει στη λίμνη και </a:t>
            </a:r>
          </a:p>
          <a:p>
            <a:pPr>
              <a:buNone/>
            </a:pPr>
            <a:r>
              <a:rPr lang="el-GR" dirty="0" smtClean="0"/>
              <a:t>δημιουργεί τέλειους κύκλους</a:t>
            </a:r>
          </a:p>
          <a:p>
            <a:pPr>
              <a:buNone/>
            </a:pPr>
            <a:r>
              <a:rPr lang="el-GR" dirty="0" smtClean="0"/>
              <a:t> από κύματα</a:t>
            </a:r>
            <a:endParaRPr lang="en-US" dirty="0"/>
          </a:p>
        </p:txBody>
      </p:sp>
      <p:pic>
        <p:nvPicPr>
          <p:cNvPr id="4" name="3 - Εικόνα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0569" y="228600"/>
            <a:ext cx="3441031" cy="335279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- Εικόνα" descr="αρχείο λήψης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38400"/>
            <a:ext cx="38100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4114800" y="4114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l-GR" sz="3200" dirty="0" smtClean="0"/>
              <a:t>Τα οποία επεκτείνονται</a:t>
            </a:r>
          </a:p>
          <a:p>
            <a:pPr>
              <a:buNone/>
            </a:pPr>
            <a:r>
              <a:rPr lang="el-GR" sz="3200" dirty="0" smtClean="0"/>
              <a:t> χωρίς τέλος μέχρι να</a:t>
            </a:r>
          </a:p>
          <a:p>
            <a:pPr>
              <a:buNone/>
            </a:pPr>
            <a:r>
              <a:rPr lang="el-GR" sz="3200" dirty="0" smtClean="0"/>
              <a:t> εξουδετερωθούν λόγω </a:t>
            </a:r>
          </a:p>
          <a:p>
            <a:pPr>
              <a:buNone/>
            </a:pPr>
            <a:r>
              <a:rPr lang="el-GR" sz="3200" dirty="0" smtClean="0"/>
              <a:t>της τριβής με την όχθη.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410783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αρχείο λήψης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8405">
            <a:off x="3962400" y="2744363"/>
            <a:ext cx="4781550" cy="3504037"/>
          </a:xfrm>
          <a:prstGeom prst="rect">
            <a:avLst/>
          </a:prstGeom>
        </p:spPr>
      </p:pic>
      <p:sp>
        <p:nvSpPr>
          <p:cNvPr id="6" name="5 - Διάγραμμα ροής: Έξοδος σε εκτυπωτή"/>
          <p:cNvSpPr/>
          <p:nvPr/>
        </p:nvSpPr>
        <p:spPr>
          <a:xfrm>
            <a:off x="4572000" y="0"/>
            <a:ext cx="4572000" cy="1828800"/>
          </a:xfrm>
          <a:prstGeom prst="flowChartDocumen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 smtClean="0">
                <a:solidFill>
                  <a:schemeClr val="bg1"/>
                </a:solidFill>
              </a:rPr>
              <a:t>Ή από τέλειους κύκλους που σχηματίζουν άλλες σταγόνες βροχής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6400800" cy="2697163"/>
          </a:xfrm>
          <a:solidFill>
            <a:srgbClr val="00B050"/>
          </a:solidFill>
          <a:scene3d>
            <a:camera prst="perspectiveRigh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Τα κλαδιά ενός δέντρου, όταν τα παρατηρούμε από ψηλά, βλέπουμε ότι σχηματίζουν κύκλους γύρω από τον κορμό τους, με σκοπό την μεγαλύτερη απορρόφηση ηλιακής ενέργειας </a:t>
            </a:r>
            <a:endParaRPr lang="en-US" dirty="0"/>
          </a:p>
        </p:txBody>
      </p:sp>
      <p:pic>
        <p:nvPicPr>
          <p:cNvPr id="4" name="3 - Εικόνα" descr="αρχείο λήψης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7443">
            <a:off x="276774" y="3046072"/>
            <a:ext cx="4953000" cy="336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αρχείο λήψης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5387">
            <a:off x="4572000" y="2286000"/>
            <a:ext cx="4572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0A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848600" cy="567834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real-galaxy-space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4 - Διπλωμένη γωνία"/>
          <p:cNvSpPr/>
          <p:nvPr/>
        </p:nvSpPr>
        <p:spPr>
          <a:xfrm>
            <a:off x="0" y="0"/>
            <a:ext cx="4419600" cy="2057400"/>
          </a:xfrm>
          <a:prstGeom prst="foldedCorner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400" dirty="0" smtClean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Ακόμα και οι πλανήτες και τα αστέρια προσπαθούν να σχηματίσουν στο Διάστημα κύκλους και σφαίρες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Θέση περιεχομένου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355" y="457200"/>
            <a:ext cx="8075295" cy="58674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464"/>
          </a:xfrm>
        </p:spPr>
        <p:txBody>
          <a:bodyPr/>
          <a:lstStyle/>
          <a:p>
            <a:pPr algn="ctr"/>
            <a:r>
              <a:rPr lang="el-GR" dirty="0" smtClean="0"/>
              <a:t>Το Τετράγωνο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90600"/>
            <a:ext cx="4572000" cy="1401763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Ένα τετράγωνο έχει τέσσερις ίσες πλευρές και τέσσερις ίσες γωνίες.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62000" y="2895600"/>
            <a:ext cx="3505200" cy="3124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181600" y="2286000"/>
            <a:ext cx="32766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Το τετράγωνο θεωρείται το αντίθετο του κύκλου.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876800" y="4572000"/>
            <a:ext cx="3429000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Σπάνια συναντάμε </a:t>
            </a:r>
          </a:p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τετράγωνα στη φύση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227</TotalTime>
  <Words>402</Words>
  <Application>Microsoft Office PowerPoint</Application>
  <PresentationFormat>Προβολή στην οθόνη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Τήξη</vt:lpstr>
      <vt:lpstr>Η Γεωμετρία στη φύση</vt:lpstr>
      <vt:lpstr>Ο Κύκλος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Το Τετράγωνο</vt:lpstr>
      <vt:lpstr>Η συμμετρία </vt:lpstr>
      <vt:lpstr>Η συμμετρία στη φύση</vt:lpstr>
      <vt:lpstr>Οι Πεταλούδες</vt:lpstr>
      <vt:lpstr>Διαφάνεια 13</vt:lpstr>
      <vt:lpstr>Τα Παγώνια</vt:lpstr>
      <vt:lpstr>Το Μπρόκολο Romanesco </vt:lpstr>
      <vt:lpstr>Το Μπρόκολο Romanesco </vt:lpstr>
      <vt:lpstr>Η Κηρήθρα</vt:lpstr>
      <vt:lpstr>Κηρήθρα</vt:lpstr>
      <vt:lpstr>Ιστός αράχνης</vt:lpstr>
      <vt:lpstr>Ιστός αράχνης</vt:lpstr>
      <vt:lpstr>Νιφάδες Χιονιού</vt:lpstr>
      <vt:lpstr>Νιφάδες Χιονιού</vt:lpstr>
      <vt:lpstr>Το πρόσωπο του ανθρώπου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Γεωμετρία στη φύση</dc:title>
  <dc:creator>computer4ever</dc:creator>
  <cp:lastModifiedBy>computer4ever</cp:lastModifiedBy>
  <cp:revision>31</cp:revision>
  <dcterms:created xsi:type="dcterms:W3CDTF">2017-02-13T17:40:42Z</dcterms:created>
  <dcterms:modified xsi:type="dcterms:W3CDTF">2017-02-13T21:35:08Z</dcterms:modified>
</cp:coreProperties>
</file>