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D08208A-549A-45CB-A76A-835884F8F4A9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9C4D871-05BB-4C4C-A25A-55E8CB19462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208A-549A-45CB-A76A-835884F8F4A9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D871-05BB-4C4C-A25A-55E8CB19462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208A-549A-45CB-A76A-835884F8F4A9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D871-05BB-4C4C-A25A-55E8CB19462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D08208A-549A-45CB-A76A-835884F8F4A9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D871-05BB-4C4C-A25A-55E8CB19462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D08208A-549A-45CB-A76A-835884F8F4A9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9C4D871-05BB-4C4C-A25A-55E8CB19462E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D08208A-549A-45CB-A76A-835884F8F4A9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9C4D871-05BB-4C4C-A25A-55E8CB19462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D08208A-549A-45CB-A76A-835884F8F4A9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9C4D871-05BB-4C4C-A25A-55E8CB19462E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208A-549A-45CB-A76A-835884F8F4A9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D871-05BB-4C4C-A25A-55E8CB19462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D08208A-549A-45CB-A76A-835884F8F4A9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9C4D871-05BB-4C4C-A25A-55E8CB19462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D08208A-549A-45CB-A76A-835884F8F4A9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9C4D871-05BB-4C4C-A25A-55E8CB19462E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D08208A-549A-45CB-A76A-835884F8F4A9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9C4D871-05BB-4C4C-A25A-55E8CB19462E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D08208A-549A-45CB-A76A-835884F8F4A9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9C4D871-05BB-4C4C-A25A-55E8CB19462E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</p:spPr>
      </p:pic>
      <p:pic>
        <p:nvPicPr>
          <p:cNvPr id="1028" name="Picture 4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129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Π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</a:t>
            </a: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Λ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Υ</a:t>
            </a:r>
            <a:r>
              <a:rPr lang="el-G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Γ</a:t>
            </a:r>
            <a:r>
              <a:rPr lang="el-G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Ω</a:t>
            </a:r>
            <a:r>
              <a:rPr lang="el-G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Ν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Α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>Σ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Τ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Ν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Φ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Υ</a:t>
            </a:r>
            <a:r>
              <a:rPr lang="el-G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Σ</a:t>
            </a:r>
            <a:r>
              <a:rPr lang="el-G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Η,</a:t>
            </a:r>
            <a:br>
              <a:rPr lang="el-G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l-G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ΣΤ</a:t>
            </a:r>
            <a:r>
              <a:rPr lang="el-G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ΗΝ</a:t>
            </a:r>
            <a:r>
              <a:rPr lang="el-G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ΤΕ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ΧΝΗ </a:t>
            </a:r>
            <a:r>
              <a:rPr lang="el-G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ΚΑΙ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dirty="0" smtClean="0"/>
              <a:t>ΣΤ</a:t>
            </a:r>
            <a:r>
              <a:rPr lang="el-GR" dirty="0" smtClean="0">
                <a:solidFill>
                  <a:schemeClr val="bg1">
                    <a:lumMod val="75000"/>
                  </a:schemeClr>
                </a:solidFill>
              </a:rPr>
              <a:t>ΗΝ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rgbClr val="7030A0"/>
                </a:solidFill>
              </a:rPr>
              <a:t>ΕΠΙ</a:t>
            </a:r>
            <a:r>
              <a:rPr lang="el-GR" dirty="0" smtClean="0">
                <a:solidFill>
                  <a:srgbClr val="92D050"/>
                </a:solidFill>
              </a:rPr>
              <a:t>ΣΤΗ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ΜΗ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9412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ΣΤΗΝ ΤΕΧΝΗ!!!!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Right Arrow Callout 2"/>
          <p:cNvSpPr/>
          <p:nvPr/>
        </p:nvSpPr>
        <p:spPr>
          <a:xfrm>
            <a:off x="0" y="2060848"/>
            <a:ext cx="2520280" cy="1296144"/>
          </a:xfrm>
          <a:prstGeom prst="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Στο παλάτι </a:t>
            </a:r>
            <a:r>
              <a:rPr lang="en-US" dirty="0" smtClean="0">
                <a:solidFill>
                  <a:schemeClr val="tx1"/>
                </a:solidFill>
              </a:rPr>
              <a:t>ALHAMBRA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23554" name="Picture 2" descr="Αποτέλεσμα εικόνας για παλατι alhambra εσωτερικ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400" y="764704"/>
            <a:ext cx="5400600" cy="3629204"/>
          </a:xfrm>
          <a:prstGeom prst="rect">
            <a:avLst/>
          </a:prstGeom>
          <a:noFill/>
        </p:spPr>
      </p:pic>
      <p:pic>
        <p:nvPicPr>
          <p:cNvPr id="23556" name="Picture 4" descr="Αποτέλεσμα εικόνας για παλατι alhambra  ΠΟΛΥΓΩ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933057"/>
            <a:ext cx="3884923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Πυραμίδα... με ισόπλευρα τρίγωνα!!!</a:t>
            </a:r>
            <a:endParaRPr lang="el-GR" dirty="0"/>
          </a:p>
        </p:txBody>
      </p:sp>
      <p:sp>
        <p:nvSpPr>
          <p:cNvPr id="24580" name="AutoShape 4" descr="Αποτέλεσμα εικόνας για πυραμιδα με ισοπλευρα τριγω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4582" name="AutoShape 6" descr="Αποτέλεσμα εικόνας για πυραμιδα με ισοπλευρα τριγω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4584" name="AutoShape 8" descr="Αποτέλεσμα εικόνας για πυραμιδα με ισοπλευρα τριγω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4586" name="AutoShape 10" descr="Αποτέλεσμα εικόνας για πυραμιδα με ισοπλευρα τριγω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4588" name="Picture 12" descr="Αποτέλεσμα εικόνας για πυραμιδα με ισοπλευρα τριγω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7079"/>
            <a:ext cx="4464496" cy="2970921"/>
          </a:xfrm>
          <a:prstGeom prst="rect">
            <a:avLst/>
          </a:prstGeom>
          <a:noFill/>
        </p:spPr>
      </p:pic>
      <p:pic>
        <p:nvPicPr>
          <p:cNvPr id="24590" name="Picture 14" descr="Αποτέλεσμα εικόνας για πυραμιδα με ισοπλευρα τριγω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0361" y="1412776"/>
            <a:ext cx="5063639" cy="245319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Ακόμα και στον πύργο του Άιφελ!!!</a:t>
            </a:r>
            <a:endParaRPr lang="el-GR" dirty="0"/>
          </a:p>
        </p:txBody>
      </p:sp>
      <p:pic>
        <p:nvPicPr>
          <p:cNvPr id="62466" name="Picture 2" descr="Αποτέλεσμα εικόνας για πυργος του αιφε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5"/>
            <a:ext cx="9144000" cy="508518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72400" cy="1362075"/>
          </a:xfrm>
        </p:spPr>
        <p:txBody>
          <a:bodyPr/>
          <a:lstStyle/>
          <a:p>
            <a:r>
              <a:rPr lang="en-US" dirty="0" smtClean="0"/>
              <a:t>six harmonies pagoda</a:t>
            </a:r>
            <a:r>
              <a:rPr lang="el-GR" dirty="0" smtClean="0"/>
              <a:t> στην κινα!!!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357813"/>
            <a:ext cx="7772400" cy="1500187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Η σκεπή του κάθε ορόφου είναι κανονικό εξάγωνο!!!</a:t>
            </a:r>
            <a:endParaRPr lang="el-GR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3490" name="Picture 2" descr="Αποτέλεσμα εικόνας για six harmonies pago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1966" y="1628800"/>
            <a:ext cx="5452034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Πυργί  της χίου εκκλησία!!!</a:t>
            </a:r>
            <a:endParaRPr lang="el-GR" dirty="0"/>
          </a:p>
        </p:txBody>
      </p:sp>
      <p:pic>
        <p:nvPicPr>
          <p:cNvPr id="64514" name="Picture 2" descr="Αποτέλεσμα εικόνας για πυργι της χιου εκκλησ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5474735" cy="3212976"/>
          </a:xfrm>
          <a:prstGeom prst="rect">
            <a:avLst/>
          </a:prstGeom>
          <a:noFill/>
        </p:spPr>
      </p:pic>
      <p:pic>
        <p:nvPicPr>
          <p:cNvPr id="64516" name="Picture 4" descr="Αποτέλεσμα εικόνας για πυργι της χιου εκκλησι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11560"/>
            <a:ext cx="3635896" cy="524644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Σπίτια στο Πυργί!!!</a:t>
            </a:r>
            <a:endParaRPr lang="el-GR" dirty="0"/>
          </a:p>
        </p:txBody>
      </p:sp>
      <p:pic>
        <p:nvPicPr>
          <p:cNvPr id="102402" name="Picture 2" descr="Αποτέλεσμα εικόνας για τοιχοσ σπιτιου στο πυργι της χιο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283967" cy="3429000"/>
          </a:xfrm>
          <a:prstGeom prst="rect">
            <a:avLst/>
          </a:prstGeom>
          <a:noFill/>
        </p:spPr>
      </p:pic>
      <p:pic>
        <p:nvPicPr>
          <p:cNvPr id="102404" name="Picture 4" descr="Αποτέλεσμα εικόνας για τοιχοσ σπιτιου στο πυργι της χιο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799" y="3235349"/>
            <a:ext cx="4830201" cy="362265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8" name="Picture 14" descr="Αποτέλεσμα εικόνας για hearst 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663280"/>
            <a:ext cx="4139952" cy="31947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hearst</a:t>
            </a:r>
            <a:r>
              <a:rPr lang="en-US" dirty="0" smtClean="0"/>
              <a:t> tower</a:t>
            </a:r>
            <a:r>
              <a:rPr lang="el-GR" dirty="0" smtClean="0"/>
              <a:t>-Νέα Υόρκη !!!</a:t>
            </a:r>
            <a:endParaRPr lang="el-GR" dirty="0"/>
          </a:p>
        </p:txBody>
      </p:sp>
      <p:sp>
        <p:nvSpPr>
          <p:cNvPr id="103426" name="AutoShape 2" descr="Αποτέλεσμα εικόνας για hearst tow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28" name="AutoShape 4" descr="Αποτέλεσμα εικόνας για hearst tow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430" name="Picture 6" descr="Αποτέλεσμα εικόνας για hearst t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68760"/>
            <a:ext cx="3419872" cy="5589240"/>
          </a:xfrm>
          <a:prstGeom prst="rect">
            <a:avLst/>
          </a:prstGeom>
          <a:noFill/>
        </p:spPr>
      </p:pic>
      <p:pic>
        <p:nvPicPr>
          <p:cNvPr id="103432" name="Picture 8" descr="Αποτέλεσμα εικόνας για hearst t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121398"/>
            <a:ext cx="2736304" cy="4736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Μυκονιάτκος μύλος !!!</a:t>
            </a:r>
            <a:endParaRPr lang="el-GR" dirty="0"/>
          </a:p>
        </p:txBody>
      </p:sp>
      <p:pic>
        <p:nvPicPr>
          <p:cNvPr id="104450" name="Picture 2" descr="Αποτέλεσμα εικόνας για μυκονιατικοσ μυλο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8124325" cy="465313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8" name="Picture 6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Στην επιστήμη!!!</a:t>
            </a:r>
            <a:endParaRPr lang="el-G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Στα... πορτοκάλια!!!!</a:t>
            </a:r>
            <a:endParaRPr lang="el-GR" dirty="0"/>
          </a:p>
        </p:txBody>
      </p:sp>
      <p:pic>
        <p:nvPicPr>
          <p:cNvPr id="3" name="Picture 2" descr="Αποτέλεσμα εικόνας για πορτοκαλια πολυγω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3061"/>
            <a:ext cx="5220072" cy="4534939"/>
          </a:xfrm>
          <a:prstGeom prst="rect">
            <a:avLst/>
          </a:prstGeom>
          <a:noFill/>
        </p:spPr>
      </p:pic>
      <p:pic>
        <p:nvPicPr>
          <p:cNvPr id="106498" name="Picture 2" descr="Αποτέλεσμα εικόνας για πορτοκαλια πολυγω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132856"/>
            <a:ext cx="3923928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el-GR" dirty="0" smtClean="0"/>
              <a:t>Καταρχήν...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2736304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Τι είναι πολύγωνο?</a:t>
            </a:r>
          </a:p>
          <a:p>
            <a:r>
              <a:rPr lang="el-GR" b="1" dirty="0"/>
              <a:t>Πολύγωνο</a:t>
            </a:r>
            <a:r>
              <a:rPr lang="el-GR" dirty="0"/>
              <a:t> είναι το γεωμετρικό σχήμα που έχει </a:t>
            </a:r>
            <a:r>
              <a:rPr lang="el-GR" b="1" dirty="0"/>
              <a:t>πολλές</a:t>
            </a:r>
            <a:r>
              <a:rPr lang="el-GR" dirty="0"/>
              <a:t> </a:t>
            </a:r>
            <a:r>
              <a:rPr lang="el-GR" b="1" dirty="0"/>
              <a:t>πλευρές</a:t>
            </a:r>
            <a:r>
              <a:rPr lang="el-GR" dirty="0"/>
              <a:t> και </a:t>
            </a:r>
            <a:r>
              <a:rPr lang="el-GR" b="1" dirty="0"/>
              <a:t>γωνίες</a:t>
            </a:r>
            <a:r>
              <a:rPr lang="el-GR" dirty="0"/>
              <a:t>.</a:t>
            </a:r>
          </a:p>
          <a:p>
            <a:r>
              <a:rPr lang="el-GR" dirty="0"/>
              <a:t>Τα πολύγωνα </a:t>
            </a:r>
            <a:r>
              <a:rPr lang="el-GR" b="1" dirty="0"/>
              <a:t>ονομάζονται</a:t>
            </a:r>
            <a:r>
              <a:rPr lang="el-GR" dirty="0"/>
              <a:t> ανάλογα </a:t>
            </a:r>
            <a:r>
              <a:rPr lang="el-GR" b="1" dirty="0"/>
              <a:t>με τον αριθμό των γωνιών</a:t>
            </a:r>
            <a:r>
              <a:rPr lang="el-GR" dirty="0"/>
              <a:t> και των πλευρών που </a:t>
            </a:r>
            <a:r>
              <a:rPr lang="el-GR" dirty="0" smtClean="0"/>
              <a:t>έχουν.</a:t>
            </a:r>
            <a:endParaRPr lang="el-GR" dirty="0"/>
          </a:p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99592" y="249289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98" name="Picture 2" descr="απλό πεντάγων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9120"/>
            <a:ext cx="2298745" cy="21160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Στο...διαμάντι!!!</a:t>
            </a:r>
            <a:endParaRPr lang="el-GR" dirty="0"/>
          </a:p>
        </p:txBody>
      </p:sp>
      <p:pic>
        <p:nvPicPr>
          <p:cNvPr id="107522" name="Picture 2" descr="Αποτέλεσμα εικόνας για ΔΙΑΜΑΝΤ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1915"/>
            <a:ext cx="5724128" cy="3816085"/>
          </a:xfrm>
          <a:prstGeom prst="rect">
            <a:avLst/>
          </a:prstGeom>
          <a:noFill/>
        </p:spPr>
      </p:pic>
      <p:sp>
        <p:nvSpPr>
          <p:cNvPr id="4" name="Chord 3"/>
          <p:cNvSpPr/>
          <p:nvPr/>
        </p:nvSpPr>
        <p:spPr>
          <a:xfrm>
            <a:off x="5724128" y="1196752"/>
            <a:ext cx="3419872" cy="3456384"/>
          </a:xfrm>
          <a:prstGeom prst="chor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pPr algn="ctr"/>
            <a:r>
              <a:rPr lang="el-G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Το διαμάντι έχει βασική δομή στην οποία κάθε άτομο άνθρακα συνδέεται με άλλα 4 άτομα γύρω του σε διάταξητετραέδρου</a:t>
            </a:r>
            <a:endParaRPr lang="el-G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Νανοσωλήνας!!!</a:t>
            </a:r>
            <a:endParaRPr lang="el-GR" dirty="0"/>
          </a:p>
        </p:txBody>
      </p:sp>
      <p:pic>
        <p:nvPicPr>
          <p:cNvPr id="108546" name="Picture 2" descr="Αποτέλεσμα εικόνας για νανοσωληνα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9715"/>
            <a:ext cx="5832648" cy="47782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Αποτέλεσμα εικόνας για πολυγωνα ΕΙΚΟΝΕ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169618"/>
          </a:xfrm>
        </p:spPr>
        <p:txBody>
          <a:bodyPr>
            <a:noAutofit/>
          </a:bodyPr>
          <a:lstStyle/>
          <a:p>
            <a:r>
              <a:rPr lang="el-GR" sz="9600" b="1" dirty="0" smtClean="0"/>
              <a:t>ΤΕΛΟΣ!!!!!!!!</a:t>
            </a:r>
            <a:endParaRPr lang="el-GR" sz="96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470025"/>
          </a:xfrm>
        </p:spPr>
        <p:txBody>
          <a:bodyPr/>
          <a:lstStyle/>
          <a:p>
            <a:r>
              <a:rPr lang="el-GR" dirty="0" smtClean="0"/>
              <a:t>Κανονικά πολύγωνα...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336704" cy="2808312"/>
          </a:xfrm>
        </p:spPr>
        <p:txBody>
          <a:bodyPr/>
          <a:lstStyle/>
          <a:p>
            <a:r>
              <a:rPr lang="el-GR" b="1" dirty="0"/>
              <a:t>Κανονικά πολύγωνα</a:t>
            </a:r>
            <a:r>
              <a:rPr lang="el-GR" dirty="0"/>
              <a:t>λέγονται αυτά που έχουν όλες τις </a:t>
            </a:r>
            <a:r>
              <a:rPr lang="el-GR" b="1" dirty="0"/>
              <a:t>γωνίες</a:t>
            </a:r>
            <a:r>
              <a:rPr lang="el-GR" dirty="0"/>
              <a:t> και τις </a:t>
            </a:r>
            <a:r>
              <a:rPr lang="el-GR" b="1" dirty="0"/>
              <a:t>πλευρές</a:t>
            </a:r>
            <a:r>
              <a:rPr lang="el-GR" dirty="0"/>
              <a:t> τους </a:t>
            </a:r>
            <a:r>
              <a:rPr lang="el-GR" b="1" dirty="0"/>
              <a:t>ίσες μεταξύ τους</a:t>
            </a:r>
            <a:r>
              <a:rPr lang="el-GR" dirty="0"/>
              <a:t>.</a:t>
            </a:r>
          </a:p>
        </p:txBody>
      </p:sp>
      <p:pic>
        <p:nvPicPr>
          <p:cNvPr id="16388" name="Picture 4" descr="κανονικό εξάγων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37112"/>
            <a:ext cx="2028056" cy="20280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92690"/>
            <a:ext cx="5652120" cy="37653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Στην φύση υπάρχουν πολύγωνα?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6840760" cy="1368152"/>
          </a:xfrm>
        </p:spPr>
        <p:txBody>
          <a:bodyPr/>
          <a:lstStyle/>
          <a:p>
            <a:r>
              <a:rPr lang="el-GR" dirty="0" smtClean="0"/>
              <a:t>Φυσικά ...ένα από αυτά είναι η κηρήθρα!!!!!!</a:t>
            </a:r>
            <a:endParaRPr lang="el-GR" dirty="0"/>
          </a:p>
        </p:txBody>
      </p:sp>
      <p:pic>
        <p:nvPicPr>
          <p:cNvPr id="17414" name="Picture 6" descr="Αποτέλεσμα εικόνας για κηρήθρ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348880"/>
            <a:ext cx="3491880" cy="224293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Στον...ιστό αράχνης!!!</a:t>
            </a:r>
            <a:endParaRPr lang="el-GR" dirty="0"/>
          </a:p>
        </p:txBody>
      </p:sp>
      <p:pic>
        <p:nvPicPr>
          <p:cNvPr id="18438" name="Picture 6" descr="Αποτέλεσμα εικόνας για ιστοι αραχνη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36912"/>
            <a:ext cx="7236296" cy="42210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Ακόμα και στο ...σώμα του κροταλία!!!</a:t>
            </a:r>
            <a:endParaRPr lang="el-GR" dirty="0"/>
          </a:p>
        </p:txBody>
      </p:sp>
      <p:pic>
        <p:nvPicPr>
          <p:cNvPr id="19458" name="Picture 2" descr="Αποτέλεσμα εικόνας για κροταλιασ σωμ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9383" y="-171400"/>
            <a:ext cx="4834617" cy="3888432"/>
          </a:xfrm>
          <a:prstGeom prst="rect">
            <a:avLst/>
          </a:prstGeom>
          <a:noFill/>
        </p:spPr>
      </p:pic>
      <p:pic>
        <p:nvPicPr>
          <p:cNvPr id="19460" name="Picture 4" descr="Αποτέλεσμα εικόνας για κροταλιασ σωμ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786013"/>
            <a:ext cx="7164288" cy="30719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Κανονικά πολύγωνα και στην...θάλασσα!!!</a:t>
            </a:r>
            <a:endParaRPr lang="el-GR" dirty="0"/>
          </a:p>
        </p:txBody>
      </p:sp>
      <p:sp>
        <p:nvSpPr>
          <p:cNvPr id="3" name="Rectangular Callout 2"/>
          <p:cNvSpPr/>
          <p:nvPr/>
        </p:nvSpPr>
        <p:spPr>
          <a:xfrm>
            <a:off x="395536" y="1556792"/>
            <a:ext cx="1368152" cy="720080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νούφαρα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482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3225688" cy="2151509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7380312" y="332656"/>
            <a:ext cx="1440160" cy="936104"/>
          </a:xfrm>
          <a:prstGeom prst="wedgeRoundRectCallou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αστερίες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486" name="Picture 6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556793"/>
            <a:ext cx="3635896" cy="2431578"/>
          </a:xfrm>
          <a:prstGeom prst="rect">
            <a:avLst/>
          </a:prstGeom>
          <a:noFill/>
        </p:spPr>
      </p:pic>
      <p:sp>
        <p:nvSpPr>
          <p:cNvPr id="9" name="Cloud Callout 8"/>
          <p:cNvSpPr/>
          <p:nvPr/>
        </p:nvSpPr>
        <p:spPr>
          <a:xfrm>
            <a:off x="3635896" y="3356992"/>
            <a:ext cx="1944216" cy="936104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κάβουρας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20488" name="Picture 8" descr="Αποτέλεσμα εικόνας για καβουρα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509120"/>
            <a:ext cx="2857500" cy="21336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Στην...χελώνα!!!</a:t>
            </a:r>
            <a:endParaRPr lang="el-GR" dirty="0"/>
          </a:p>
        </p:txBody>
      </p:sp>
      <p:pic>
        <p:nvPicPr>
          <p:cNvPr id="21506" name="Picture 2" descr="Αποτέλεσμα εικόνας για χελω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005065"/>
            <a:ext cx="5187155" cy="2852936"/>
          </a:xfrm>
          <a:prstGeom prst="rect">
            <a:avLst/>
          </a:prstGeom>
          <a:noFill/>
        </p:spPr>
      </p:pic>
      <p:sp>
        <p:nvSpPr>
          <p:cNvPr id="21508" name="AutoShape 4" descr="Αποτέλεσμα εικόνας για χελω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1510" name="AutoShape 6" descr="Αποτέλεσμα εικόνας για χελω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1512" name="AutoShape 8" descr="Αποτέλεσμα εικόνας για χελω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1514" name="AutoShape 10" descr="Αποτέλεσμα εικόνας για χελω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1516" name="AutoShape 12" descr="Αποτέλεσμα εικόνας για χελω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1518" name="AutoShape 14" descr="Αποτέλεσμα εικόνας για χελω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1520" name="Picture 16" descr="Αποτέλεσμα εικόνας για χελω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268760"/>
            <a:ext cx="6012160" cy="270969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Στις...χιονονιφάδες!!!</a:t>
            </a:r>
            <a:endParaRPr lang="el-GR" dirty="0"/>
          </a:p>
        </p:txBody>
      </p:sp>
      <p:pic>
        <p:nvPicPr>
          <p:cNvPr id="22530" name="Picture 2" descr="Αποτέλεσμα εικόνας για χιονονιφάδες αληθινε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3359485" cy="3284984"/>
          </a:xfrm>
          <a:prstGeom prst="rect">
            <a:avLst/>
          </a:prstGeom>
          <a:noFill/>
        </p:spPr>
      </p:pic>
      <p:pic>
        <p:nvPicPr>
          <p:cNvPr id="22532" name="Picture 4" descr="Οι πιο καθαρές φωτογραφίες χιονονιφάδων. Από τον Andrew Osok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0973" y="1340768"/>
            <a:ext cx="3483027" cy="3528392"/>
          </a:xfrm>
          <a:prstGeom prst="rect">
            <a:avLst/>
          </a:prstGeom>
          <a:noFill/>
        </p:spPr>
      </p:pic>
      <p:pic>
        <p:nvPicPr>
          <p:cNvPr id="22534" name="Picture 6" descr="Οι πιο καθαρές φωτογραφίες χιονονιφάδων. Από τον Andrew Osok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645024"/>
            <a:ext cx="2160240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25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50" autoRev="1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250" autoRev="1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130</TotalTime>
  <Words>151</Words>
  <Application>Microsoft Office PowerPoint</Application>
  <PresentationFormat>On-screen Show (4:3)</PresentationFormat>
  <Paragraphs>33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Verve</vt:lpstr>
      <vt:lpstr>ΠΟΛΥΓΩΝΑ ΣΤΗΝ ΦΥΣΗ,  ΣΤΗΝ ΤΕΧΝΗ ΚΑΙ ΣΤΗΝ ΕΠΙΣΤΗΜΗ.</vt:lpstr>
      <vt:lpstr>Καταρχήν...</vt:lpstr>
      <vt:lpstr>Κανονικά πολύγωνα...</vt:lpstr>
      <vt:lpstr>Στην φύση υπάρχουν πολύγωνα?</vt:lpstr>
      <vt:lpstr>Στον...ιστό αράχνης!!!</vt:lpstr>
      <vt:lpstr>Ακόμα και στο ...σώμα του κροταλία!!!</vt:lpstr>
      <vt:lpstr>Κανονικά πολύγωνα και στην...θάλασσα!!!</vt:lpstr>
      <vt:lpstr>Στην...χελώνα!!!</vt:lpstr>
      <vt:lpstr>Στις...χιονονιφάδες!!!</vt:lpstr>
      <vt:lpstr>ΣΤΗΝ ΤΕΧΝΗ!!!! </vt:lpstr>
      <vt:lpstr>Πυραμίδα... με ισόπλευρα τρίγωνα!!!</vt:lpstr>
      <vt:lpstr>Ακόμα και στον πύργο του Άιφελ!!!</vt:lpstr>
      <vt:lpstr>six harmonies pagoda στην κινα!!!</vt:lpstr>
      <vt:lpstr>Πυργί  της χίου εκκλησία!!!</vt:lpstr>
      <vt:lpstr>Σπίτια στο Πυργί!!!</vt:lpstr>
      <vt:lpstr>hearst tower-Νέα Υόρκη !!!</vt:lpstr>
      <vt:lpstr>Μυκονιάτκος μύλος !!!</vt:lpstr>
      <vt:lpstr>Στην επιστήμη!!!</vt:lpstr>
      <vt:lpstr>Στα... πορτοκάλια!!!!</vt:lpstr>
      <vt:lpstr>Στο...διαμάντι!!!</vt:lpstr>
      <vt:lpstr>Νανοσωλήνας!!!</vt:lpstr>
      <vt:lpstr>ΤΕΛΟΣ!!!!!!!!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ΠΟΛΥΓΩΝΑ ΣΤΗΝ ΦΥΣΗ</dc:title>
  <dc:creator>δημοσθενης</dc:creator>
  <cp:lastModifiedBy>δημοσθενης</cp:lastModifiedBy>
  <cp:revision>14</cp:revision>
  <dcterms:created xsi:type="dcterms:W3CDTF">2017-02-08T18:21:11Z</dcterms:created>
  <dcterms:modified xsi:type="dcterms:W3CDTF">2017-02-08T20:31:30Z</dcterms:modified>
</cp:coreProperties>
</file>