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3EF428-71A2-4C35-938C-DE00C2DF35FF}" type="datetimeFigureOut">
              <a:rPr lang="el-GR" smtClean="0"/>
              <a:t>12/2/2014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5B9FA2-C160-40FB-80FB-F1022A435C7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052736"/>
            <a:ext cx="6700837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7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ΙΣΟΠΛΕΥΡΟ ΤΡΙΓΩΝΟ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25418"/>
            <a:ext cx="458406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56" y="2325418"/>
            <a:ext cx="2208119" cy="187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01683"/>
            <a:ext cx="219209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8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τετραγωνο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94383"/>
            <a:ext cx="33051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278" y="2294383"/>
            <a:ext cx="236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50" y="3722785"/>
            <a:ext cx="2081384" cy="191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60" y="3722785"/>
            <a:ext cx="2034619" cy="191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264" y="2428222"/>
            <a:ext cx="2071615" cy="125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77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2386540"/>
            <a:ext cx="4125567" cy="285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966"/>
            <a:ext cx="2244013" cy="11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86540"/>
            <a:ext cx="2808312" cy="284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64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κανονικο</a:t>
            </a:r>
            <a:r>
              <a:rPr lang="el-GR" dirty="0"/>
              <a:t> </a:t>
            </a:r>
            <a:r>
              <a:rPr lang="el-GR" dirty="0" err="1"/>
              <a:t>πενταγωνο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301777"/>
            <a:ext cx="332749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4008" y="2302252"/>
            <a:ext cx="344051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55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ΕΞΑΓΩΝΑ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93526"/>
            <a:ext cx="1693686" cy="174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6" y="2383048"/>
            <a:ext cx="4199836" cy="314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60" y="2383048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6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ΚΥΚΛΟΥΣ</a:t>
            </a:r>
            <a:endParaRPr lang="el-GR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88282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564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Υψηλή ραπτική">
  <a:themeElements>
    <a:clrScheme name="Υψηλή ραπτική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Επίσημο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Υψηλή ραπτική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58</TotalTime>
  <Words>7</Words>
  <Application>Microsoft Office PowerPoint</Application>
  <PresentationFormat>Προβολή στην οθόνη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Υψηλή ραπτική</vt:lpstr>
      <vt:lpstr>Παρουσίαση του PowerPoint</vt:lpstr>
      <vt:lpstr>ΙΣΟΠΛΕΥΡΟ ΤΡΙΓΩΝΟ </vt:lpstr>
      <vt:lpstr>τετραγωνο</vt:lpstr>
      <vt:lpstr>Παρουσίαση του PowerPoint</vt:lpstr>
      <vt:lpstr>κανονικο πενταγωνο</vt:lpstr>
      <vt:lpstr>ΕΞΑΓΩΝΑ</vt:lpstr>
      <vt:lpstr>ΚΥΚΛΟΥΣ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skagos oil</dc:creator>
  <cp:lastModifiedBy>skagos oil</cp:lastModifiedBy>
  <cp:revision>6</cp:revision>
  <dcterms:created xsi:type="dcterms:W3CDTF">2014-02-12T14:48:56Z</dcterms:created>
  <dcterms:modified xsi:type="dcterms:W3CDTF">2014-02-12T15:47:15Z</dcterms:modified>
</cp:coreProperties>
</file>