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2" r:id="rId3"/>
    <p:sldId id="288" r:id="rId4"/>
    <p:sldId id="283" r:id="rId5"/>
    <p:sldId id="285" r:id="rId6"/>
    <p:sldId id="279" r:id="rId7"/>
    <p:sldId id="284" r:id="rId8"/>
    <p:sldId id="257" r:id="rId9"/>
    <p:sldId id="258" r:id="rId10"/>
    <p:sldId id="280" r:id="rId11"/>
    <p:sldId id="259" r:id="rId12"/>
    <p:sldId id="281" r:id="rId13"/>
    <p:sldId id="261" r:id="rId14"/>
    <p:sldId id="277" r:id="rId15"/>
    <p:sldId id="286" r:id="rId16"/>
    <p:sldId id="287" r:id="rId17"/>
    <p:sldId id="263" r:id="rId18"/>
    <p:sldId id="278" r:id="rId19"/>
    <p:sldId id="275" r:id="rId20"/>
    <p:sldId id="271" r:id="rId21"/>
    <p:sldId id="267" r:id="rId22"/>
    <p:sldId id="269" r:id="rId23"/>
    <p:sldId id="268" r:id="rId24"/>
    <p:sldId id="27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16/7/2019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Ομάδα περιβαλλοντικής εκπαίδευσης </a:t>
            </a:r>
            <a:br>
              <a:rPr lang="el-GR" dirty="0" smtClean="0"/>
            </a:br>
            <a:r>
              <a:rPr lang="el-GR" dirty="0" smtClean="0"/>
              <a:t>2018-1019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Τίτλος προγράμματος : </a:t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b="1" dirty="0" smtClean="0">
                <a:solidFill>
                  <a:schemeClr val="tx1"/>
                </a:solidFill>
              </a:rPr>
              <a:t>«Βιοποικιλότητα και μνημεία στην εκπαίδευση για την </a:t>
            </a:r>
            <a:r>
              <a:rPr lang="el-GR" b="1" dirty="0" err="1" smtClean="0">
                <a:solidFill>
                  <a:schemeClr val="tx1"/>
                </a:solidFill>
              </a:rPr>
              <a:t>αειφορία</a:t>
            </a:r>
            <a:r>
              <a:rPr lang="el-GR" b="1" dirty="0" smtClean="0">
                <a:solidFill>
                  <a:schemeClr val="tx1"/>
                </a:solidFill>
              </a:rPr>
              <a:t>» 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07878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Στο ηρώο της πλατείας της Ελευσίνας</a:t>
            </a:r>
            <a:endParaRPr lang="el-GR" sz="2800" dirty="0"/>
          </a:p>
        </p:txBody>
      </p:sp>
      <p:pic>
        <p:nvPicPr>
          <p:cNvPr id="20482" name="Picture 2" descr="C:\Users\tria\Desktop\ΕΠΙΣΚΕΨΕΙΣ\KΠΕ ΕΛΕΥΣΙΝΑΣ\20190306_113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4737" y="273050"/>
            <a:ext cx="3292376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εκκλησάκι του Αγίου Ζαχαρία</a:t>
            </a:r>
            <a:endParaRPr lang="el-GR" dirty="0"/>
          </a:p>
        </p:txBody>
      </p:sp>
      <p:pic>
        <p:nvPicPr>
          <p:cNvPr id="3074" name="Picture 2" descr="C:\Users\tria\Desktop\ΕΠΙΣΚΕΨΕΙΣ\KΠΕ ΕΛΕΥΣΙΝΑΣ\IMG-32d456063cc3271337de8b219c87f7a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0263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3008313" cy="1440160"/>
          </a:xfrm>
        </p:spPr>
        <p:txBody>
          <a:bodyPr>
            <a:noAutofit/>
          </a:bodyPr>
          <a:lstStyle/>
          <a:p>
            <a:r>
              <a:rPr lang="el-GR" sz="2400" dirty="0" smtClean="0"/>
              <a:t>Περίπατος στον πεζόδρομο κατά μήκος του αρχαιολογικού χώρου</a:t>
            </a:r>
            <a:endParaRPr lang="el-GR" sz="2400" dirty="0"/>
          </a:p>
        </p:txBody>
      </p:sp>
      <p:pic>
        <p:nvPicPr>
          <p:cNvPr id="21506" name="Picture 2" descr="C:\Users\tria\Desktop\ΕΠΙΣΚΕΨΕΙΣ\KΠΕ ΕΛΕΥΣΙΝΑΣ\IMG-c27ce972eeea6997c82a01a03eb1413e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Γνωριμία με το αστικό περιβάλλον της Ελευσίνας</a:t>
            </a:r>
            <a:endParaRPr lang="el-G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Στον παραλιακό δρόμο</a:t>
            </a:r>
            <a:br>
              <a:rPr lang="el-GR" sz="3200" dirty="0" smtClean="0"/>
            </a:br>
            <a:r>
              <a:rPr lang="el-GR" sz="3200" dirty="0" smtClean="0"/>
              <a:t>με τα παλιά εγκαταλελειμμένα εργοστάσια και τα ναυπηγία</a:t>
            </a:r>
            <a:endParaRPr lang="el-GR" sz="3200" dirty="0"/>
          </a:p>
        </p:txBody>
      </p:sp>
      <p:pic>
        <p:nvPicPr>
          <p:cNvPr id="5123" name="Picture 3" descr="C:\Users\tria\Desktop\ΕΠΙΣΚΕΨΕΙΣ\KΠΕ ΕΛΕΥΣΙΝΑΣ\20190306_12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80313" cy="487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Επίσκεψη στο ΚΠΕ Λαυρίου</a:t>
            </a:r>
            <a:br>
              <a:rPr lang="el-GR" dirty="0" smtClean="0"/>
            </a:br>
            <a:r>
              <a:rPr lang="el-GR" dirty="0" smtClean="0"/>
              <a:t>10 Απριλίου 2019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Πρόγραμμα : </a:t>
            </a:r>
            <a:r>
              <a:rPr lang="el-GR" b="1" i="1" dirty="0" smtClean="0">
                <a:solidFill>
                  <a:schemeClr val="tx1"/>
                </a:solidFill>
              </a:rPr>
              <a:t>«Αργύρου πηγή, αρχαιολογικά περιβαλλοντικά μονοπάτια»</a:t>
            </a:r>
            <a:endParaRPr lang="el-GR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Ειδικοί στόχοι επίσκεψης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sz="6400" dirty="0" smtClean="0"/>
              <a:t>Οι μαθητές καλούνται</a:t>
            </a:r>
          </a:p>
          <a:p>
            <a:r>
              <a:rPr lang="el-GR" sz="6400" dirty="0" smtClean="0"/>
              <a:t>Να γνωρίσουν το ρόλο του </a:t>
            </a:r>
            <a:r>
              <a:rPr lang="el-GR" sz="6400" b="1" dirty="0" smtClean="0"/>
              <a:t>Λαυρίου </a:t>
            </a:r>
            <a:r>
              <a:rPr lang="el-GR" sz="6400" dirty="0" smtClean="0"/>
              <a:t>στην οικονομική ανάπτυξη της αρχαίας Αθήνας</a:t>
            </a:r>
          </a:p>
          <a:p>
            <a:r>
              <a:rPr lang="el-GR" sz="6400" dirty="0" smtClean="0"/>
              <a:t>Να γνωρίσουν το ρόλο του Λαυρίου και των μεταλλείων του στην οικονομική ανάπτυξη του νεώτερου Ελληνικού κράτους</a:t>
            </a:r>
          </a:p>
          <a:p>
            <a:r>
              <a:rPr lang="el-GR" sz="6400" dirty="0" smtClean="0"/>
              <a:t>Να έρθουν σε επαφή με το επάγγελμα του μεταλλωρύχου και τις διαδικασίες εξόρυξης  μετάλλων  </a:t>
            </a:r>
          </a:p>
          <a:p>
            <a:pPr>
              <a:buNone/>
            </a:pPr>
            <a:endParaRPr lang="el-GR" sz="6400" dirty="0" smtClean="0"/>
          </a:p>
          <a:p>
            <a:pPr>
              <a:buNone/>
            </a:pPr>
            <a:r>
              <a:rPr lang="el-GR" sz="6400" dirty="0" smtClean="0"/>
              <a:t>μέσα από : </a:t>
            </a:r>
            <a:br>
              <a:rPr lang="el-GR" sz="6400" dirty="0" smtClean="0"/>
            </a:br>
            <a:r>
              <a:rPr lang="el-GR" sz="6400" dirty="0" smtClean="0"/>
              <a:t/>
            </a:r>
            <a:br>
              <a:rPr lang="el-GR" sz="6400" dirty="0" smtClean="0"/>
            </a:b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     Α.  Τη μεταφορά των μαθητών σε μεταλλευτική στοά στην περιοχή της </a:t>
            </a:r>
            <a:r>
              <a:rPr lang="el-GR" dirty="0" err="1" smtClean="0"/>
              <a:t>Καμάριζας</a:t>
            </a:r>
            <a:r>
              <a:rPr lang="el-GR" dirty="0" smtClean="0"/>
              <a:t> και αναπαράσταση της διαδικασίας παραγωγής αργύρου</a:t>
            </a:r>
          </a:p>
          <a:p>
            <a:pPr>
              <a:buNone/>
            </a:pPr>
            <a:r>
              <a:rPr lang="el-GR" dirty="0" smtClean="0"/>
              <a:t>          Β. δραστηριότητες </a:t>
            </a:r>
            <a:r>
              <a:rPr lang="el-GR" dirty="0" err="1" smtClean="0"/>
              <a:t>χειροδιαλογής</a:t>
            </a:r>
            <a:r>
              <a:rPr lang="el-GR" dirty="0" smtClean="0"/>
              <a:t> και θραύσης μεταλλεύματος</a:t>
            </a:r>
          </a:p>
          <a:p>
            <a:pPr>
              <a:buNone/>
            </a:pPr>
            <a:r>
              <a:rPr lang="el-GR" dirty="0" smtClean="0"/>
              <a:t>          Γ. Συζήτηση σχετικά με τις συνθήκες εργασίας στις αρχαίες στοές</a:t>
            </a:r>
          </a:p>
          <a:p>
            <a:pPr>
              <a:buNone/>
            </a:pPr>
            <a:r>
              <a:rPr lang="el-GR" dirty="0" smtClean="0"/>
              <a:t>          Δ. Αναπαράσταση της λειτουργίας του πλυντηρίου με ορθολογική διαχείριση του νερού</a:t>
            </a:r>
          </a:p>
          <a:p>
            <a:pPr>
              <a:buNone/>
            </a:pPr>
            <a:r>
              <a:rPr lang="el-GR" dirty="0" smtClean="0"/>
              <a:t>           Ε. Βαρυμετρικό  διαχωρισμό  μεταλλεύματος από αδρανή υλικά με μοντέλα ξύλινων γείσων (οικονομία νερού)</a:t>
            </a:r>
          </a:p>
          <a:p>
            <a:pPr>
              <a:buNone/>
            </a:pPr>
            <a:r>
              <a:rPr lang="el-GR" dirty="0" smtClean="0"/>
              <a:t>          ΣΤ. Τη μεταφορά  των μαθητών σε αρχαία πλυντήρια στη Σούριζα και αναγνώριση της λειτουργίας τους </a:t>
            </a:r>
            <a:br>
              <a:rPr lang="el-GR" dirty="0" smtClean="0"/>
            </a:br>
            <a:r>
              <a:rPr lang="el-GR" dirty="0" smtClean="0"/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Τεχνολογικό πάρκο Λαυρίου</a:t>
            </a:r>
            <a:endParaRPr lang="el-GR" dirty="0"/>
          </a:p>
        </p:txBody>
      </p:sp>
      <p:pic>
        <p:nvPicPr>
          <p:cNvPr id="7171" name="Picture 3" descr="C:\Users\tria\Desktop\ΚΠΕ Λαυρίου1\20190410_102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1484784"/>
            <a:ext cx="799288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ΚΠΕ ΛΑΥΡΙΟΥ</a:t>
            </a:r>
            <a:endParaRPr lang="el-GR" sz="3600" dirty="0"/>
          </a:p>
        </p:txBody>
      </p:sp>
      <p:pic>
        <p:nvPicPr>
          <p:cNvPr id="19458" name="Picture 2" descr="C:\Users\tria\Desktop\ΚΠΕ Λαυρίου2\20190410_092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3050"/>
            <a:ext cx="4824535" cy="5853113"/>
          </a:xfrm>
          <a:prstGeom prst="rect">
            <a:avLst/>
          </a:prstGeom>
          <a:noFill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Οι μαθητές γνωρίζουν την ιστορία των λατομείων του Λαυρίου πριν την εξόρμησή τους στο πεδίο</a:t>
            </a:r>
            <a:endParaRPr lang="el-G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Autofit/>
          </a:bodyPr>
          <a:lstStyle/>
          <a:p>
            <a:r>
              <a:rPr lang="el-GR" sz="2400" dirty="0" smtClean="0"/>
              <a:t>Εθνικός Δρυμός Σουνίου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Περιοχή </a:t>
            </a:r>
            <a:r>
              <a:rPr lang="el-GR" sz="2400" dirty="0" err="1" smtClean="0"/>
              <a:t>Καμάριζας</a:t>
            </a:r>
            <a:endParaRPr lang="el-GR" sz="2400" dirty="0"/>
          </a:p>
        </p:txBody>
      </p:sp>
      <p:pic>
        <p:nvPicPr>
          <p:cNvPr id="5" name="Picture 3" descr="C:\Users\tria\Desktop\ΚΠΕ Λαυρίου2\20190410_104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84737" y="273050"/>
            <a:ext cx="3292376" cy="5853113"/>
          </a:xfrm>
          <a:prstGeom prst="rect">
            <a:avLst/>
          </a:prstGeom>
          <a:noFill/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l-GR" sz="3200" dirty="0" smtClean="0"/>
          </a:p>
          <a:p>
            <a:endParaRPr lang="el-GR" sz="3200" dirty="0" smtClean="0"/>
          </a:p>
          <a:p>
            <a:r>
              <a:rPr lang="el-GR" sz="3200" dirty="0" smtClean="0"/>
              <a:t>Η ομάδα μας βαδίζει στο αρχαίο μονοπάτι που οδηγεί σε κάποια από τις στοές</a:t>
            </a:r>
            <a:endParaRPr lang="el-G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Υπεύθυνες καθηγήτριες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Βλαχαντώνη</a:t>
            </a:r>
            <a:r>
              <a:rPr lang="el-GR" dirty="0" smtClean="0"/>
              <a:t> Ι. </a:t>
            </a:r>
          </a:p>
          <a:p>
            <a:r>
              <a:rPr lang="el-GR" dirty="0" smtClean="0"/>
              <a:t>Κορκολή Μ. </a:t>
            </a:r>
          </a:p>
          <a:p>
            <a:r>
              <a:rPr lang="el-GR" dirty="0" smtClean="0"/>
              <a:t>Παγώνη Τ. </a:t>
            </a:r>
            <a:endParaRPr lang="el-GR" dirty="0"/>
          </a:p>
        </p:txBody>
      </p:sp>
      <p:pic>
        <p:nvPicPr>
          <p:cNvPr id="1026" name="Picture 2" descr="ÎÏÎ¿ÏÎ­Î»ÎµÏÎ¼Î± ÎµÎ¹ÎºÏÎ½Î±Ï Î³Î¹Î± ÏÎµÏÎ¹Î²Î¬Î»Î»Î¿Î½ Î¬Î½Î¿Î¹Î¾Î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5400600" cy="2993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Έξω από τις στοές</a:t>
            </a:r>
            <a:endParaRPr lang="el-GR" dirty="0"/>
          </a:p>
        </p:txBody>
      </p:sp>
      <p:pic>
        <p:nvPicPr>
          <p:cNvPr id="15362" name="Picture 2" descr="C:\Users\tria\Desktop\ΚΠΕ Λαυρίου2\20190410_113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388425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Βιωματικά παιχνίδια</a:t>
            </a:r>
            <a:br>
              <a:rPr lang="el-GR" dirty="0" smtClean="0"/>
            </a:br>
            <a:r>
              <a:rPr lang="el-GR" dirty="0" smtClean="0"/>
              <a:t>Οι εργασίες των μεταλλωρύχων</a:t>
            </a:r>
            <a:endParaRPr lang="el-GR" dirty="0"/>
          </a:p>
        </p:txBody>
      </p:sp>
      <p:pic>
        <p:nvPicPr>
          <p:cNvPr id="11266" name="Picture 2" descr="C:\Users\tria\Desktop\ΚΠΕ Λαυρίου2\20190410_11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842792" cy="4464497"/>
          </a:xfrm>
          <a:prstGeom prst="rect">
            <a:avLst/>
          </a:prstGeom>
          <a:noFill/>
        </p:spPr>
      </p:pic>
      <p:pic>
        <p:nvPicPr>
          <p:cNvPr id="11267" name="Picture 3" descr="C:\Users\tria\Desktop\ΚΠΕ Λαυρίου2\20190410_11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556792"/>
            <a:ext cx="421297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Στον αρχαιολογικό χώρο της </a:t>
            </a:r>
            <a:r>
              <a:rPr lang="el-GR" sz="3200" dirty="0" err="1" smtClean="0"/>
              <a:t>Σούριζας</a:t>
            </a:r>
            <a:r>
              <a:rPr lang="el-GR" sz="3200" dirty="0" smtClean="0"/>
              <a:t> όπου βρίσκονται τ’ αρχαία εργαστήρια καθαρισμού των μετάλλων</a:t>
            </a:r>
            <a:endParaRPr lang="el-GR" sz="3200" dirty="0"/>
          </a:p>
        </p:txBody>
      </p:sp>
      <p:pic>
        <p:nvPicPr>
          <p:cNvPr id="13314" name="Picture 2" descr="C:\Users\tria\Desktop\ΚΠΕ Λαυρίου2\20190410_13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628800"/>
            <a:ext cx="70567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tria\Desktop\ΚΠΕ Λαυρίου2\20190410_12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352928" cy="597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C:\Users\tria\Desktop\ΚΠΕ Λαυρίου1\20190410_114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548680"/>
            <a:ext cx="8424936" cy="5669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 πρόγραμμα συμμετείχαν οι μαθητές: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1800" dirty="0" err="1" smtClean="0"/>
              <a:t>Αλαγιάννη</a:t>
            </a:r>
            <a:r>
              <a:rPr lang="el-GR" sz="1800" dirty="0" smtClean="0"/>
              <a:t> </a:t>
            </a:r>
            <a:r>
              <a:rPr lang="el-GR" sz="1800" dirty="0" err="1" smtClean="0"/>
              <a:t>Εβελίνα</a:t>
            </a:r>
            <a:endParaRPr lang="el-GR" sz="1800" dirty="0" smtClean="0"/>
          </a:p>
          <a:p>
            <a:r>
              <a:rPr lang="el-GR" sz="1800" dirty="0" err="1" smtClean="0"/>
              <a:t>Βάλβη</a:t>
            </a:r>
            <a:r>
              <a:rPr lang="el-GR" sz="1800" dirty="0" smtClean="0"/>
              <a:t> Ναταλία</a:t>
            </a:r>
          </a:p>
          <a:p>
            <a:r>
              <a:rPr lang="el-GR" sz="1800" dirty="0" err="1" smtClean="0"/>
              <a:t>Δάμαλου</a:t>
            </a:r>
            <a:r>
              <a:rPr lang="el-GR" sz="1800" dirty="0" smtClean="0"/>
              <a:t> Μαρία</a:t>
            </a:r>
          </a:p>
          <a:p>
            <a:r>
              <a:rPr lang="el-GR" sz="1800" dirty="0" smtClean="0"/>
              <a:t>Κόλα Δέσποινα</a:t>
            </a:r>
          </a:p>
          <a:p>
            <a:r>
              <a:rPr lang="el-GR" sz="1800" dirty="0" smtClean="0"/>
              <a:t>Δράκου Αλεξία</a:t>
            </a:r>
          </a:p>
          <a:p>
            <a:r>
              <a:rPr lang="el-GR" sz="1800" dirty="0" smtClean="0"/>
              <a:t>Δήμου </a:t>
            </a:r>
            <a:r>
              <a:rPr lang="el-GR" sz="1800" dirty="0" err="1" smtClean="0"/>
              <a:t>Μαριτίμη</a:t>
            </a:r>
            <a:endParaRPr lang="el-GR" sz="1800" dirty="0" smtClean="0"/>
          </a:p>
          <a:p>
            <a:r>
              <a:rPr lang="el-GR" sz="1800" dirty="0" err="1" smtClean="0"/>
              <a:t>Κατζίνου</a:t>
            </a:r>
            <a:r>
              <a:rPr lang="el-GR" sz="1800" dirty="0" smtClean="0"/>
              <a:t> </a:t>
            </a:r>
            <a:r>
              <a:rPr lang="el-GR" sz="1800" dirty="0" err="1" smtClean="0"/>
              <a:t>Νικολία</a:t>
            </a:r>
            <a:endParaRPr lang="el-GR" sz="1800" dirty="0" smtClean="0"/>
          </a:p>
          <a:p>
            <a:r>
              <a:rPr lang="el-GR" sz="1800" dirty="0" err="1" smtClean="0"/>
              <a:t>Καντζίνου</a:t>
            </a:r>
            <a:r>
              <a:rPr lang="el-GR" sz="1800" dirty="0" smtClean="0"/>
              <a:t> Ηλιάνα</a:t>
            </a:r>
          </a:p>
          <a:p>
            <a:r>
              <a:rPr lang="el-GR" sz="1800" dirty="0" err="1" smtClean="0"/>
              <a:t>Κεχαγιόγλου</a:t>
            </a:r>
            <a:r>
              <a:rPr lang="el-GR" sz="1800" dirty="0" smtClean="0"/>
              <a:t> Αναστασία</a:t>
            </a:r>
          </a:p>
          <a:p>
            <a:r>
              <a:rPr lang="el-GR" sz="1800" dirty="0" smtClean="0"/>
              <a:t>Κούτρας Θεόδωρος</a:t>
            </a:r>
          </a:p>
          <a:p>
            <a:r>
              <a:rPr lang="el-GR" sz="1800" dirty="0" smtClean="0"/>
              <a:t>Κώστα Νεκταρία Παρασκευή</a:t>
            </a:r>
          </a:p>
          <a:p>
            <a:r>
              <a:rPr lang="el-GR" sz="1800" dirty="0" smtClean="0"/>
              <a:t>Λυμπέρη Αγγελική Παρασκευή</a:t>
            </a:r>
          </a:p>
          <a:p>
            <a:endParaRPr lang="el-GR" sz="1100" dirty="0" smtClean="0"/>
          </a:p>
          <a:p>
            <a:endParaRPr lang="el-GR" sz="1100" dirty="0" smtClean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 smtClean="0"/>
              <a:t>Μάινας</a:t>
            </a:r>
            <a:r>
              <a:rPr lang="el-GR" dirty="0" smtClean="0"/>
              <a:t> Δημήτριος</a:t>
            </a:r>
          </a:p>
          <a:p>
            <a:r>
              <a:rPr lang="el-GR" dirty="0" smtClean="0"/>
              <a:t>Νικολάκη Χαρίκλεια</a:t>
            </a:r>
          </a:p>
          <a:p>
            <a:r>
              <a:rPr lang="el-GR" dirty="0" smtClean="0"/>
              <a:t>Ξάνθη Δήμητρα Μαρία</a:t>
            </a:r>
          </a:p>
          <a:p>
            <a:r>
              <a:rPr lang="el-GR" dirty="0" err="1" smtClean="0"/>
              <a:t>Παγκαλίνη</a:t>
            </a:r>
            <a:r>
              <a:rPr lang="el-GR" dirty="0" smtClean="0"/>
              <a:t> Μαρία </a:t>
            </a:r>
            <a:r>
              <a:rPr lang="el-GR" dirty="0" err="1" smtClean="0"/>
              <a:t>Μιχαέλα</a:t>
            </a:r>
            <a:endParaRPr lang="el-GR" dirty="0" smtClean="0"/>
          </a:p>
          <a:p>
            <a:r>
              <a:rPr lang="el-GR" dirty="0" smtClean="0"/>
              <a:t>Πέτρου Χριστίνα</a:t>
            </a:r>
          </a:p>
          <a:p>
            <a:r>
              <a:rPr lang="el-GR" dirty="0" err="1" smtClean="0"/>
              <a:t>Σάλεχ</a:t>
            </a:r>
            <a:r>
              <a:rPr lang="el-GR" dirty="0" smtClean="0"/>
              <a:t> Ηλιάνα</a:t>
            </a:r>
          </a:p>
          <a:p>
            <a:r>
              <a:rPr lang="el-GR" dirty="0" err="1" smtClean="0"/>
              <a:t>Σαρκοσάκης</a:t>
            </a:r>
            <a:r>
              <a:rPr lang="el-GR" dirty="0" smtClean="0"/>
              <a:t> Αθανάσιος</a:t>
            </a:r>
          </a:p>
          <a:p>
            <a:r>
              <a:rPr lang="el-GR" dirty="0" err="1" smtClean="0"/>
              <a:t>Σένκα</a:t>
            </a:r>
            <a:r>
              <a:rPr lang="el-GR" dirty="0" smtClean="0"/>
              <a:t> Αντωνία</a:t>
            </a:r>
          </a:p>
          <a:p>
            <a:r>
              <a:rPr lang="el-GR" dirty="0" smtClean="0"/>
              <a:t>Σπυράκου Μελίνα</a:t>
            </a:r>
          </a:p>
          <a:p>
            <a:r>
              <a:rPr lang="el-GR" dirty="0" err="1" smtClean="0"/>
              <a:t>Σταθοπούλου</a:t>
            </a:r>
            <a:r>
              <a:rPr lang="el-GR" dirty="0" smtClean="0"/>
              <a:t> Αγγελική</a:t>
            </a:r>
          </a:p>
          <a:p>
            <a:r>
              <a:rPr lang="el-GR" dirty="0" err="1" smtClean="0"/>
              <a:t>Τζούλας</a:t>
            </a:r>
            <a:r>
              <a:rPr lang="el-GR" dirty="0" smtClean="0"/>
              <a:t> Λουκάς</a:t>
            </a:r>
          </a:p>
          <a:p>
            <a:r>
              <a:rPr lang="el-GR" dirty="0" err="1" smtClean="0"/>
              <a:t>Τσιώτα</a:t>
            </a:r>
            <a:r>
              <a:rPr lang="el-GR" dirty="0" smtClean="0"/>
              <a:t> Ναταλία</a:t>
            </a:r>
          </a:p>
          <a:p>
            <a:r>
              <a:rPr lang="el-GR" dirty="0" smtClean="0"/>
              <a:t>Φυλακτού Γεωργία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Οι μαθητές μας</a:t>
            </a:r>
          </a:p>
          <a:p>
            <a:r>
              <a:rPr lang="el-GR" dirty="0" smtClean="0"/>
              <a:t>Να κατανοήσουν τη σχέση – αλληλεπίδραση του ανθρώπου με το περιβάλλον </a:t>
            </a:r>
            <a:r>
              <a:rPr lang="el-GR" dirty="0" smtClean="0"/>
              <a:t>του</a:t>
            </a:r>
          </a:p>
          <a:p>
            <a:r>
              <a:rPr lang="el-GR" dirty="0" smtClean="0"/>
              <a:t>Ν’ αντιληφθούν την αρμονική συνύπαρξη των μνημείων πολιτισμού με το φυσικό περιβάλλον</a:t>
            </a:r>
            <a:endParaRPr lang="el-GR" dirty="0" smtClean="0"/>
          </a:p>
          <a:p>
            <a:r>
              <a:rPr lang="el-GR" dirty="0" smtClean="0"/>
              <a:t>Ν’ αντιλαμβάνονται τη φύση μέσα απ’ όλες τις αισθήσεις τους</a:t>
            </a:r>
          </a:p>
          <a:p>
            <a:r>
              <a:rPr lang="el-GR" dirty="0" smtClean="0"/>
              <a:t>Να σέβονται και να προστατεύουν κάθε μορφή ζωής</a:t>
            </a:r>
          </a:p>
          <a:p>
            <a:r>
              <a:rPr lang="el-GR" dirty="0" smtClean="0"/>
              <a:t>Ν’ αναπτύξουν πνεύμα συνεργασίας και υπευθυνότητας</a:t>
            </a:r>
          </a:p>
          <a:p>
            <a:r>
              <a:rPr lang="el-GR" dirty="0" smtClean="0"/>
              <a:t>Ν’ αναπτύξουν θετικές στάσεις για την πρόληψη και επίλυση μελλοντικών περιβαλλοντικών προβλημάτων</a:t>
            </a:r>
          </a:p>
          <a:p>
            <a:r>
              <a:rPr lang="el-GR" dirty="0" smtClean="0"/>
              <a:t>Να συμμετέχουν ενεργά ως πολίτες στη βελτίωση της ποιότητας ζωής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Από τις συναντήσεις της ομάδας μας</a:t>
            </a:r>
            <a:endParaRPr lang="el-GR" sz="2800" dirty="0"/>
          </a:p>
        </p:txBody>
      </p:sp>
      <p:pic>
        <p:nvPicPr>
          <p:cNvPr id="1028" name="Picture 4" descr="C:\Users\tria\Desktop\ΕΠΙΣΚΕΨΕΙΣ\20190205_13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88832" cy="523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Επίσκεψη στο ΚΠΕ Ελευσίνας</a:t>
            </a:r>
            <a:br>
              <a:rPr lang="el-GR" dirty="0" smtClean="0"/>
            </a:br>
            <a:r>
              <a:rPr lang="el-GR" sz="3600" dirty="0" smtClean="0"/>
              <a:t>6 Μαρτίου 2019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Πρόγραμμα : «Αστικό μονοπάτι για μύστες στην </a:t>
            </a:r>
            <a:r>
              <a:rPr lang="el-GR" dirty="0" err="1" smtClean="0">
                <a:solidFill>
                  <a:schemeClr val="tx1"/>
                </a:solidFill>
              </a:rPr>
              <a:t>αειφορία</a:t>
            </a:r>
            <a:r>
              <a:rPr lang="el-GR" dirty="0" smtClean="0">
                <a:solidFill>
                  <a:schemeClr val="tx1"/>
                </a:solidFill>
              </a:rPr>
              <a:t>» 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Ειδικοί στόχοι επίσκεψης στο ΚΠΕ Ελευσίνας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Οι μαθητές καλούνται</a:t>
            </a:r>
          </a:p>
          <a:p>
            <a:r>
              <a:rPr lang="el-GR" dirty="0" smtClean="0"/>
              <a:t>Να γνωρίσουν   το αστικό περιβάλλον της </a:t>
            </a:r>
            <a:r>
              <a:rPr lang="el-GR" b="1" dirty="0" smtClean="0"/>
              <a:t>Ελευσίνας </a:t>
            </a:r>
            <a:r>
              <a:rPr lang="el-GR" dirty="0" smtClean="0"/>
              <a:t>και την επίδραση του ανθρώπινου παράγοντα στην καταστροφή και ρύπανση της περιοχής</a:t>
            </a:r>
          </a:p>
          <a:p>
            <a:r>
              <a:rPr lang="el-GR" dirty="0" smtClean="0"/>
              <a:t>Να γνωρίσουν  την ιστορία της Ελευσίνας και τη σύνδεσή της με το μύθο της Περσεφόνης, τη λατρεία της Δήμητρας και τα Ελευσίνια μυστήρια</a:t>
            </a:r>
          </a:p>
          <a:p>
            <a:r>
              <a:rPr lang="el-GR" dirty="0" smtClean="0"/>
              <a:t>Να αποτιμήσουν τη συνύπαρξη του αρχαιολογικού χώρου της Ελευσίνας με το αστικό τοπίο και το φυσικό περιβάλλον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Στους χώρους του ΚΠΕ Ελευσίνας: Μια πρώτη γνωριμία με την ιστορία της </a:t>
            </a:r>
            <a:r>
              <a:rPr lang="el-GR" sz="3200" dirty="0" err="1" smtClean="0"/>
              <a:t>περιοχήςαπό</a:t>
            </a:r>
            <a:r>
              <a:rPr lang="el-GR" sz="3200" dirty="0" smtClean="0"/>
              <a:t> την αρχαιότητα έως σήμερα</a:t>
            </a:r>
            <a:endParaRPr lang="el-GR" sz="3200" dirty="0"/>
          </a:p>
        </p:txBody>
      </p:sp>
      <p:pic>
        <p:nvPicPr>
          <p:cNvPr id="1026" name="Picture 2" descr="C:\Users\tria\Desktop\ΕΠΙΣΚΕΨΕΙΣ\KΠΕ ΕΛΕΥΣΙΝΑΣ\20190306_10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556792"/>
            <a:ext cx="7110933" cy="5028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Αρχαιολογικός χώρος Ελευσίνας: </a:t>
            </a:r>
            <a:br>
              <a:rPr lang="el-GR" sz="3200" dirty="0" smtClean="0"/>
            </a:br>
            <a:r>
              <a:rPr lang="el-GR" sz="2800" dirty="0" smtClean="0"/>
              <a:t>ιερό της Δήμητρας και αρχαιολογικό μουσείο</a:t>
            </a:r>
            <a:endParaRPr lang="el-GR" sz="3200" dirty="0"/>
          </a:p>
        </p:txBody>
      </p:sp>
      <p:pic>
        <p:nvPicPr>
          <p:cNvPr id="2051" name="Picture 3" descr="C:\Users\tria\Desktop\ΕΠΙΣΚΕΨΕΙΣ\KΠΕ ΕΛΕΥΣΙΝΑΣ\20190306_11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59179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507</Words>
  <Application>Microsoft Office PowerPoint</Application>
  <PresentationFormat>Προβολή στην οθόνη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Ομάδα περιβαλλοντικής εκπαίδευσης  2018-1019</vt:lpstr>
      <vt:lpstr>Υπεύθυνες καθηγήτριες</vt:lpstr>
      <vt:lpstr>Στο πρόγραμμα συμμετείχαν οι μαθητές:</vt:lpstr>
      <vt:lpstr>Στόχοι προγράμματος</vt:lpstr>
      <vt:lpstr>Από τις συναντήσεις της ομάδας μας</vt:lpstr>
      <vt:lpstr>Επίσκεψη στο ΚΠΕ Ελευσίνας 6 Μαρτίου 2019</vt:lpstr>
      <vt:lpstr>Ειδικοί στόχοι επίσκεψης στο ΚΠΕ Ελευσίνας</vt:lpstr>
      <vt:lpstr>Στους χώρους του ΚΠΕ Ελευσίνας: Μια πρώτη γνωριμία με την ιστορία της περιοχήςαπό την αρχαιότητα έως σήμερα</vt:lpstr>
      <vt:lpstr>Αρχαιολογικός χώρος Ελευσίνας:  ιερό της Δήμητρας και αρχαιολογικό μουσείο</vt:lpstr>
      <vt:lpstr>Στο ηρώο της πλατείας της Ελευσίνας</vt:lpstr>
      <vt:lpstr>Στο εκκλησάκι του Αγίου Ζαχαρία</vt:lpstr>
      <vt:lpstr>Περίπατος στον πεζόδρομο κατά μήκος του αρχαιολογικού χώρου</vt:lpstr>
      <vt:lpstr>Στον παραλιακό δρόμο με τα παλιά εγκαταλελειμμένα εργοστάσια και τα ναυπηγία</vt:lpstr>
      <vt:lpstr>Επίσκεψη στο ΚΠΕ Λαυρίου 10 Απριλίου 2019 </vt:lpstr>
      <vt:lpstr>Ειδικοί στόχοι επίσκεψης</vt:lpstr>
      <vt:lpstr>Διαφάνεια 16</vt:lpstr>
      <vt:lpstr>Τεχνολογικό πάρκο Λαυρίου</vt:lpstr>
      <vt:lpstr>ΚΠΕ ΛΑΥΡΙΟΥ</vt:lpstr>
      <vt:lpstr>Εθνικός Δρυμός Σουνίου  Περιοχή Καμάριζας</vt:lpstr>
      <vt:lpstr>Έξω από τις στοές</vt:lpstr>
      <vt:lpstr>Βιωματικά παιχνίδια Οι εργασίες των μεταλλωρύχων</vt:lpstr>
      <vt:lpstr>Στον αρχαιολογικό χώρο της Σούριζας όπου βρίσκονται τ’ αρχαία εργαστήρια καθαρισμού των μετάλλων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Ομάδα περιβαλλοντικής εκπαίδευσης  2018-1019</dc:title>
  <dc:creator>NIKOS KARAKLIS</dc:creator>
  <cp:lastModifiedBy>??? ??GO??</cp:lastModifiedBy>
  <cp:revision>6</cp:revision>
  <dcterms:created xsi:type="dcterms:W3CDTF">2019-04-15T16:31:09Z</dcterms:created>
  <dcterms:modified xsi:type="dcterms:W3CDTF">2019-07-16T14:54:03Z</dcterms:modified>
</cp:coreProperties>
</file>