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42E9-84F1-4D55-BC6A-5F3CC1F04BCB}" type="datetimeFigureOut">
              <a:rPr lang="el-GR" smtClean="0"/>
              <a:t>11/1/2014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EBB5-968E-4BFE-BD7F-390ED11B1AA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EBB5-968E-4BFE-BD7F-390ED11B1AA2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5925FAC-B885-4267-96CD-BE3A319FF8DE}" type="datetimeFigureOut">
              <a:rPr lang="el-GR" smtClean="0"/>
              <a:t>11/1/2014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3A1BB6-B688-4DE4-8FCC-BEF2CD926F41}" type="slidenum">
              <a:rPr lang="el-GR" smtClean="0"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b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838200" y="137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 εύκρατη που γίνεται η σκέψη, όταν τα μπλε σου βγαίνουν περίπατο. ~Οδυσσέας Ελύτης</a:t>
            </a:r>
            <a:endParaRPr lang="el-GR" dirty="0"/>
          </a:p>
        </p:txBody>
      </p:sp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Θέση περιεχομένου" descr="DSC015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z="1400" dirty="0" smtClean="0"/>
              <a:t>11/1/2014</a:t>
            </a:r>
            <a:endParaRPr lang="el-GR" sz="1400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800" dirty="0" smtClean="0"/>
              <a:t>Μυρτώ Λάμπρου, Ανατολή </a:t>
            </a:r>
            <a:r>
              <a:rPr lang="el-GR" sz="1800" dirty="0" err="1" smtClean="0"/>
              <a:t>Γιαχάεβα</a:t>
            </a:r>
            <a:r>
              <a:rPr lang="el-GR" sz="1800" dirty="0" smtClean="0"/>
              <a:t>, Μαργαρίτα Κωνσταντινίδη, Γλυκερία </a:t>
            </a:r>
            <a:r>
              <a:rPr lang="el-GR" sz="1800" dirty="0" err="1" smtClean="0"/>
              <a:t>Ζώρζου</a:t>
            </a:r>
            <a:r>
              <a:rPr lang="el-GR" sz="1800" dirty="0" smtClean="0"/>
              <a:t>, Παρασκευή Ορφανίδη, Κωνσταντίνα Αθανασίου</a:t>
            </a:r>
            <a:endParaRPr lang="el-GR" sz="1800" dirty="0"/>
          </a:p>
        </p:txBody>
      </p:sp>
    </p:spTree>
  </p:cSld>
  <p:clrMapOvr>
    <a:masterClrMapping/>
  </p:clrMapOvr>
  <p:transition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nemoi10_513_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419600" y="1219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/>
                </a:solidFill>
              </a:rPr>
              <a:t>Το φως χορεύει στον αφρό λευκό πανί στο πέλαγος μετάξι στον αγέρα </a:t>
            </a:r>
          </a:p>
          <a:p>
            <a:r>
              <a:rPr lang="el-GR" b="1" dirty="0" smtClean="0">
                <a:solidFill>
                  <a:schemeClr val="accent4"/>
                </a:solidFill>
              </a:rPr>
              <a:t>Μέσα σ’ ανήλιαγη σπηλιά η Μέδουσα παραμονεύει.</a:t>
            </a:r>
          </a:p>
        </p:txBody>
      </p:sp>
    </p:spTree>
  </p:cSld>
  <p:clrMapOvr>
    <a:masterClrMapping/>
  </p:clrMapOvr>
  <p:transition advTm="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TTIKH. ΒΟΥΛΙΑΓΜΕΝΗ. ΛΟΥΟΜΕΝΟΙ ΜΕΣΑ ΣΤΗ ΘΑΛΑΣΣΑ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181600" y="990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Στου βράχου τη σιωπή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Θητεύω για την ανάδυση.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γφδσγβνβλγ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029200" y="1371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Στην πέτρα θα περάσει η ζωή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Και ίσκιο δεν κάνει η θάλασσα.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37522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1524000" y="914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Θα ανταμωθούμε ξανά σε εκείνο το δειλινό από χρώματα και λεμονανθούς σε εκείνο το όνειρο που έγειρε να αποκοιμηθεί στης λησμονιάς την παρηγοριά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greece_athens_cape_sounio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4876800" y="12192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Πριν ο ήλιος προσκυνήσει την νύχτα και το φεγγάρι πλέξει τους στεναγμούς  στα μαλλιά σου…  </a:t>
            </a:r>
            <a:r>
              <a:rPr lang="el-GR" dirty="0" err="1" smtClean="0">
                <a:solidFill>
                  <a:schemeClr val="accent6">
                    <a:lumMod val="50000"/>
                  </a:schemeClr>
                </a:solidFill>
              </a:rPr>
              <a:t>Υάκυνθοι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και μοίρα του κόρφου σου οι χτύποι και η αύρα να αντιφέγγει του ήλιου το ξημέρωμα στο δάκρυ των ματιών σου.</a:t>
            </a:r>
          </a:p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Σώπασε….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yn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343400" y="68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θάλασσα μπροστά χρώμα στα μάτια τα πόδια ακίνητα ρίζες στη γη κι όλο το μπλε του κόσμου εντός μου άσπιλο βουβό αεικίνητο.</a:t>
            </a:r>
            <a:endParaRPr lang="el-GR" dirty="0"/>
          </a:p>
        </p:txBody>
      </p:sp>
    </p:spTree>
  </p:cSld>
  <p:clrMapOvr>
    <a:masterClrMapping/>
  </p:clrMapOvr>
  <p:transition advTm="7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ssets_LARGE_t_11762_54224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838200" y="609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θάλασσα προσπαθεί να αποκαλύψει ένα μεγάλο μυστικό ή το λιγότερο να συναρμολογήσει  ξανά τους παιδικούς εαυτούς μας.</a:t>
            </a:r>
            <a:endParaRPr lang="el-GR" dirty="0"/>
          </a:p>
        </p:txBody>
      </p:sp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ΒΥΘΙΣΜΕΝΕΣ ΑΡΧΑΙΕΣ ΠΟΛΕΙΣ ΣΤΟΝ ΕΛΛΑΔΙΚΟ ΧΩΡΟ – Η ΠΟΥΝΤΑΖΕΖΑ ΛΑΥΡΙ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914400" y="609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Δεν είχες στο βλέμμα άλλο παρά κρυφές στιγμιαίες λάμψεις συνήθειες μιας θάλασσας φύλλο ασημί μες στις ανταύγειες της κάτοπτρο στις αντανακλάσεις. Και πριν αγγίξω το υδάτινο είδωλο το βυθό αναρίγησε.</a:t>
            </a:r>
          </a:p>
        </p:txBody>
      </p:sp>
    </p:spTree>
  </p:cSld>
  <p:clrMapOvr>
    <a:masterClrMapping/>
  </p:clrMapOvr>
  <p:transition advTm="9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219</Words>
  <Application>Microsoft Office PowerPoint</Application>
  <PresentationFormat>Προβολή στην οθόνη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Ζωντάνια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Ntina Ntinaki</dc:creator>
  <cp:lastModifiedBy>Ntina Ntinaki</cp:lastModifiedBy>
  <cp:revision>9</cp:revision>
  <dcterms:created xsi:type="dcterms:W3CDTF">2014-01-11T14:22:43Z</dcterms:created>
  <dcterms:modified xsi:type="dcterms:W3CDTF">2014-01-11T16:03:04Z</dcterms:modified>
</cp:coreProperties>
</file>