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2A2C4-23CC-4B42-94B4-B82A3196B842}" type="datetimeFigureOut">
              <a:rPr lang="el-GR" smtClean="0"/>
              <a:pPr/>
              <a:t>21/1/2014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DA0B3-6B9A-46EE-9CA9-1B0BA001CD4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84A89E-D2C3-42FF-8AF3-90094A9A71C7}" type="datetimeFigureOut">
              <a:rPr lang="el-GR" smtClean="0"/>
              <a:pPr/>
              <a:t>21/1/2014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0B5FC6-C144-432D-BCE2-D732F8FC4C0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84A89E-D2C3-42FF-8AF3-90094A9A71C7}" type="datetimeFigureOut">
              <a:rPr lang="el-GR" smtClean="0"/>
              <a:pPr/>
              <a:t>21/1/2014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B5FC6-C144-432D-BCE2-D732F8FC4C0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84A89E-D2C3-42FF-8AF3-90094A9A71C7}" type="datetimeFigureOut">
              <a:rPr lang="el-GR" smtClean="0"/>
              <a:pPr/>
              <a:t>21/1/2014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B5FC6-C144-432D-BCE2-D732F8FC4C0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84A89E-D2C3-42FF-8AF3-90094A9A71C7}" type="datetimeFigureOut">
              <a:rPr lang="el-GR" smtClean="0"/>
              <a:pPr/>
              <a:t>21/1/2014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B5FC6-C144-432D-BCE2-D732F8FC4C0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84A89E-D2C3-42FF-8AF3-90094A9A71C7}" type="datetimeFigureOut">
              <a:rPr lang="el-GR" smtClean="0"/>
              <a:pPr/>
              <a:t>21/1/2014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B5FC6-C144-432D-BCE2-D732F8FC4C0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84A89E-D2C3-42FF-8AF3-90094A9A71C7}" type="datetimeFigureOut">
              <a:rPr lang="el-GR" smtClean="0"/>
              <a:pPr/>
              <a:t>21/1/2014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B5FC6-C144-432D-BCE2-D732F8FC4C0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84A89E-D2C3-42FF-8AF3-90094A9A71C7}" type="datetimeFigureOut">
              <a:rPr lang="el-GR" smtClean="0"/>
              <a:pPr/>
              <a:t>21/1/2014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B5FC6-C144-432D-BCE2-D732F8FC4C0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84A89E-D2C3-42FF-8AF3-90094A9A71C7}" type="datetimeFigureOut">
              <a:rPr lang="el-GR" smtClean="0"/>
              <a:pPr/>
              <a:t>21/1/2014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B5FC6-C144-432D-BCE2-D732F8FC4C0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84A89E-D2C3-42FF-8AF3-90094A9A71C7}" type="datetimeFigureOut">
              <a:rPr lang="el-GR" smtClean="0"/>
              <a:pPr/>
              <a:t>21/1/2014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B5FC6-C144-432D-BCE2-D732F8FC4C0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84A89E-D2C3-42FF-8AF3-90094A9A71C7}" type="datetimeFigureOut">
              <a:rPr lang="el-GR" smtClean="0"/>
              <a:pPr/>
              <a:t>21/1/2014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B5FC6-C144-432D-BCE2-D732F8FC4C0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84A89E-D2C3-42FF-8AF3-90094A9A71C7}" type="datetimeFigureOut">
              <a:rPr lang="el-GR" smtClean="0"/>
              <a:pPr/>
              <a:t>21/1/2014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0B5FC6-C144-432D-BCE2-D732F8FC4C0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84A89E-D2C3-42FF-8AF3-90094A9A71C7}" type="datetimeFigureOut">
              <a:rPr lang="el-GR" smtClean="0"/>
              <a:pPr/>
              <a:t>21/1/2014</a:t>
            </a:fld>
            <a:endParaRPr lang="el-GR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40B5FC6-C144-432D-BCE2-D732F8FC4C0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27584" y="1124744"/>
            <a:ext cx="7772400" cy="144016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t">
            <a:normAutofit fontScale="90000"/>
          </a:bodyPr>
          <a:lstStyle/>
          <a:p>
            <a:r>
              <a:rPr lang="el-GR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Ο ουρανός του Λαυρίου</a:t>
            </a:r>
            <a:br>
              <a:rPr lang="el-GR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Εύη Ακριβού</a:t>
            </a:r>
          </a:p>
        </p:txBody>
      </p:sp>
    </p:spTree>
  </p:cSld>
  <p:clrMapOvr>
    <a:masterClrMapping/>
  </p:clrMapOvr>
  <p:transition spd="slow" advTm="3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ey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975403"/>
            <a:ext cx="5112568" cy="3829492"/>
          </a:xfr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2400" b="1" dirty="0" smtClean="0"/>
              <a:t>Να λες ουρανός και ας μην είναι!!</a:t>
            </a:r>
            <a:endParaRPr lang="el-GR" sz="2400" b="1" dirty="0"/>
          </a:p>
        </p:txBody>
      </p:sp>
    </p:spTree>
  </p:cSld>
  <p:clrMapOvr>
    <a:masterClrMapping/>
  </p:clrMapOvr>
  <p:transition advClick="0" advTm="6000"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eyh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6109" y="2564904"/>
            <a:ext cx="3556971" cy="2664296"/>
          </a:xfrm>
        </p:spPr>
      </p:pic>
      <p:pic>
        <p:nvPicPr>
          <p:cNvPr id="9" name="8 - Θέση περιεχομένου" descr="eyh5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84840" y="2492896"/>
            <a:ext cx="3653107" cy="2736304"/>
          </a:xfrm>
        </p:spPr>
      </p:pic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Μες το βαθύ ουρανό </a:t>
            </a:r>
            <a:br>
              <a:rPr lang="el-GR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l-GR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κάθε βουνό κάνει την υπογραφή του!!</a:t>
            </a:r>
            <a:endParaRPr lang="el-GR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6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- Θέση περιεχομένου" descr="eyh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2564903"/>
            <a:ext cx="6560907" cy="3060423"/>
          </a:xfrm>
        </p:spPr>
      </p:pic>
      <p:sp>
        <p:nvSpPr>
          <p:cNvPr id="10" name="9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Θαυμάσια που τρέχει ο ουρανός </a:t>
            </a:r>
            <a:br>
              <a:rPr lang="el-GR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l-GR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αν κρίνεις απ ΄ τα σύννεφα!!</a:t>
            </a:r>
            <a:endParaRPr lang="el-GR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6000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eyh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2341769"/>
            <a:ext cx="4320480" cy="3236189"/>
          </a:xfrm>
        </p:spPr>
      </p:pic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2700" b="1" dirty="0" smtClean="0"/>
              <a:t>Τα υπέροχα χρώματα του ουρανού!!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ransition advTm="6000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eyh 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564904"/>
            <a:ext cx="3749241" cy="280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7 - Θέση περιεχομένου" descr="eyh1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16016" y="2604383"/>
            <a:ext cx="3600400" cy="2696825"/>
          </a:xfrm>
        </p:spPr>
      </p:pic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l-GR" sz="1800" b="1" dirty="0" smtClean="0"/>
              <a:t/>
            </a:r>
            <a:br>
              <a:rPr lang="el-GR" sz="1800" b="1" dirty="0" smtClean="0"/>
            </a:br>
            <a:r>
              <a:rPr lang="el-GR" sz="1800" b="1" dirty="0" smtClean="0"/>
              <a:t>Ουρανέ, όχι δεν θα πω το ναι</a:t>
            </a:r>
            <a:br>
              <a:rPr lang="el-GR" sz="1800" b="1" dirty="0" smtClean="0"/>
            </a:br>
            <a:r>
              <a:rPr lang="el-GR" sz="1800" b="1" dirty="0" smtClean="0"/>
              <a:t>ουρανέ , φίλε μακρινέ </a:t>
            </a:r>
            <a:br>
              <a:rPr lang="el-GR" sz="1800" b="1" dirty="0" smtClean="0"/>
            </a:br>
            <a:r>
              <a:rPr lang="el-GR" sz="1800" b="1" dirty="0" smtClean="0"/>
              <a:t>πώς να δεχτώ άλλης αγκαλιάς στοργή </a:t>
            </a:r>
            <a:br>
              <a:rPr lang="el-GR" sz="1800" b="1" dirty="0" smtClean="0"/>
            </a:br>
            <a:r>
              <a:rPr lang="el-GR" sz="1800" b="1" dirty="0" smtClean="0"/>
              <a:t>πώς να δεχτώ , μάνα μου είναι η γη</a:t>
            </a:r>
            <a:r>
              <a:rPr lang="en-US" sz="1800" b="1" dirty="0" smtClean="0"/>
              <a:t>!!!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l-GR" sz="1800" dirty="0"/>
          </a:p>
        </p:txBody>
      </p:sp>
    </p:spTree>
  </p:cSld>
  <p:clrMapOvr>
    <a:masterClrMapping/>
  </p:clrMapOvr>
  <p:transition advTm="6000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eyh1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5" y="1916831"/>
            <a:ext cx="5272804" cy="3934323"/>
          </a:xfrm>
        </p:spPr>
      </p:pic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3813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sz="3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l-GR" sz="3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l-GR" sz="3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Αυτό που κάνει πιο εντυπωσιακά τα αστέρια είναι ο ουρανός!!</a:t>
            </a:r>
            <a:r>
              <a:rPr lang="el-G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l-G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l-G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6000"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Θέση περιεχομένου" descr="eyh 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5353" y="2137212"/>
            <a:ext cx="4872911" cy="3649979"/>
          </a:xfrm>
        </p:spPr>
      </p:pic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115699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Πριν τον ερχομό της βροχής τα χρώματα το ουρανού είναι υπέροχα!!</a:t>
            </a: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/>
          </a:p>
        </p:txBody>
      </p:sp>
    </p:spTree>
  </p:cSld>
  <p:clrMapOvr>
    <a:masterClrMapping/>
  </p:clrMapOvr>
  <p:transition advTm="600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Τίτλος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82976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28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Ευχαριστώ για τον χρόνο που μου αφιερώσατε , </a:t>
            </a:r>
            <a:r>
              <a:rPr lang="el-GR" sz="2800" b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ελπίζώ</a:t>
            </a:r>
            <a:r>
              <a:rPr lang="el-GR" sz="28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να σας άρεσε!!  </a:t>
            </a:r>
            <a:endParaRPr lang="el-GR" sz="28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13 - Θέση περιεχομένου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  <p:transition advTm="4000">
    <p:split orient="vert"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</TotalTime>
  <Words>54</Words>
  <Application>Microsoft Office PowerPoint</Application>
  <PresentationFormat>Προβολή στην οθόνη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Συγκέντρωση</vt:lpstr>
      <vt:lpstr>Ο ουρανός του Λαυρίου  </vt:lpstr>
      <vt:lpstr>Να λες ουρανός και ας μην είναι!!</vt:lpstr>
      <vt:lpstr>Μες το βαθύ ουρανό  κάθε βουνό κάνει την υπογραφή του!!</vt:lpstr>
      <vt:lpstr>Θαυμάσια που τρέχει ο ουρανός  αν κρίνεις απ ΄ τα σύννεφα!!</vt:lpstr>
      <vt:lpstr>Τα υπέροχα χρώματα του ουρανού!! </vt:lpstr>
      <vt:lpstr> Ουρανέ, όχι δεν θα πω το ναι ουρανέ , φίλε μακρινέ  πώς να δεχτώ άλλης αγκαλιάς στοργή  πώς να δεχτώ , μάνα μου είναι η γη!!! </vt:lpstr>
      <vt:lpstr> Αυτό που κάνει πιο εντυπωσιακά τα αστέρια είναι ο ουρανός!! </vt:lpstr>
      <vt:lpstr>Πριν τον ερχομό της βροχής τα χρώματα το ουρανού είναι υπέροχα!! </vt:lpstr>
      <vt:lpstr>Ευχαριστώ για τον χρόνο που μου αφιερώσατε , ελπίζώ να σας άρεσε!!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ουρανός του Λαυρίου</dc:title>
  <dc:creator>user</dc:creator>
  <cp:lastModifiedBy>user</cp:lastModifiedBy>
  <cp:revision>8</cp:revision>
  <dcterms:created xsi:type="dcterms:W3CDTF">2014-01-19T20:35:55Z</dcterms:created>
  <dcterms:modified xsi:type="dcterms:W3CDTF">2014-01-21T12:28:16Z</dcterms:modified>
</cp:coreProperties>
</file>