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D96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700" autoAdjust="0"/>
  </p:normalViewPr>
  <p:slideViewPr>
    <p:cSldViewPr>
      <p:cViewPr varScale="1">
        <p:scale>
          <a:sx n="107" d="100"/>
          <a:sy n="107" d="100"/>
        </p:scale>
        <p:origin x="-10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2C23047B-DD67-4D90-93EB-8A0348994A73}"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6773976-2B64-492B-94E4-39702B77EEE1}" type="datetimeFigureOut">
              <a:rPr lang="el-GR" smtClean="0"/>
              <a:t>27/1/2014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23047B-DD67-4D90-93EB-8A0348994A73}" type="slidenum">
              <a:rPr lang="el-GR" smtClean="0"/>
              <a:t>‹#›</a:t>
            </a:fld>
            <a:endParaRPr lang="el-G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6773976-2B64-492B-94E4-39702B77EEE1}" type="datetimeFigureOut">
              <a:rPr lang="el-GR" smtClean="0"/>
              <a:t>27/1/2014</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C23047B-DD67-4D90-93EB-8A0348994A73}"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357430"/>
            <a:ext cx="8229600" cy="1714512"/>
          </a:xfrm>
        </p:spPr>
        <p:txBody>
          <a:bodyPr/>
          <a:lstStyle/>
          <a:p>
            <a:r>
              <a:rPr lang="el-GR" dirty="0" smtClean="0"/>
              <a:t>ΕΘΝΙΚΟΣ ΔΡΥΜΟΣ ΣΟΥΝΙΟΥ</a:t>
            </a:r>
            <a:endParaRPr lang="el-GR"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ΛΙΓΑ ΛΟΓΙΑ ΓΙΑ ΤΟΝ ΔΡΥΜΟ…</a:t>
            </a:r>
            <a:endParaRPr lang="el-GR" dirty="0"/>
          </a:p>
        </p:txBody>
      </p:sp>
      <p:sp>
        <p:nvSpPr>
          <p:cNvPr id="3" name="2 - Θέση περιεχομένου"/>
          <p:cNvSpPr>
            <a:spLocks noGrp="1"/>
          </p:cNvSpPr>
          <p:nvPr>
            <p:ph idx="1"/>
          </p:nvPr>
        </p:nvSpPr>
        <p:spPr>
          <a:xfrm>
            <a:off x="457200" y="1600200"/>
            <a:ext cx="8229600" cy="4686320"/>
          </a:xfrm>
        </p:spPr>
        <p:txBody>
          <a:bodyPr>
            <a:normAutofit/>
          </a:bodyPr>
          <a:lstStyle/>
          <a:p>
            <a:pPr>
              <a:buNone/>
            </a:pPr>
            <a:r>
              <a:rPr lang="el-GR" dirty="0" smtClean="0"/>
              <a:t>Εθνικός Δρυμός Σουνίου</a:t>
            </a:r>
          </a:p>
          <a:p>
            <a:pPr>
              <a:buNone/>
            </a:pPr>
            <a:endParaRPr lang="el-GR" dirty="0" smtClean="0"/>
          </a:p>
          <a:p>
            <a:pPr>
              <a:buNone/>
            </a:pPr>
            <a:r>
              <a:rPr lang="el-GR" dirty="0" smtClean="0"/>
              <a:t>     Ο Εθνικός Δρυμός Σουνίου ιδρύθηκε το 1971. Βρίσκεται στο νοτιοανατολικό άκρο της Αττικής, στην περιοχή που συνηθίζεται να λέγεται Λαυρεωτική, και καταλήγει στο ακρωτήριο του Σουνίου. Περιλαμβάνει περίπου 4.000 </a:t>
            </a:r>
            <a:r>
              <a:rPr lang="en-US" dirty="0" smtClean="0"/>
              <a:t>ha</a:t>
            </a:r>
            <a:r>
              <a:rPr lang="el-GR" dirty="0" smtClean="0"/>
              <a:t>, από τα οποία τα 500 είναι ο πυρήνας του δρυμού, όπου το καθεστώς προστασίας είναι απόλυτο. </a:t>
            </a:r>
          </a:p>
          <a:p>
            <a:endParaRPr lang="el-GR"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ΟΡΙΑ ΤΟΥ ΔΡΥΜΟΥ ΣΟΥΝΙΟΥ</a:t>
            </a:r>
            <a:endParaRPr lang="el-GR" dirty="0"/>
          </a:p>
        </p:txBody>
      </p:sp>
      <p:sp>
        <p:nvSpPr>
          <p:cNvPr id="3" name="2 - Θέση περιεχομένου"/>
          <p:cNvSpPr>
            <a:spLocks noGrp="1"/>
          </p:cNvSpPr>
          <p:nvPr>
            <p:ph sz="half" idx="1"/>
          </p:nvPr>
        </p:nvSpPr>
        <p:spPr/>
        <p:txBody>
          <a:bodyPr>
            <a:normAutofit fontScale="85000" lnSpcReduction="10000"/>
          </a:bodyPr>
          <a:lstStyle/>
          <a:p>
            <a:pPr>
              <a:buNone/>
            </a:pPr>
            <a:r>
              <a:rPr lang="el-GR" dirty="0" smtClean="0"/>
              <a:t>Ο Εθνικός δρυμός Σουνίου, στην ενδοχώρα της Λαυρεωτικής</a:t>
            </a:r>
          </a:p>
          <a:p>
            <a:pPr>
              <a:buNone/>
            </a:pPr>
            <a:r>
              <a:rPr lang="el-GR" dirty="0" smtClean="0"/>
              <a:t> δυτικά της πόλης του Λαυρίου, απ' την Πλάκα μέχρι το</a:t>
            </a:r>
          </a:p>
          <a:p>
            <a:pPr>
              <a:buNone/>
            </a:pPr>
            <a:r>
              <a:rPr lang="el-GR" dirty="0" smtClean="0"/>
              <a:t> Σούνιο και τα Λεγρενά είναι ένας τόπος πολυσήμαντος με</a:t>
            </a:r>
          </a:p>
          <a:p>
            <a:pPr>
              <a:buNone/>
            </a:pPr>
            <a:r>
              <a:rPr lang="el-GR" dirty="0" smtClean="0"/>
              <a:t> πυκνή τη μνήμη απ' την ιστορία της φύσης και την ιστορία</a:t>
            </a:r>
          </a:p>
          <a:p>
            <a:pPr>
              <a:buNone/>
            </a:pPr>
            <a:r>
              <a:rPr lang="el-GR" dirty="0" smtClean="0"/>
              <a:t> του ανθρώπου. Έχει συνολική έκταση 35.000, απ' τα οποία 7.500  είναι ο πυρήνας.</a:t>
            </a:r>
            <a:endParaRPr lang="el-GR" dirty="0"/>
          </a:p>
        </p:txBody>
      </p:sp>
      <p:pic>
        <p:nvPicPr>
          <p:cNvPr id="5" name="4 - Θέση περιεχομένου" descr="m-Drymos.jpg"/>
          <p:cNvPicPr>
            <a:picLocks noGrp="1" noChangeAspect="1"/>
          </p:cNvPicPr>
          <p:nvPr>
            <p:ph sz="half" idx="2"/>
          </p:nvPr>
        </p:nvPicPr>
        <p:blipFill>
          <a:blip r:embed="rId2"/>
          <a:stretch>
            <a:fillRect/>
          </a:stretch>
        </p:blipFill>
        <p:spPr>
          <a:xfrm>
            <a:off x="4714876" y="1928802"/>
            <a:ext cx="4071966" cy="3143272"/>
          </a:xfrm>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ΚΑΜΑΡΙΖΑ</a:t>
            </a:r>
            <a:endParaRPr lang="el-GR" dirty="0"/>
          </a:p>
        </p:txBody>
      </p:sp>
      <p:sp>
        <p:nvSpPr>
          <p:cNvPr id="3" name="2 - Θέση περιεχομένου"/>
          <p:cNvSpPr>
            <a:spLocks noGrp="1"/>
          </p:cNvSpPr>
          <p:nvPr>
            <p:ph sz="half" idx="1"/>
          </p:nvPr>
        </p:nvSpPr>
        <p:spPr/>
        <p:txBody>
          <a:bodyPr>
            <a:normAutofit/>
          </a:bodyPr>
          <a:lstStyle/>
          <a:p>
            <a:pPr>
              <a:buNone/>
            </a:pPr>
            <a:r>
              <a:rPr lang="el-GR" dirty="0" smtClean="0"/>
              <a:t>Στον πυρήνα του δρυμού υπάρχει ένα χωριό που ονομάζεται Άγιος Κωνσταντίνος ή Καμάριζα. Η Καμάριζα έχει έκταση περίπου 5.250 στρέμματα.</a:t>
            </a:r>
            <a:endParaRPr lang="el-GR" dirty="0"/>
          </a:p>
        </p:txBody>
      </p:sp>
      <p:pic>
        <p:nvPicPr>
          <p:cNvPr id="5" name="4 - Θέση περιεχομένου" descr="Sounio01.jpg"/>
          <p:cNvPicPr>
            <a:picLocks noGrp="1" noChangeAspect="1"/>
          </p:cNvPicPr>
          <p:nvPr>
            <p:ph sz="half" idx="2"/>
          </p:nvPr>
        </p:nvPicPr>
        <p:blipFill>
          <a:blip r:embed="rId2"/>
          <a:stretch>
            <a:fillRect/>
          </a:stretch>
        </p:blipFill>
        <p:spPr>
          <a:xfrm>
            <a:off x="5072066" y="2000240"/>
            <a:ext cx="3000396" cy="2357454"/>
          </a:xfr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ΜΕΤΑΛΛΕΙΑ ΣΤΟΝ ΔΡΥΜΟ</a:t>
            </a:r>
            <a:endParaRPr lang="el-GR" dirty="0"/>
          </a:p>
        </p:txBody>
      </p:sp>
      <p:sp>
        <p:nvSpPr>
          <p:cNvPr id="3" name="2 - Θέση περιεχομένου"/>
          <p:cNvSpPr>
            <a:spLocks noGrp="1"/>
          </p:cNvSpPr>
          <p:nvPr>
            <p:ph sz="half" idx="1"/>
          </p:nvPr>
        </p:nvSpPr>
        <p:spPr/>
        <p:txBody>
          <a:bodyPr>
            <a:normAutofit fontScale="55000" lnSpcReduction="20000"/>
          </a:bodyPr>
          <a:lstStyle/>
          <a:p>
            <a:pPr>
              <a:buNone/>
            </a:pPr>
            <a:r>
              <a:rPr lang="el-GR" dirty="0" smtClean="0"/>
              <a:t>Η διαδρομή προς τον δρυμό του Σουνίου είναι πανέμορφη!</a:t>
            </a:r>
          </a:p>
          <a:p>
            <a:pPr>
              <a:buNone/>
            </a:pPr>
            <a:r>
              <a:rPr lang="el-GR" dirty="0" smtClean="0"/>
              <a:t> Συνδυάζει την συντροφιά της γαλανής θάλασσας με τους ήχους</a:t>
            </a:r>
          </a:p>
          <a:p>
            <a:pPr>
              <a:buNone/>
            </a:pPr>
            <a:r>
              <a:rPr lang="el-GR" dirty="0" smtClean="0"/>
              <a:t> και τις μυρωδιές της εξοχής. Ανηφορίζοντας απολαμβάνεις μια</a:t>
            </a:r>
          </a:p>
          <a:p>
            <a:pPr>
              <a:buNone/>
            </a:pPr>
            <a:r>
              <a:rPr lang="el-GR" dirty="0" smtClean="0"/>
              <a:t> πανοραμική άποψη του δρυμού και της γύρω περιοχής μέχρι τη</a:t>
            </a:r>
          </a:p>
          <a:p>
            <a:pPr>
              <a:buNone/>
            </a:pPr>
            <a:r>
              <a:rPr lang="el-GR" dirty="0" smtClean="0"/>
              <a:t> θάλασσα. Σε λίγο κάνουν την εμφάνισή τους οι πρώτες ταμπέλες</a:t>
            </a:r>
          </a:p>
          <a:p>
            <a:pPr>
              <a:buNone/>
            </a:pPr>
            <a:r>
              <a:rPr lang="el-GR" dirty="0" smtClean="0"/>
              <a:t> με το χαρακτηριστικό χρώμα που υποδηλώνουν την ύπαρξη των μεταλλείων</a:t>
            </a:r>
          </a:p>
          <a:p>
            <a:pPr>
              <a:buNone/>
            </a:pPr>
            <a:r>
              <a:rPr lang="el-GR" dirty="0" smtClean="0"/>
              <a:t> της αρχαιότητας. Στοές, μεταλλεία, δεξαμενές, σωροί εκβολάδων βρίσκονται</a:t>
            </a:r>
          </a:p>
          <a:p>
            <a:pPr>
              <a:buNone/>
            </a:pPr>
            <a:r>
              <a:rPr lang="el-GR" dirty="0" smtClean="0"/>
              <a:t> διάσπαρτα εδώ και χιλιάδες χρόνια. Στο ασήμι αυτών των μεταλλείων οφείλει</a:t>
            </a:r>
          </a:p>
          <a:p>
            <a:pPr>
              <a:buNone/>
            </a:pPr>
            <a:r>
              <a:rPr lang="el-GR" dirty="0" smtClean="0"/>
              <a:t> η αρχαία Αθήνα τον πλούτο της. Από τα μεταλλεία της Λαυρεωτικής, έβγαζαν οι</a:t>
            </a:r>
          </a:p>
          <a:p>
            <a:pPr>
              <a:buNone/>
            </a:pPr>
            <a:r>
              <a:rPr lang="el-GR" dirty="0" smtClean="0"/>
              <a:t> αρχαίοι Αθηναίοι τα απαραίτητα γι αυτούς μέταλλα, όπως μόλυβδο, σίδηρο και άργυρο.</a:t>
            </a:r>
          </a:p>
          <a:p>
            <a:pPr>
              <a:buNone/>
            </a:pPr>
            <a:r>
              <a:rPr lang="el-GR" dirty="0" smtClean="0"/>
              <a:t> Υπήρχε και ψευδάργυρος, την ύπαρξη και τη χρησιμότητα του οποίου αγνοούσαν.</a:t>
            </a:r>
            <a:endParaRPr lang="el-GR" dirty="0"/>
          </a:p>
        </p:txBody>
      </p:sp>
      <p:pic>
        <p:nvPicPr>
          <p:cNvPr id="5" name="4 - Θέση περιεχομένου" descr="aluminium-adamin.jpg"/>
          <p:cNvPicPr>
            <a:picLocks noGrp="1" noChangeAspect="1"/>
          </p:cNvPicPr>
          <p:nvPr>
            <p:ph sz="half" idx="2"/>
          </p:nvPr>
        </p:nvPicPr>
        <p:blipFill>
          <a:blip r:embed="rId2"/>
          <a:stretch>
            <a:fillRect/>
          </a:stretch>
        </p:blipFill>
        <p:spPr>
          <a:xfrm>
            <a:off x="5500694" y="2571744"/>
            <a:ext cx="2214578" cy="1643074"/>
          </a:xfr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ΧΛΩΡΙΔΑ ΚΑΙ Η ΠΑΝΙΔΑ ΣΤΟ ΧΑΟΣ</a:t>
            </a:r>
            <a:endParaRPr lang="el-GR" dirty="0"/>
          </a:p>
        </p:txBody>
      </p:sp>
      <p:sp>
        <p:nvSpPr>
          <p:cNvPr id="3" name="2 - Θέση περιεχομένου"/>
          <p:cNvSpPr>
            <a:spLocks noGrp="1"/>
          </p:cNvSpPr>
          <p:nvPr>
            <p:ph sz="half" idx="1"/>
          </p:nvPr>
        </p:nvSpPr>
        <p:spPr/>
        <p:txBody>
          <a:bodyPr>
            <a:normAutofit fontScale="62500" lnSpcReduction="20000"/>
          </a:bodyPr>
          <a:lstStyle/>
          <a:p>
            <a:pPr>
              <a:buNone/>
            </a:pPr>
            <a:r>
              <a:rPr lang="el-GR" dirty="0" smtClean="0"/>
              <a:t>Οι ντόπιοι έχουν τη δική τους εξήγηση γι’ αυτό τον κρατήρα και</a:t>
            </a:r>
          </a:p>
          <a:p>
            <a:pPr>
              <a:buNone/>
            </a:pPr>
            <a:r>
              <a:rPr lang="el-GR" dirty="0" smtClean="0"/>
              <a:t> μιλούν για την πτώση μετεωρίτη σ’ αυτό το σημείο κάπου στα τέλη</a:t>
            </a:r>
          </a:p>
          <a:p>
            <a:pPr>
              <a:buNone/>
            </a:pPr>
            <a:r>
              <a:rPr lang="el-GR" dirty="0" smtClean="0"/>
              <a:t> του 18ου αιώνα. Σε μικρή απόσταση απ’ το Έγκοιλο Χάος διατηρούνται</a:t>
            </a:r>
          </a:p>
          <a:p>
            <a:pPr>
              <a:buNone/>
            </a:pPr>
            <a:r>
              <a:rPr lang="el-GR" dirty="0" smtClean="0"/>
              <a:t> βοτανικά απολιθώματα ειδών που έχουν εξαφανιστεί εδώ κι αιώνες. </a:t>
            </a:r>
          </a:p>
          <a:p>
            <a:pPr>
              <a:buNone/>
            </a:pPr>
            <a:r>
              <a:rPr lang="el-GR" dirty="0" smtClean="0"/>
              <a:t>Η Χαλεπή Πεύκη κατακλύζει το Σούνιο, δημιουργώντας πυκνά δάση. Δίπλα</a:t>
            </a:r>
          </a:p>
          <a:p>
            <a:pPr>
              <a:buNone/>
            </a:pPr>
            <a:r>
              <a:rPr lang="el-GR" dirty="0" smtClean="0"/>
              <a:t> στα πεύκα φυτρώνουν αγριελιές, κουμαριές, λυγαριές, κέδροι κι ανθίζουν</a:t>
            </a:r>
          </a:p>
          <a:p>
            <a:pPr>
              <a:buNone/>
            </a:pPr>
            <a:r>
              <a:rPr lang="el-GR" dirty="0" smtClean="0"/>
              <a:t> πολλά σπάνια αγριολούλουδα. Κάποτε σύμφωνα με περιγραφές κυνηγών, ήταν πλούσια</a:t>
            </a:r>
          </a:p>
          <a:p>
            <a:pPr>
              <a:buNone/>
            </a:pPr>
            <a:r>
              <a:rPr lang="el-GR" dirty="0" smtClean="0"/>
              <a:t> και η πανίδα του Σουνίου, αφού υπήρξε ένας αξιόλογος κυνηγότοπος.</a:t>
            </a:r>
            <a:endParaRPr lang="el-GR" dirty="0"/>
          </a:p>
        </p:txBody>
      </p:sp>
      <p:pic>
        <p:nvPicPr>
          <p:cNvPr id="5" name="4 - Θέση περιεχομένου" descr="xaos.jpg"/>
          <p:cNvPicPr>
            <a:picLocks noGrp="1" noChangeAspect="1"/>
          </p:cNvPicPr>
          <p:nvPr>
            <p:ph sz="half" idx="2"/>
          </p:nvPr>
        </p:nvPicPr>
        <p:blipFill>
          <a:blip r:embed="rId2"/>
          <a:stretch>
            <a:fillRect/>
          </a:stretch>
        </p:blipFill>
        <p:spPr>
          <a:xfrm>
            <a:off x="5643570" y="2714620"/>
            <a:ext cx="2071702" cy="1643074"/>
          </a:xfr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ΝΑΟΣ ΤΟΥ ΠΟΣΕΙΔΩΝΑ ΣΤΟ ΣΟΥΝΙΟ</a:t>
            </a:r>
            <a:br>
              <a:rPr lang="el-GR" dirty="0" smtClean="0"/>
            </a:br>
            <a:endParaRPr lang="el-GR" dirty="0"/>
          </a:p>
        </p:txBody>
      </p:sp>
      <p:sp>
        <p:nvSpPr>
          <p:cNvPr id="3" name="2 - Θέση περιεχομένου"/>
          <p:cNvSpPr>
            <a:spLocks noGrp="1"/>
          </p:cNvSpPr>
          <p:nvPr>
            <p:ph sz="half" idx="1"/>
          </p:nvPr>
        </p:nvSpPr>
        <p:spPr/>
        <p:txBody>
          <a:bodyPr>
            <a:noAutofit/>
          </a:bodyPr>
          <a:lstStyle/>
          <a:p>
            <a:pPr>
              <a:buNone/>
            </a:pPr>
            <a:r>
              <a:rPr lang="el-GR" sz="1400" dirty="0" smtClean="0"/>
              <a:t>Στο ψηλότερο σημείο του ακρωτηρίου του Σουνίου βρίσκεται</a:t>
            </a:r>
          </a:p>
          <a:p>
            <a:pPr>
              <a:buNone/>
            </a:pPr>
            <a:r>
              <a:rPr lang="el-GR" sz="1400" dirty="0" smtClean="0"/>
              <a:t>       σήμερα το ιερό του Ποσειδώνα. Οι Αθηναίοι άρχιζαν να χτίζουν</a:t>
            </a:r>
          </a:p>
          <a:p>
            <a:pPr>
              <a:buNone/>
            </a:pPr>
            <a:r>
              <a:rPr lang="el-GR" sz="1400" dirty="0" smtClean="0"/>
              <a:t>          δωρικό περίπτερο ναό στις αρχές του 5ου π.χ. αιώνα. Ο ναός</a:t>
            </a:r>
          </a:p>
          <a:p>
            <a:pPr>
              <a:buNone/>
            </a:pPr>
            <a:r>
              <a:rPr lang="el-GR" sz="1400" dirty="0" smtClean="0"/>
              <a:t>           όμως δεν ολοκληρώθηκε γιατί καταστράφηκε από τους Πέρσες το 480 π.χ. Οι Αθηναίοι δραστηριοποιήθηκαν ξανά για την ανέγερση ενός νέου ναού επί των χρόνων του Περικλή. Η κατασκευή του νέου ναού χρονολογείται μεταξύ των ετών 444-440, όταν η πόλη βρισκόταν κυριολεκτικά στο απόγειο της ακμής της. Ο νέος ναός ήταν περίπτερος με δύο κίονες μεταξύ παραστάδων σε πρόδομο και οπισθόδομο, και κατασκευασμένος εξ ολοκλήρου από λευκό μάρμαρο. Το μνημείο του θεού της θάλασσας, είναι ακόμα γνωστό στους ναυτικούς ως «Καβοκολώνες», ενώ ενέπνευσε περιηγητές, λογοτέχνες του ρομαντισμού και ποιητές. Η απίστευτη θέα προς το αρχιπέλαγος και τα μαγευτικά ηλιοβασιλέματα το καθιστούν αναμφίβολα ένα μοναδικό μνημείο.</a:t>
            </a:r>
            <a:endParaRPr lang="el-GR" sz="1400" dirty="0"/>
          </a:p>
        </p:txBody>
      </p:sp>
      <p:pic>
        <p:nvPicPr>
          <p:cNvPr id="5" name="4 - Θέση περιεχομένου" descr="poseidon.jpg"/>
          <p:cNvPicPr>
            <a:picLocks noGrp="1" noChangeAspect="1"/>
          </p:cNvPicPr>
          <p:nvPr>
            <p:ph sz="half" idx="2"/>
          </p:nvPr>
        </p:nvPicPr>
        <p:blipFill>
          <a:blip r:embed="rId2"/>
          <a:stretch>
            <a:fillRect/>
          </a:stretch>
        </p:blipFill>
        <p:spPr>
          <a:xfrm>
            <a:off x="5357818" y="2500306"/>
            <a:ext cx="2357454" cy="1785950"/>
          </a:xfrm>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1071546"/>
            <a:ext cx="7772400" cy="1470025"/>
          </a:xfrm>
        </p:spPr>
        <p:txBody>
          <a:bodyPr/>
          <a:lstStyle/>
          <a:p>
            <a:r>
              <a:rPr lang="el-GR" b="1" dirty="0" smtClean="0"/>
              <a:t>ΤΕΛΟΣ</a:t>
            </a:r>
            <a:endParaRPr lang="el-GR" b="1" dirty="0"/>
          </a:p>
        </p:txBody>
      </p:sp>
      <p:sp>
        <p:nvSpPr>
          <p:cNvPr id="3" name="2 - Υπότιτλος"/>
          <p:cNvSpPr>
            <a:spLocks noGrp="1"/>
          </p:cNvSpPr>
          <p:nvPr>
            <p:ph type="subTitle" idx="1"/>
          </p:nvPr>
        </p:nvSpPr>
        <p:spPr/>
        <p:txBody>
          <a:bodyPr/>
          <a:lstStyle/>
          <a:p>
            <a:r>
              <a:rPr lang="el-GR" dirty="0" smtClean="0">
                <a:solidFill>
                  <a:schemeClr val="tx1"/>
                </a:solidFill>
              </a:rPr>
              <a:t>Η εργασία αυτή γράφτηκε:</a:t>
            </a:r>
          </a:p>
          <a:p>
            <a:pPr algn="l">
              <a:buFont typeface="Arial" pitchFamily="34" charset="0"/>
              <a:buChar char="•"/>
            </a:pPr>
            <a:r>
              <a:rPr lang="el-GR" dirty="0" smtClean="0"/>
              <a:t> </a:t>
            </a:r>
            <a:r>
              <a:rPr lang="el-GR" dirty="0" smtClean="0">
                <a:solidFill>
                  <a:schemeClr val="tx1"/>
                </a:solidFill>
              </a:rPr>
              <a:t>Βασίλης Κάρτζος</a:t>
            </a:r>
            <a:endParaRPr lang="el-GR" dirty="0">
              <a:solidFill>
                <a:schemeClr val="tx1"/>
              </a:solidFill>
            </a:endParaRP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47</TotalTime>
  <Words>573</Words>
  <Application>Microsoft Office PowerPoint</Application>
  <PresentationFormat>Προβολή στην οθόνη (4:3)</PresentationFormat>
  <Paragraphs>42</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Αποκορύφωμα</vt:lpstr>
      <vt:lpstr>ΕΘΝΙΚΟΣ ΔΡΥΜΟΣ ΣΟΥΝΙΟΥ</vt:lpstr>
      <vt:lpstr>ΛΙΓΑ ΛΟΓΙΑ ΓΙΑ ΤΟΝ ΔΡΥΜΟ…</vt:lpstr>
      <vt:lpstr>ΤΑ ΟΡΙΑ ΤΟΥ ΔΡΥΜΟΥ ΣΟΥΝΙΟΥ</vt:lpstr>
      <vt:lpstr>Η ΚΑΜΑΡΙΖΑ</vt:lpstr>
      <vt:lpstr>ΤΑ ΜΕΤΑΛΛΕΙΑ ΣΤΟΝ ΔΡΥΜΟ</vt:lpstr>
      <vt:lpstr>Η ΧΛΩΡΙΔΑ ΚΑΙ Η ΠΑΝΙΔΑ ΣΤΟ ΧΑΟΣ</vt:lpstr>
      <vt:lpstr>ΝΑΟΣ ΤΟΥ ΠΟΣΕΙΔΩΝΑ ΣΤΟ ΣΟΥΝΙΟ </vt:lpstr>
      <vt:lpstr>ΤΕΛΟΣ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ΕΘΝΙΚΟΣ ΔΡΥΜΟΣ ΣΟΥΝΙΟΥ</dc:title>
  <dc:creator> </dc:creator>
  <cp:lastModifiedBy> </cp:lastModifiedBy>
  <cp:revision>6</cp:revision>
  <dcterms:created xsi:type="dcterms:W3CDTF">2014-01-27T17:35:50Z</dcterms:created>
  <dcterms:modified xsi:type="dcterms:W3CDTF">2014-01-27T18:23:36Z</dcterms:modified>
</cp:coreProperties>
</file>