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9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B8D0C0-6881-40F3-9096-B4F547543747}" type="datetimeFigureOut">
              <a:rPr lang="el-GR" smtClean="0"/>
              <a:pPr/>
              <a:t>21/6/2022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FE6866-0BDE-43E8-8D22-F3852C542C49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Τεχνικές διαχείρισης μαθητών με ΔΕΠΥ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Μαυρουδή Βασιλική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Εκπαιδευτικός Δευτεροβάθμιας (ΠΕ03.50)</a:t>
            </a:r>
          </a:p>
          <a:p>
            <a:pPr algn="r"/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Γυμνάσιο Κριεζών </a:t>
            </a:r>
          </a:p>
          <a:p>
            <a:pPr algn="r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/11/2021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Προσαρμογή διδασκαλίας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Χρησιμοποιήστε σχεδιαγράμματα με εικόνες και χρώματα ή δημιουργείστε «Χάρτες του νου»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 Maps)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 descr="αντωνυμίε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121329"/>
            <a:ext cx="3600400" cy="239590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3690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Προσαρμογή διδασκαλίας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271864"/>
          </a:xfrm>
        </p:spPr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Επιβεβαιώστε ότι ο μαθητής με ΔΕΠΥ έχει καταλάβει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 παιδί με ΔΕΠΥ προσλαμβάνει μόνο το 30% αυτών που ακούει οπότε σχεδιάστε, δημιουργείστε ομάδες εργασίας 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Εξηγήστε στο μαθητή ότι είναι πιο σημαντικό να εργαστεί προσεκτικά με λίγες εργασίες παρά με αρκετές βιαστικά  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Προσαρμογή διδασκαλίας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2. Προσπαθήστε να κερδίσετε την προσοχή του μαθητή με ΔΕΠΥ με τη βοήθεια του ενθουσιώδη τόνου της φωνής (Ξεκινάμε! Αρχίζουμε!)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Αποφύγετε πολύπλοκες οδηγίες γιατί το παιδί αρκείται μόνο στο πρώτο που ακούει και έχετε σταθερή φωνή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Επιδιώξτε βλεμματική επαφή 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Σιγουρευτείτε ότι έχουν γίνει κατανοητές οδηγίες ή ερωτήσεις</a:t>
            </a:r>
          </a:p>
          <a:p>
            <a:pPr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Προσαρμογή διδασκαλίας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Δίνοντας οδηγίες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 χρειάζεται επαναλάβετε τις οδηγίες με υπομονή, αργά και σταθερό τόνο φωνής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Παρέχετε επιπλέον χρόνο σε εξετάσεις ώστε να μην ακούμε τη φράση «τα ήξερα αλλά δεν πρόλαβα»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Ενθαρρύνετε την αυτοεκτίμηση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Σε περίπτωση που δεν καταλαβαίνουμε τι γράφει κάνουμε επιπλέον ερωτήσεις και δεν λέμε τις απαντήσεις αλλά καθοδηγούμε τη σκέψη του ώστε να διατυπώσει αυτό που γνωρίζει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Προσαρμογή διδασκαλίας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3. Βοηθάμε το μαθητή να οργανωθεί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Χρήση ρολόι τοίχου ή κλεψύδρας ώστε να μάθουν χρησιμοποιούν πόσο χρόνο έχουν για ολοκλήρωση εργασίας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Τετράδια πολλών θεμάτων για π.χ. ξεχωριστά θεωρητικά και θετικά μαθήματα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Συνηθίσουν να έχουν τακτοποιημένη τσάντα και το θρανίο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Χρησιμοποιεί ημερολόγιο και τετράδιο επικοινωνίας με γονείς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Δημιουργία ημερήσιου προγράμματος δραστηριοτήτων πάνω στο θρανίο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Να μάθει να χρησιμοποιεί μαρκαδόρους, συνδετήρες ώστε να οργανώνετε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Διαχείριση συμπεριφοράς στην τάξη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2816"/>
            <a:ext cx="8147248" cy="455178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Οριοθετείστε τη συμπεριφορά των παιδιών και ενθαρρύνετε τις προσπάθειές τους (π.χ. «Μπράβο που σήμερα ήσουν ήσυχος και παρακολουθούσες» αντί «Μπράβο που δεν έκανες φασαρία και δεν χάζευες»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Ανταμείψτε την κατάλληλη στιγμή και με διάφορους τρόπους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Ενθαρρύνεται με ειλικρίνεια και κερδίστε την εμπιστοσύνη των παιδιών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Προσεγγίστε, με όρια, τα παιδιά ώστε να μάθετε τα ενδιαφέροντα τους και να μπορούν εύκολα να σας ζητήσουν βοήθεια όποτε χρειαστούν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Διευκρινίστε με σαφήνεια τις οδηγίες και τις εργασίες που δίνεται ανάλογα με τις δυνατότητες τους</a:t>
            </a:r>
          </a:p>
          <a:p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19256" cy="106872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Διαχείριση συμπεριφοράς στην τάξη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Χρήση μεθόδων «βαλβίδων αποσυμπίεσης» (π.χ. να βγει για λίγο από την τάξη )</a:t>
            </a:r>
          </a:p>
          <a:p>
            <a:r>
              <a:rPr lang="el-GR" dirty="0" smtClean="0"/>
              <a:t>Μερικές φορές αγνοείστε ανάρμοστες συμπεριφορές </a:t>
            </a:r>
          </a:p>
          <a:p>
            <a:r>
              <a:rPr lang="el-GR" dirty="0" smtClean="0"/>
              <a:t>Δώστε έμφαση στον τόνο της φωνής σας, στη στάση του σώματος και τις λέξεις </a:t>
            </a:r>
          </a:p>
          <a:p>
            <a:r>
              <a:rPr lang="el-GR" dirty="0" smtClean="0"/>
              <a:t>Επικεντρωθείτε στα θετικά σχόλια και χαρακτηρισμούς</a:t>
            </a:r>
          </a:p>
          <a:p>
            <a:r>
              <a:rPr lang="el-GR" dirty="0" smtClean="0"/>
              <a:t>Επανάληψη των «κανόνων τάξης» με νεύμα </a:t>
            </a:r>
          </a:p>
          <a:p>
            <a:r>
              <a:rPr lang="el-GR" dirty="0" smtClean="0"/>
              <a:t> Συζητήστε τι προηγήθηκε των αντιδράσεων του μαθητή</a:t>
            </a:r>
          </a:p>
          <a:p>
            <a:r>
              <a:rPr lang="el-GR" dirty="0" smtClean="0"/>
              <a:t>Μην ανέχεστε χαρακτηρισμούς, εκφοβισμούς και διακρίσεις του παιδιού από τους υπόλοιπους συμμαθητές του    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Συνεργασία με τους γονείς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Ευχαριστώ για την προσοχή σας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Χαρακτηριστικά ΔΕΠΥ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83264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Απροσεξία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Δεν ολοκληρώνει τις εργασίες ή τις ξεχνά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Διασπάται εύκολα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Δυσκολία στην επικοινωνία 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Διαταραχή της ψυχικής διάθεσης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Δεν δίνει σημασία σε λεπτομέρειες και κάνει λάθη απροσεξίας</a:t>
            </a:r>
          </a:p>
          <a:p>
            <a:pPr>
              <a:buNone/>
            </a:pPr>
            <a:endParaRPr lang="el-GR" sz="8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Παρορμητικότητα 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Μιλά διαρκώς για άσχετα θέματα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Χαμηλός αυτοέλεγχος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Συνηθίζει να τραβά την προσοχή και να ενοχλεί τους γύρω του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Εναντιωματική συμπεριφορά και συγκρούσεις με συνομήλικους</a:t>
            </a:r>
          </a:p>
          <a:p>
            <a:pPr>
              <a:buNone/>
            </a:pPr>
            <a:endParaRPr lang="el-GR" sz="8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Υπερκινητικότητα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Ανοργάνωτος, δεν μπορεί να διαχειριστεί το χώρο και το χρόνο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Υπερβολική κινητικότητα «σαν να έχει μοτεράκι» </a:t>
            </a:r>
          </a:p>
          <a:p>
            <a:pPr lvl="0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Κατάχρηση ουσιών, αλκοόλ, κάπνισμα</a:t>
            </a:r>
          </a:p>
          <a:p>
            <a:pPr>
              <a:buNone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Επιτυχημένο πρόγραμμα διαχείρισης μαθητών με ΔΕΠΥ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Ενημέρωση εκπαιδευτικού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Τροποποίηση περιβάλλοντος μάθησης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Προσαρμογή διδασκαλίας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Διαχείριση συμπεριφοράς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Συνεργασία με γονείς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Ενημέρωση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Ποιοί μαθητές έχουν ΔΕΠΥ</a:t>
            </a:r>
            <a:r>
              <a:rPr lang="en-US" dirty="0" smtClean="0"/>
              <a:t>;</a:t>
            </a:r>
          </a:p>
          <a:p>
            <a:r>
              <a:rPr lang="el-GR" dirty="0" smtClean="0"/>
              <a:t>Τι είναι ΔΕΠΥ</a:t>
            </a:r>
            <a:r>
              <a:rPr lang="en-US" dirty="0" smtClean="0"/>
              <a:t>;</a:t>
            </a:r>
          </a:p>
          <a:p>
            <a:r>
              <a:rPr lang="el-GR" dirty="0" smtClean="0"/>
              <a:t>Λαμβάνουν φαρμακευτική αγωγή</a:t>
            </a:r>
            <a:r>
              <a:rPr lang="en-US" dirty="0" smtClean="0"/>
              <a:t>;</a:t>
            </a:r>
          </a:p>
          <a:p>
            <a:r>
              <a:rPr lang="el-GR" dirty="0" smtClean="0"/>
              <a:t>Αξιολόγηση των προσωπικών αναγκών και ικανοτήτων των μαθητών με ΔΕΠΥ</a:t>
            </a:r>
          </a:p>
          <a:p>
            <a:r>
              <a:rPr lang="el-GR" dirty="0" smtClean="0"/>
              <a:t>Επιλέγω μια κατάλληλη διδακτική στρατηγική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Τροποποίηση περιβάλλοντος τάξης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1.Ειδική</a:t>
            </a:r>
            <a:r>
              <a:rPr lang="el-GR" dirty="0" smtClean="0"/>
              <a:t> τοποθέτηση μαθητών με ΔΕΠΥ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Κάθισμα κοντά στον εκπαιδευτικό</a:t>
            </a:r>
            <a:r>
              <a:rPr lang="en-US" dirty="0" smtClean="0"/>
              <a:t>: </a:t>
            </a:r>
            <a:r>
              <a:rPr lang="el-GR" dirty="0" smtClean="0"/>
              <a:t>μακριά από οπτικά ερεθίσματα (π.χ. παράθυρο, </a:t>
            </a:r>
            <a:r>
              <a:rPr lang="el-GR" dirty="0" err="1" smtClean="0"/>
              <a:t>πόστερ</a:t>
            </a:r>
            <a:r>
              <a:rPr lang="el-GR" dirty="0" smtClean="0"/>
              <a:t>)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Κάθισμα κοντά στο μαθητή-υπόδειγμα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Επιτρέψτε ελευθερία κινήσεων 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§"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Τροποποίηση περιβάλλοντος τ</a:t>
            </a:r>
            <a:r>
              <a:rPr lang="el-GR" dirty="0" smtClean="0"/>
              <a:t>άξης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.Αναγνώριση και διοχέτευση κινητικής ενέργειας του μαθητή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Σβήσιμο πίνακα, μοίρασμα φυλλαδίων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Ενσωμάτωση στο καθημερινό πρόγραμμα και χρήση θετικής ενίσχυσης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Τροποποίηση περιβάλλοντος τάξης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3. Οργανώστε το χώρο της τάξης</a:t>
            </a:r>
          </a:p>
          <a:p>
            <a:pPr>
              <a:buNone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«Κανόνες της τάξης»</a:t>
            </a:r>
            <a:r>
              <a:rPr lang="en-US" dirty="0" smtClean="0"/>
              <a:t>: </a:t>
            </a:r>
            <a:r>
              <a:rPr lang="el-GR" dirty="0" smtClean="0"/>
              <a:t>κοντά στον πίνακα, μεγάλο χαρτόνι, ευανάγνωστα γράμματα, όχι συμβολισμοί στις οδηγίες, βοηθούν οι μαθητές στη σύνταξη του.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Ανάρτηση μηνιαίου ημερολόγιου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Σχολικές τσάντες κρεμασμένες στο θρανίο και όχι πεταμένες στο έδαφος, στην πλάτη της καρέκλας γιατί είναι αφορμές για διάσπαση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Τροποποίηση περιβάλλοντος τάξης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4.Μάθετε να αναγνωρίζετε τα σημάδια αισθητηριακής υπερφόρτισης από το περιβάλλον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Έγκυρη παρέμβαση αποφόρτισης της έντασης και βοήθεια για επαναφορά της συμπεριφοράς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Βοηθείστε τον μαθητή με μη λεκτικές συμπεριφορές όπως ένα νεύμα, μικρό χτύπημα στον ώμο χωρίς να προσβάλλεται και να διαχωρίζετε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Εφαρμόστε οπτικά σήματα όπως το σήμα της ησυχίας και ταυτόχρονα να κοιτάτε το παιδί στα μάτια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Συμφωνείστε με το μαθητή συγκεκριμένες κινήσεις χεριών που θα τον βοηθήσουν στην αυτοεκτίμηση</a:t>
            </a:r>
          </a:p>
          <a:p>
            <a:pPr algn="just">
              <a:buFont typeface="Wingdings" pitchFamily="2" charset="2"/>
              <a:buChar char="§"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Προσαρμογή διδασκαλίας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1.Παρουσιάζοντας το μαθησιακό υλικό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Δημιουργείστε λίστες δραστηριοτήτων του μαθήματος και σημειώστε τα στον πίνακα ώστε η έννοια να γίνει γνωστή και να μειωθεί το άγχος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Αρχικά κάντε μια σύντομη περίληψη του προηγούμενου κεφαλαίου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Χωρίστε την διδασκαλία νέων γνώσεων σε κομμάτια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Παρουσιάστε το μάθημα κάθε φορά με διαφορετικό τρόπο όπως με τη βοήθεια οπτικού υλικού, φυλλαδίων, σταυρόλεξων και ομαδικές εργασίες (συνεργάζονται)</a:t>
            </a:r>
          </a:p>
          <a:p>
            <a:pPr marL="514350" indent="-514350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1148</TotalTime>
  <Words>777</Words>
  <Application>Microsoft Office PowerPoint</Application>
  <PresentationFormat>Προβολή στην οθόνη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Ροή</vt:lpstr>
      <vt:lpstr>Τεχνικές διαχείρισης μαθητών με ΔΕΠΥ</vt:lpstr>
      <vt:lpstr>Χαρακτηριστικά ΔΕΠΥ</vt:lpstr>
      <vt:lpstr>Επιτυχημένο πρόγραμμα διαχείρισης μαθητών με ΔΕΠΥ</vt:lpstr>
      <vt:lpstr>Ενημέρωση</vt:lpstr>
      <vt:lpstr>Τροποποίηση περιβάλλοντος τάξης</vt:lpstr>
      <vt:lpstr>Τροποποίηση περιβάλλοντος τάξης</vt:lpstr>
      <vt:lpstr>Τροποποίηση περιβάλλοντος τάξης</vt:lpstr>
      <vt:lpstr>Τροποποίηση περιβάλλοντος τάξης</vt:lpstr>
      <vt:lpstr>Προσαρμογή διδασκαλίας</vt:lpstr>
      <vt:lpstr>Προσαρμογή διδασκαλίας</vt:lpstr>
      <vt:lpstr>Προσαρμογή διδασκαλίας</vt:lpstr>
      <vt:lpstr>Προσαρμογή διδασκαλίας</vt:lpstr>
      <vt:lpstr>Προσαρμογή διδασκαλίας</vt:lpstr>
      <vt:lpstr>Προσαρμογή διδασκαλίας</vt:lpstr>
      <vt:lpstr>Διαχείριση συμπεριφοράς στην τάξη</vt:lpstr>
      <vt:lpstr>Διαχείριση συμπεριφοράς στην τάξη</vt:lpstr>
      <vt:lpstr>Συνεργασία με τους γονείς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Τεχνικές διαχείρισης μαθητών με ΔΕΠΥ</dc:title>
  <dc:creator>user</dc:creator>
  <cp:lastModifiedBy>user</cp:lastModifiedBy>
  <cp:revision>86</cp:revision>
  <dcterms:created xsi:type="dcterms:W3CDTF">2021-11-08T08:11:35Z</dcterms:created>
  <dcterms:modified xsi:type="dcterms:W3CDTF">2022-06-21T09:15:44Z</dcterms:modified>
</cp:coreProperties>
</file>