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0" r:id="rId5"/>
    <p:sldId id="261" r:id="rId6"/>
    <p:sldId id="266" r:id="rId7"/>
    <p:sldId id="267" r:id="rId8"/>
    <p:sldId id="263" r:id="rId9"/>
    <p:sldId id="268" r:id="rId10"/>
    <p:sldId id="269" r:id="rId11"/>
    <p:sldId id="264" r:id="rId12"/>
    <p:sldId id="270" r:id="rId13"/>
    <p:sldId id="271" r:id="rId14"/>
    <p:sldId id="259" r:id="rId15"/>
    <p:sldId id="265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47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υαγγελια Σίτα Ντούντα" userId="31fd065798ab70e4" providerId="LiveId" clId="{02C3542E-2CE4-4301-9C94-47141E5EEC69}"/>
    <pc:docChg chg="addSld modSld">
      <pc:chgData name="Ευαγγελια Σίτα Ντούντα" userId="31fd065798ab70e4" providerId="LiveId" clId="{02C3542E-2CE4-4301-9C94-47141E5EEC69}" dt="2024-04-16T10:55:09.452" v="60" actId="931"/>
      <pc:docMkLst>
        <pc:docMk/>
      </pc:docMkLst>
      <pc:sldChg chg="addSp delSp modSp new mod">
        <pc:chgData name="Ευαγγελια Σίτα Ντούντα" userId="31fd065798ab70e4" providerId="LiveId" clId="{02C3542E-2CE4-4301-9C94-47141E5EEC69}" dt="2024-04-16T10:53:55.139" v="15" actId="931"/>
        <pc:sldMkLst>
          <pc:docMk/>
          <pc:sldMk cId="3836267690" sldId="257"/>
        </pc:sldMkLst>
        <pc:spChg chg="mod">
          <ac:chgData name="Ευαγγελια Σίτα Ντούντα" userId="31fd065798ab70e4" providerId="LiveId" clId="{02C3542E-2CE4-4301-9C94-47141E5EEC69}" dt="2024-04-16T10:53:34.916" v="14" actId="122"/>
          <ac:spMkLst>
            <pc:docMk/>
            <pc:sldMk cId="3836267690" sldId="257"/>
            <ac:spMk id="2" creationId="{B0B90DE7-8098-14AD-655A-9C8C53F1318C}"/>
          </ac:spMkLst>
        </pc:spChg>
        <pc:spChg chg="del">
          <ac:chgData name="Ευαγγελια Σίτα Ντούντα" userId="31fd065798ab70e4" providerId="LiveId" clId="{02C3542E-2CE4-4301-9C94-47141E5EEC69}" dt="2024-04-16T10:53:55.139" v="15" actId="931"/>
          <ac:spMkLst>
            <pc:docMk/>
            <pc:sldMk cId="3836267690" sldId="257"/>
            <ac:spMk id="3" creationId="{536C1B85-17EB-974C-451D-AD53FA327AC6}"/>
          </ac:spMkLst>
        </pc:spChg>
        <pc:picChg chg="add mod">
          <ac:chgData name="Ευαγγελια Σίτα Ντούντα" userId="31fd065798ab70e4" providerId="LiveId" clId="{02C3542E-2CE4-4301-9C94-47141E5EEC69}" dt="2024-04-16T10:53:55.139" v="15" actId="931"/>
          <ac:picMkLst>
            <pc:docMk/>
            <pc:sldMk cId="3836267690" sldId="257"/>
            <ac:picMk id="5" creationId="{880A8507-46B2-1558-642A-A590F809838F}"/>
          </ac:picMkLst>
        </pc:picChg>
      </pc:sldChg>
      <pc:sldChg chg="addSp delSp modSp new mod">
        <pc:chgData name="Ευαγγελια Σίτα Ντούντα" userId="31fd065798ab70e4" providerId="LiveId" clId="{02C3542E-2CE4-4301-9C94-47141E5EEC69}" dt="2024-04-16T10:55:09.452" v="60" actId="931"/>
        <pc:sldMkLst>
          <pc:docMk/>
          <pc:sldMk cId="3576320551" sldId="258"/>
        </pc:sldMkLst>
        <pc:spChg chg="mod">
          <ac:chgData name="Ευαγγελια Σίτα Ντούντα" userId="31fd065798ab70e4" providerId="LiveId" clId="{02C3542E-2CE4-4301-9C94-47141E5EEC69}" dt="2024-04-16T10:54:47.332" v="59" actId="122"/>
          <ac:spMkLst>
            <pc:docMk/>
            <pc:sldMk cId="3576320551" sldId="258"/>
            <ac:spMk id="2" creationId="{632304B2-9542-904B-7457-88AA29050537}"/>
          </ac:spMkLst>
        </pc:spChg>
        <pc:spChg chg="del">
          <ac:chgData name="Ευαγγελια Σίτα Ντούντα" userId="31fd065798ab70e4" providerId="LiveId" clId="{02C3542E-2CE4-4301-9C94-47141E5EEC69}" dt="2024-04-16T10:55:09.452" v="60" actId="931"/>
          <ac:spMkLst>
            <pc:docMk/>
            <pc:sldMk cId="3576320551" sldId="258"/>
            <ac:spMk id="3" creationId="{DCA80989-9169-D8EA-2BB0-136672C96D9A}"/>
          </ac:spMkLst>
        </pc:spChg>
        <pc:picChg chg="add mod">
          <ac:chgData name="Ευαγγελια Σίτα Ντούντα" userId="31fd065798ab70e4" providerId="LiveId" clId="{02C3542E-2CE4-4301-9C94-47141E5EEC69}" dt="2024-04-16T10:55:09.452" v="60" actId="931"/>
          <ac:picMkLst>
            <pc:docMk/>
            <pc:sldMk cId="3576320551" sldId="258"/>
            <ac:picMk id="5" creationId="{69DE6E9E-8BA3-E095-10EC-2408015F77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81BB-9A9B-4A34-943B-5D65745F25FE}" type="datetimeFigureOut">
              <a:rPr lang="el-GR" smtClean="0"/>
              <a:pPr/>
              <a:t>26/5/2024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865008-1D48-4AA7-8A66-B34CE632035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81BB-9A9B-4A34-943B-5D65745F25FE}" type="datetimeFigureOut">
              <a:rPr lang="el-GR" smtClean="0"/>
              <a:pPr/>
              <a:t>26/5/2024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5008-1D48-4AA7-8A66-B34CE63203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65865008-1D48-4AA7-8A66-B34CE632035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81BB-9A9B-4A34-943B-5D65745F25FE}" type="datetimeFigureOut">
              <a:rPr lang="el-GR" smtClean="0"/>
              <a:pPr/>
              <a:t>26/5/2024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81BB-9A9B-4A34-943B-5D65745F25FE}" type="datetimeFigureOut">
              <a:rPr lang="el-GR" smtClean="0"/>
              <a:pPr/>
              <a:t>26/5/2024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65865008-1D48-4AA7-8A66-B34CE632035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81BB-9A9B-4A34-943B-5D65745F25FE}" type="datetimeFigureOut">
              <a:rPr lang="el-GR" smtClean="0"/>
              <a:pPr/>
              <a:t>26/5/2024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865008-1D48-4AA7-8A66-B34CE632035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609681BB-9A9B-4A34-943B-5D65745F25FE}" type="datetimeFigureOut">
              <a:rPr lang="el-GR" smtClean="0"/>
              <a:pPr/>
              <a:t>26/5/2024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5008-1D48-4AA7-8A66-B34CE632035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81BB-9A9B-4A34-943B-5D65745F25FE}" type="datetimeFigureOut">
              <a:rPr lang="el-GR" smtClean="0"/>
              <a:pPr/>
              <a:t>26/5/2024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65865008-1D48-4AA7-8A66-B34CE632035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81BB-9A9B-4A34-943B-5D65745F25FE}" type="datetimeFigureOut">
              <a:rPr lang="el-GR" smtClean="0"/>
              <a:pPr/>
              <a:t>26/5/2024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65865008-1D48-4AA7-8A66-B34CE63203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81BB-9A9B-4A34-943B-5D65745F25FE}" type="datetimeFigureOut">
              <a:rPr lang="el-GR" smtClean="0"/>
              <a:pPr/>
              <a:t>26/5/2024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5865008-1D48-4AA7-8A66-B34CE632035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865008-1D48-4AA7-8A66-B34CE632035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681BB-9A9B-4A34-943B-5D65745F25FE}" type="datetimeFigureOut">
              <a:rPr lang="el-GR" smtClean="0"/>
              <a:pPr/>
              <a:t>26/5/2024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65865008-1D48-4AA7-8A66-B34CE632035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609681BB-9A9B-4A34-943B-5D65745F25FE}" type="datetimeFigureOut">
              <a:rPr lang="el-GR" smtClean="0"/>
              <a:pPr/>
              <a:t>26/5/2024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09681BB-9A9B-4A34-943B-5D65745F25FE}" type="datetimeFigureOut">
              <a:rPr lang="el-GR" smtClean="0"/>
              <a:pPr/>
              <a:t>26/5/2024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5865008-1D48-4AA7-8A66-B34CE632035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bookcreator.com/library/-Nv13rpvbz-iZAGbYWY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7EF829B-C706-1EBB-18AB-0E94A1FB2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429768"/>
            <a:ext cx="10363200" cy="1118616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ΔΗΜΙΟΥΡΓΙΕΣ ΜΑΘΗΤΩΝ 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l-GR" b="1" dirty="0" smtClean="0">
                <a:solidFill>
                  <a:srgbClr val="0070C0"/>
                </a:solidFill>
              </a:rPr>
              <a:t>ΟΜΑΔΑΣ </a:t>
            </a:r>
            <a:r>
              <a:rPr lang="en-US" b="1" dirty="0" smtClean="0">
                <a:solidFill>
                  <a:srgbClr val="0070C0"/>
                </a:solidFill>
              </a:rPr>
              <a:t>ETWINNING</a:t>
            </a:r>
            <a:endParaRPr lang="el-GR" b="1" dirty="0">
              <a:solidFill>
                <a:srgbClr val="0070C0"/>
              </a:solidFill>
            </a:endParaRPr>
          </a:p>
        </p:txBody>
      </p:sp>
      <p:pic>
        <p:nvPicPr>
          <p:cNvPr id="4" name="3 - Εικόνα" descr="0-02-05-0af5d6109509aa6eaae8b08008939c71d79632d660820b39a65ce21660ddac4c_10026c84e8e2a9a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9112" y="2584704"/>
            <a:ext cx="7900416" cy="35629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28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5 - Θέση περιεχομένου" descr="0-02-05-0cec5169a47e48dacb97e90ac610fea592526189a96f90f7ffe5b1cd95e15836_cf2ba491045f6f9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78027" y="1590675"/>
            <a:ext cx="2465248" cy="4858487"/>
          </a:xfrm>
        </p:spPr>
      </p:pic>
      <p:pic>
        <p:nvPicPr>
          <p:cNvPr id="7" name="6 - Εικόνα" descr="0-02-05-df26502e03c5598e4a620183d96c08abf7cd9bafe1e655c5c102033709781d3f_552519305cc537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504950"/>
            <a:ext cx="2660836" cy="4705349"/>
          </a:xfrm>
          <a:prstGeom prst="rect">
            <a:avLst/>
          </a:prstGeom>
        </p:spPr>
      </p:pic>
      <p:pic>
        <p:nvPicPr>
          <p:cNvPr id="9" name="8 - Εικόνα" descr="0-02-05-9d432629f13add17a999b27801307bc65cc2a3a7369b9fb9b1a269bcb30054ba_781e25a0dc3931c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62975" y="1552575"/>
            <a:ext cx="2784662" cy="46767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ΗΛΕΚΤΡΟΝΙΚΟ ΒΙΒΛΙΟ</a:t>
            </a:r>
            <a:endParaRPr lang="el-GR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8229600" y="5129784"/>
            <a:ext cx="3419856" cy="12070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u="sng" dirty="0" smtClean="0">
                <a:solidFill>
                  <a:schemeClr val="tx1"/>
                </a:solidFill>
              </a:rPr>
              <a:t>Δημιουργοί</a:t>
            </a:r>
            <a:r>
              <a:rPr lang="el-GR" b="1" dirty="0" smtClean="0">
                <a:solidFill>
                  <a:schemeClr val="tx1"/>
                </a:solidFill>
              </a:rPr>
              <a:t>: </a:t>
            </a:r>
          </a:p>
          <a:p>
            <a:pPr algn="ctr"/>
            <a:r>
              <a:rPr lang="el-GR" b="1" dirty="0" smtClean="0">
                <a:solidFill>
                  <a:schemeClr val="tx1"/>
                </a:solidFill>
              </a:rPr>
              <a:t>Παππά Αντιγόνη</a:t>
            </a:r>
          </a:p>
          <a:p>
            <a:pPr algn="ctr"/>
            <a:r>
              <a:rPr lang="el-GR" b="1" dirty="0" err="1" smtClean="0">
                <a:solidFill>
                  <a:schemeClr val="tx1"/>
                </a:solidFill>
              </a:rPr>
              <a:t>Τσιούρη</a:t>
            </a:r>
            <a:r>
              <a:rPr lang="el-GR" b="1" dirty="0" smtClean="0">
                <a:solidFill>
                  <a:schemeClr val="tx1"/>
                </a:solidFill>
              </a:rPr>
              <a:t> Ιωάννα</a:t>
            </a:r>
          </a:p>
          <a:p>
            <a:pPr algn="ctr"/>
            <a:endParaRPr lang="el-GR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0198" t="25139" r="25088" b="8819"/>
          <a:stretch>
            <a:fillRect/>
          </a:stretch>
        </p:blipFill>
        <p:spPr bwMode="auto">
          <a:xfrm>
            <a:off x="4333875" y="1657350"/>
            <a:ext cx="342272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7829550" y="4095346"/>
            <a:ext cx="4096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https://app.bookcreator.com/library/-Nv13rpvbz-iZAGbYWY4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ΗΛΕΚΤΡΟΝΙΚΟ ΒΙΒΛΙΟ</a:t>
            </a:r>
            <a:endParaRPr lang="el-G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5234" t="25139" r="25078" b="8194"/>
          <a:stretch>
            <a:fillRect/>
          </a:stretch>
        </p:blipFill>
        <p:spPr bwMode="auto">
          <a:xfrm>
            <a:off x="3042428" y="1527175"/>
            <a:ext cx="605793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ΗΛΕΚΤΡΟΝΙΚΟ ΒΙΒΛΙΟ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5693" t="25764" r="25088" b="8819"/>
          <a:stretch>
            <a:fillRect/>
          </a:stretch>
        </p:blipFill>
        <p:spPr bwMode="auto">
          <a:xfrm>
            <a:off x="2876550" y="1534750"/>
            <a:ext cx="6229350" cy="465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75488" y="649224"/>
            <a:ext cx="11379200" cy="59436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ΣΥΜΜΕΤΕΧΟΝΤΕΣ </a:t>
            </a:r>
            <a:r>
              <a:rPr lang="en-US" b="1" dirty="0" err="1" smtClean="0"/>
              <a:t>Etwinning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u="sng" dirty="0" smtClean="0"/>
              <a:t>Γ1</a:t>
            </a:r>
            <a:endParaRPr lang="el-GR" dirty="0" smtClean="0"/>
          </a:p>
          <a:p>
            <a:pPr lvl="0"/>
            <a:r>
              <a:rPr lang="el-GR" dirty="0" err="1" smtClean="0"/>
              <a:t>Βήκα</a:t>
            </a:r>
            <a:r>
              <a:rPr lang="el-GR" dirty="0" smtClean="0"/>
              <a:t> Μαρίνα </a:t>
            </a:r>
          </a:p>
          <a:p>
            <a:pPr lvl="0"/>
            <a:r>
              <a:rPr lang="el-GR" dirty="0" smtClean="0"/>
              <a:t>Γιώτη Χριστίνα</a:t>
            </a:r>
          </a:p>
          <a:p>
            <a:pPr lvl="0"/>
            <a:r>
              <a:rPr lang="el-GR" dirty="0" err="1" smtClean="0"/>
              <a:t>Γκαρτζωνίκα</a:t>
            </a:r>
            <a:r>
              <a:rPr lang="el-GR" dirty="0" smtClean="0"/>
              <a:t>  </a:t>
            </a:r>
            <a:r>
              <a:rPr lang="el-GR" dirty="0" err="1" smtClean="0"/>
              <a:t>Αποστολία</a:t>
            </a:r>
            <a:r>
              <a:rPr lang="el-GR" smtClean="0"/>
              <a:t> </a:t>
            </a:r>
            <a:endParaRPr lang="el-GR" dirty="0" smtClean="0"/>
          </a:p>
          <a:p>
            <a:pPr lvl="0"/>
            <a:r>
              <a:rPr lang="el-GR" dirty="0" smtClean="0"/>
              <a:t>Αλεξίου Δανάη</a:t>
            </a:r>
          </a:p>
          <a:p>
            <a:pPr lvl="0"/>
            <a:r>
              <a:rPr lang="el-GR" dirty="0" smtClean="0"/>
              <a:t>Αντώνη-</a:t>
            </a:r>
            <a:r>
              <a:rPr lang="el-GR" dirty="0" err="1" smtClean="0"/>
              <a:t>Βλάχου</a:t>
            </a:r>
            <a:r>
              <a:rPr lang="el-GR" dirty="0" smtClean="0"/>
              <a:t>  Στέλλα</a:t>
            </a:r>
          </a:p>
          <a:p>
            <a:pPr lvl="0"/>
            <a:r>
              <a:rPr lang="el-GR" dirty="0" err="1" smtClean="0"/>
              <a:t>Ζώνιου</a:t>
            </a:r>
            <a:r>
              <a:rPr lang="el-GR" dirty="0" smtClean="0"/>
              <a:t> Λυδία</a:t>
            </a:r>
          </a:p>
          <a:p>
            <a:pPr lvl="0"/>
            <a:r>
              <a:rPr lang="el-GR" dirty="0" err="1" smtClean="0"/>
              <a:t>Κωλέτσιου</a:t>
            </a:r>
            <a:r>
              <a:rPr lang="el-GR" dirty="0" smtClean="0"/>
              <a:t> Δήμητρα</a:t>
            </a:r>
          </a:p>
          <a:p>
            <a:pPr lvl="0"/>
            <a:r>
              <a:rPr lang="el-GR" dirty="0" smtClean="0"/>
              <a:t>Αντώνη Ναταλία</a:t>
            </a:r>
          </a:p>
          <a:p>
            <a:pPr>
              <a:buNone/>
            </a:pPr>
            <a:r>
              <a:rPr lang="el-GR" b="1" u="sng" dirty="0" smtClean="0"/>
              <a:t>Γ2</a:t>
            </a:r>
            <a:endParaRPr lang="el-GR" dirty="0" smtClean="0"/>
          </a:p>
          <a:p>
            <a:pPr lvl="0"/>
            <a:r>
              <a:rPr lang="el-GR" dirty="0" err="1" smtClean="0"/>
              <a:t>Μπριασούλη</a:t>
            </a:r>
            <a:r>
              <a:rPr lang="el-GR" dirty="0" smtClean="0"/>
              <a:t> Φρειδερίκη</a:t>
            </a:r>
          </a:p>
          <a:p>
            <a:pPr lvl="0"/>
            <a:r>
              <a:rPr lang="el-GR" dirty="0" err="1" smtClean="0"/>
              <a:t>Λισγάρας</a:t>
            </a:r>
            <a:r>
              <a:rPr lang="el-GR" dirty="0" smtClean="0"/>
              <a:t> Σταμάτης</a:t>
            </a:r>
          </a:p>
          <a:p>
            <a:pPr lvl="0"/>
            <a:r>
              <a:rPr lang="el-GR" dirty="0" smtClean="0"/>
              <a:t>Λέκκας </a:t>
            </a:r>
            <a:r>
              <a:rPr lang="el-GR" dirty="0" err="1" smtClean="0"/>
              <a:t>Μανθος</a:t>
            </a:r>
            <a:endParaRPr lang="el-GR" dirty="0" smtClean="0"/>
          </a:p>
          <a:p>
            <a:endParaRPr lang="el-GR" b="1" u="sng" dirty="0" smtClean="0"/>
          </a:p>
          <a:p>
            <a:endParaRPr lang="el-GR" b="1" u="sng" dirty="0" smtClean="0"/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166360" cy="519379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u="sng" dirty="0" smtClean="0"/>
              <a:t>Γ3</a:t>
            </a:r>
          </a:p>
          <a:p>
            <a:pPr lvl="0"/>
            <a:r>
              <a:rPr lang="el-GR" dirty="0" err="1" smtClean="0"/>
              <a:t>Ντάφλου</a:t>
            </a:r>
            <a:r>
              <a:rPr lang="el-GR" dirty="0" smtClean="0"/>
              <a:t> Ευαγγελία</a:t>
            </a:r>
          </a:p>
          <a:p>
            <a:pPr lvl="0"/>
            <a:r>
              <a:rPr lang="el-GR" dirty="0" smtClean="0"/>
              <a:t>Πάππου </a:t>
            </a:r>
            <a:r>
              <a:rPr lang="el-GR" dirty="0" smtClean="0"/>
              <a:t>Δέσποινα</a:t>
            </a:r>
            <a:endParaRPr lang="el-GR" dirty="0" smtClean="0"/>
          </a:p>
          <a:p>
            <a:r>
              <a:rPr lang="el-GR" dirty="0" err="1" smtClean="0"/>
              <a:t>Σιαπλαούρα</a:t>
            </a:r>
            <a:r>
              <a:rPr lang="el-GR" dirty="0" smtClean="0"/>
              <a:t> Λυδία</a:t>
            </a:r>
          </a:p>
          <a:p>
            <a:pPr lvl="0"/>
            <a:r>
              <a:rPr lang="el-GR" dirty="0" err="1" smtClean="0"/>
              <a:t>Σπυρέλη</a:t>
            </a:r>
            <a:r>
              <a:rPr lang="el-GR" dirty="0" smtClean="0"/>
              <a:t> Ιωάννα</a:t>
            </a:r>
          </a:p>
          <a:p>
            <a:pPr lvl="0"/>
            <a:r>
              <a:rPr lang="el-GR" dirty="0" smtClean="0"/>
              <a:t>Τίνα Αθανασία</a:t>
            </a:r>
          </a:p>
          <a:p>
            <a:pPr lvl="0"/>
            <a:r>
              <a:rPr lang="el-GR" dirty="0" err="1" smtClean="0"/>
              <a:t>Τσιώλη</a:t>
            </a:r>
            <a:r>
              <a:rPr lang="el-GR" dirty="0" smtClean="0"/>
              <a:t> </a:t>
            </a:r>
            <a:r>
              <a:rPr lang="el-GR" dirty="0" smtClean="0"/>
              <a:t>Βάγια </a:t>
            </a:r>
            <a:endParaRPr lang="el-GR" dirty="0" smtClean="0"/>
          </a:p>
          <a:p>
            <a:r>
              <a:rPr lang="el-GR" dirty="0" err="1" smtClean="0"/>
              <a:t>Χαβέλα</a:t>
            </a:r>
            <a:r>
              <a:rPr lang="el-GR" dirty="0" smtClean="0"/>
              <a:t> Αμαλία</a:t>
            </a:r>
          </a:p>
          <a:p>
            <a:pPr lvl="0"/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988552" cy="3425952"/>
          </a:xfrm>
        </p:spPr>
        <p:txBody>
          <a:bodyPr>
            <a:normAutofit/>
          </a:bodyPr>
          <a:lstStyle/>
          <a:p>
            <a:endParaRPr lang="el-GR" sz="2800" dirty="0" smtClean="0">
              <a:solidFill>
                <a:srgbClr val="0070C0"/>
              </a:solidFill>
            </a:endParaRPr>
          </a:p>
          <a:p>
            <a:r>
              <a:rPr lang="el-GR" sz="2800" dirty="0" smtClean="0">
                <a:solidFill>
                  <a:srgbClr val="0070C0"/>
                </a:solidFill>
              </a:rPr>
              <a:t>Σ</a:t>
            </a:r>
            <a:r>
              <a:rPr lang="en-US" sz="2800" dirty="0" smtClean="0">
                <a:solidFill>
                  <a:srgbClr val="0070C0"/>
                </a:solidFill>
              </a:rPr>
              <a:t>I</a:t>
            </a:r>
            <a:r>
              <a:rPr lang="el-GR" sz="2800" dirty="0" smtClean="0">
                <a:solidFill>
                  <a:srgbClr val="0070C0"/>
                </a:solidFill>
              </a:rPr>
              <a:t>τα-Ντο</a:t>
            </a:r>
            <a:r>
              <a:rPr lang="en-US" sz="2800" dirty="0" smtClean="0">
                <a:solidFill>
                  <a:srgbClr val="0070C0"/>
                </a:solidFill>
              </a:rPr>
              <a:t>Y</a:t>
            </a:r>
            <a:r>
              <a:rPr lang="el-GR" sz="2800" dirty="0" smtClean="0">
                <a:solidFill>
                  <a:srgbClr val="0070C0"/>
                </a:solidFill>
              </a:rPr>
              <a:t>ντα </a:t>
            </a:r>
            <a:r>
              <a:rPr lang="el-GR" sz="2800" dirty="0" err="1" smtClean="0">
                <a:solidFill>
                  <a:srgbClr val="0070C0"/>
                </a:solidFill>
              </a:rPr>
              <a:t>Ευαγγελ</a:t>
            </a:r>
            <a:r>
              <a:rPr lang="en-US" sz="2800" dirty="0" smtClean="0">
                <a:solidFill>
                  <a:srgbClr val="0070C0"/>
                </a:solidFill>
              </a:rPr>
              <a:t>I</a:t>
            </a:r>
            <a:r>
              <a:rPr lang="el-GR" sz="2800" dirty="0" smtClean="0">
                <a:solidFill>
                  <a:srgbClr val="0070C0"/>
                </a:solidFill>
              </a:rPr>
              <a:t>α</a:t>
            </a:r>
          </a:p>
          <a:p>
            <a:r>
              <a:rPr lang="el-GR" sz="2800" dirty="0" err="1" smtClean="0">
                <a:solidFill>
                  <a:srgbClr val="0070C0"/>
                </a:solidFill>
              </a:rPr>
              <a:t>Ταφ</a:t>
            </a:r>
            <a:r>
              <a:rPr lang="en-US" sz="2800" dirty="0" smtClean="0">
                <a:solidFill>
                  <a:srgbClr val="0070C0"/>
                </a:solidFill>
              </a:rPr>
              <a:t>I</a:t>
            </a:r>
            <a:r>
              <a:rPr lang="el-GR" sz="2800" dirty="0" smtClean="0">
                <a:solidFill>
                  <a:srgbClr val="0070C0"/>
                </a:solidFill>
              </a:rPr>
              <a:t>λη Δ</a:t>
            </a:r>
            <a:r>
              <a:rPr lang="en-US" sz="2800" dirty="0" smtClean="0">
                <a:solidFill>
                  <a:srgbClr val="0070C0"/>
                </a:solidFill>
              </a:rPr>
              <a:t>H</a:t>
            </a:r>
            <a:r>
              <a:rPr lang="el-GR" sz="2800" dirty="0" err="1" smtClean="0">
                <a:solidFill>
                  <a:srgbClr val="0070C0"/>
                </a:solidFill>
              </a:rPr>
              <a:t>μητρα</a:t>
            </a:r>
            <a:endParaRPr lang="el-GR" sz="2800" dirty="0" smtClean="0">
              <a:solidFill>
                <a:srgbClr val="0070C0"/>
              </a:solidFill>
            </a:endParaRPr>
          </a:p>
          <a:p>
            <a:r>
              <a:rPr lang="el-GR" sz="2800" dirty="0" smtClean="0">
                <a:solidFill>
                  <a:srgbClr val="0070C0"/>
                </a:solidFill>
              </a:rPr>
              <a:t>Βλ</a:t>
            </a:r>
            <a:r>
              <a:rPr lang="en-US" sz="2800" dirty="0" smtClean="0">
                <a:solidFill>
                  <a:srgbClr val="0070C0"/>
                </a:solidFill>
              </a:rPr>
              <a:t>A</a:t>
            </a:r>
            <a:r>
              <a:rPr lang="el-GR" sz="2800" dirty="0" smtClean="0">
                <a:solidFill>
                  <a:srgbClr val="0070C0"/>
                </a:solidFill>
              </a:rPr>
              <a:t>χου </a:t>
            </a:r>
            <a:r>
              <a:rPr lang="el-GR" sz="2800" dirty="0" err="1" smtClean="0">
                <a:solidFill>
                  <a:srgbClr val="0070C0"/>
                </a:solidFill>
              </a:rPr>
              <a:t>Αικατερ</a:t>
            </a:r>
            <a:r>
              <a:rPr lang="en-US" sz="2800" dirty="0" smtClean="0">
                <a:solidFill>
                  <a:srgbClr val="0070C0"/>
                </a:solidFill>
              </a:rPr>
              <a:t>I</a:t>
            </a:r>
            <a:r>
              <a:rPr lang="el-GR" sz="2800" dirty="0" smtClean="0">
                <a:solidFill>
                  <a:srgbClr val="0070C0"/>
                </a:solidFill>
              </a:rPr>
              <a:t>νη</a:t>
            </a:r>
            <a:endParaRPr lang="el-GR" sz="2800" dirty="0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932688" y="765048"/>
            <a:ext cx="10363200" cy="175260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Οι υπεύθυνες</a:t>
            </a:r>
            <a:r>
              <a:rPr lang="en-US" smtClean="0">
                <a:solidFill>
                  <a:srgbClr val="0070C0"/>
                </a:solidFill>
              </a:rPr>
              <a:t> </a:t>
            </a:r>
            <a:r>
              <a:rPr lang="el-GR" smtClean="0">
                <a:solidFill>
                  <a:srgbClr val="0070C0"/>
                </a:solidFill>
              </a:rPr>
              <a:t>καθηγήτριες</a:t>
            </a:r>
            <a:r>
              <a:rPr lang="el-GR" dirty="0" smtClean="0">
                <a:solidFill>
                  <a:srgbClr val="0070C0"/>
                </a:solidFill>
              </a:rPr>
              <a:t>:</a:t>
            </a:r>
            <a:br>
              <a:rPr lang="el-GR" dirty="0" smtClean="0">
                <a:solidFill>
                  <a:srgbClr val="0070C0"/>
                </a:solidFill>
              </a:rPr>
            </a:b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32304B2-9542-904B-7457-88AA29050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/>
              <a:t>LOGO </a:t>
            </a:r>
            <a:r>
              <a:rPr lang="el-GR" sz="3600" b="1" dirty="0"/>
              <a:t>ΓΥΜΝΑΣΙΟΥ ΚΑΤΣΙΚΑ</a:t>
            </a:r>
          </a:p>
        </p:txBody>
      </p:sp>
      <p:pic>
        <p:nvPicPr>
          <p:cNvPr id="6" name="5 - Εικόνα" descr="LOGO KATSIK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7480" y="1433346"/>
            <a:ext cx="6072248" cy="4967453"/>
          </a:xfrm>
          <a:prstGeom prst="rect">
            <a:avLst/>
          </a:prstGeom>
        </p:spPr>
      </p:pic>
      <p:sp>
        <p:nvSpPr>
          <p:cNvPr id="8" name="7 - Στρογγυλεμένο ορθογώνιο"/>
          <p:cNvSpPr/>
          <p:nvPr/>
        </p:nvSpPr>
        <p:spPr>
          <a:xfrm>
            <a:off x="9217152" y="5687568"/>
            <a:ext cx="2569464" cy="6675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Δημιουργός: Ναταλία Αντώνη</a:t>
            </a: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3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0B90DE7-8098-14AD-655A-9C8C53F1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b="1" dirty="0"/>
              <a:t>ΣΥΝΝΕΦΟΛΕΞΟ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880A8507-46B2-1558-642A-A590F809838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27" y="1517904"/>
            <a:ext cx="9620317" cy="4548127"/>
          </a:xfrm>
        </p:spPr>
      </p:pic>
      <p:sp>
        <p:nvSpPr>
          <p:cNvPr id="4" name="3 - Στρογγυλεμένο ορθογώνιο"/>
          <p:cNvSpPr/>
          <p:nvPr/>
        </p:nvSpPr>
        <p:spPr>
          <a:xfrm>
            <a:off x="8092440" y="6025896"/>
            <a:ext cx="3831336" cy="356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Ομάδα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Etwinning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62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ΕΡΓΑΣΙΑ ΤΗΣ ΟΜΑΔΑΣ </a:t>
            </a:r>
            <a:r>
              <a:rPr lang="en-US" dirty="0" smtClean="0"/>
              <a:t>ETWINNING</a:t>
            </a:r>
            <a:endParaRPr lang="el-GR" dirty="0"/>
          </a:p>
        </p:txBody>
      </p:sp>
      <p:pic>
        <p:nvPicPr>
          <p:cNvPr id="7" name="6 - Θέση περιεχομένου" descr="0-02-05-65cb4a82845935e10902ad9cd5d7466f7f45c8100a280d9ba7838245d68d5bec_42198a7f46098e6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9537" y="1415784"/>
            <a:ext cx="4044942" cy="4673929"/>
          </a:xfrm>
        </p:spPr>
      </p:pic>
      <p:pic>
        <p:nvPicPr>
          <p:cNvPr id="8" name="7 - Θέση περιεχομένου" descr="0-02-05-f3edf87838cacb332594e33ae0e4c267504c212e31355c49cf01e3e6089d645b_647d928560bbbb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004304" y="1371600"/>
            <a:ext cx="3935913" cy="4681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ΕΡΓΑΣΙΑ ΤΗΣ ΟΜΑΔΑΣ </a:t>
            </a:r>
            <a:r>
              <a:rPr lang="en-US" dirty="0" smtClean="0"/>
              <a:t>ETWINNING</a:t>
            </a:r>
            <a:endParaRPr lang="el-GR" dirty="0"/>
          </a:p>
        </p:txBody>
      </p:sp>
      <p:pic>
        <p:nvPicPr>
          <p:cNvPr id="6" name="5 - Θέση περιεχομένου" descr="0-02-05-828790e49e932fd228feb49a2eaac471a4713fa13dc2abde5599590663d43095_3176be5febe979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00800" y="1693069"/>
            <a:ext cx="5384800" cy="4038600"/>
          </a:xfrm>
        </p:spPr>
      </p:pic>
      <p:pic>
        <p:nvPicPr>
          <p:cNvPr id="8" name="4 - Θέση περιεχομένου" descr="0-02-05-ecf4789e1e9311956cacfa438ddd2d805be890166a42b60bddf379334e86bbb5_8af544d0d983bd9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01638" y="1693069"/>
            <a:ext cx="53848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Backstage </a:t>
            </a:r>
            <a:r>
              <a:rPr lang="el-GR" dirty="0" smtClean="0"/>
              <a:t>μαθητών</a:t>
            </a:r>
            <a:endParaRPr lang="el-GR" dirty="0"/>
          </a:p>
        </p:txBody>
      </p:sp>
      <p:pic>
        <p:nvPicPr>
          <p:cNvPr id="6" name="5 - Θέση περιεχομένου" descr="0-02-05-1fe97fe9cbf0287002cb148d258da6b4a54f652329070107dc4ff7eaabe7deb2_1486f947c72868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09400" y="1527175"/>
            <a:ext cx="8123988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" name="9 - Θέση περιεχομένου" descr="εικόνα_Viber_2024-05-16_19-13-24-35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76350" y="1307883"/>
            <a:ext cx="3657600" cy="4896067"/>
          </a:xfrm>
        </p:spPr>
      </p:pic>
      <p:pic>
        <p:nvPicPr>
          <p:cNvPr id="21" name="20 - Εικόνα" descr="IMG_20231220_121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3150" y="1814514"/>
            <a:ext cx="5343525" cy="4007644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402336" y="0"/>
            <a:ext cx="11379200" cy="1380744"/>
          </a:xfrm>
        </p:spPr>
        <p:txBody>
          <a:bodyPr>
            <a:normAutofit/>
          </a:bodyPr>
          <a:lstStyle/>
          <a:p>
            <a:r>
              <a:rPr lang="el-GR" sz="2800" dirty="0" smtClean="0">
                <a:solidFill>
                  <a:srgbClr val="0070C0"/>
                </a:solidFill>
              </a:rPr>
              <a:t>ΣΤΙΓΜΙΟΤΥΠΑ ΣΥΝΑΝΤΗΣΗΣ </a:t>
            </a:r>
            <a:br>
              <a:rPr lang="el-GR" sz="2800" dirty="0" smtClean="0">
                <a:solidFill>
                  <a:srgbClr val="0070C0"/>
                </a:solidFill>
              </a:rPr>
            </a:br>
            <a:r>
              <a:rPr lang="el-GR" sz="2800" b="1" u="sng" dirty="0" smtClean="0">
                <a:solidFill>
                  <a:srgbClr val="0070C0"/>
                </a:solidFill>
              </a:rPr>
              <a:t>Ο</a:t>
            </a:r>
            <a:r>
              <a:rPr lang="en-US" sz="2800" b="1" u="sng" dirty="0" smtClean="0">
                <a:solidFill>
                  <a:srgbClr val="0070C0"/>
                </a:solidFill>
              </a:rPr>
              <a:t>N LINE</a:t>
            </a:r>
            <a:r>
              <a:rPr lang="el-GR" sz="2800" b="1" u="sng" dirty="0" smtClean="0">
                <a:solidFill>
                  <a:srgbClr val="0070C0"/>
                </a:solidFill>
              </a:rPr>
              <a:t> </a:t>
            </a:r>
            <a:br>
              <a:rPr lang="el-GR" sz="2800" b="1" u="sng" dirty="0" smtClean="0">
                <a:solidFill>
                  <a:srgbClr val="0070C0"/>
                </a:solidFill>
              </a:rPr>
            </a:br>
            <a:r>
              <a:rPr lang="el-GR" sz="2800" dirty="0" smtClean="0">
                <a:solidFill>
                  <a:srgbClr val="0070C0"/>
                </a:solidFill>
              </a:rPr>
              <a:t>ΤΩΝ ΣΧΟΛΕΙΩΝ </a:t>
            </a:r>
            <a:r>
              <a:rPr lang="el-GR" sz="2800" b="1" dirty="0" smtClean="0">
                <a:solidFill>
                  <a:srgbClr val="0070C0"/>
                </a:solidFill>
              </a:rPr>
              <a:t>ΚΑΤΣΙΚΑ   -       ΜΕΤΣΟΒΟΥ  -  ΧΡΥΣΟΒΙΤΣΑΣ</a:t>
            </a:r>
            <a:endParaRPr lang="el-GR" sz="2800" b="1" dirty="0">
              <a:solidFill>
                <a:srgbClr val="0070C0"/>
              </a:solidFill>
            </a:endParaRPr>
          </a:p>
        </p:txBody>
      </p:sp>
      <p:pic>
        <p:nvPicPr>
          <p:cNvPr id="7" name="6 - Θέση περιεχομένου" descr="clipboard_image_39e37b7632365f35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5660" y="1911096"/>
            <a:ext cx="5303980" cy="3462539"/>
          </a:xfrm>
        </p:spPr>
      </p:pic>
      <p:pic>
        <p:nvPicPr>
          <p:cNvPr id="11" name="10 - Εικόνα"/>
          <p:cNvPicPr/>
          <p:nvPr/>
        </p:nvPicPr>
        <p:blipFill>
          <a:blip r:embed="rId3" cstate="print"/>
          <a:srcRect t="13043" b="4545"/>
          <a:stretch>
            <a:fillRect/>
          </a:stretch>
        </p:blipFill>
        <p:spPr bwMode="auto">
          <a:xfrm>
            <a:off x="6262555" y="1955408"/>
            <a:ext cx="5532443" cy="332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0-02-05-0af5d6109509aa6eaae8b08008939c71d79632d660820b39a65ce21660ddac4c_10026c84e8e2a9ac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69966" y="1647824"/>
            <a:ext cx="9736620" cy="43910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Δημοτικός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227</TotalTime>
  <Words>104</Words>
  <Application>Microsoft Office PowerPoint</Application>
  <PresentationFormat>Προσαρμογή</PresentationFormat>
  <Paragraphs>45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Δημοτικός</vt:lpstr>
      <vt:lpstr>ΔΗΜΙΟΥΡΓΙΕΣ ΜΑΘΗΤΩΝ  ΟΜΑΔΑΣ ETWINNING</vt:lpstr>
      <vt:lpstr>LOGO ΓΥΜΝΑΣΙΟΥ ΚΑΤΣΙΚΑ</vt:lpstr>
      <vt:lpstr>ΣΥΝΝΕΦΟΛΕΞΟ</vt:lpstr>
      <vt:lpstr>ΕΡΓΑΣΙΑ ΤΗΣ ΟΜΑΔΑΣ ETWINNING</vt:lpstr>
      <vt:lpstr>ΕΡΓΑΣΙΑ ΤΗΣ ΟΜΑΔΑΣ ETWINNING</vt:lpstr>
      <vt:lpstr>Backstage μαθητών</vt:lpstr>
      <vt:lpstr>Διαφάνεια 7</vt:lpstr>
      <vt:lpstr>ΣΤΙΓΜΙΟΤΥΠΑ ΣΥΝΑΝΤΗΣΗΣ  ΟN LINE  ΤΩΝ ΣΧΟΛΕΙΩΝ ΚΑΤΣΙΚΑ   -       ΜΕΤΣΟΒΟΥ  -  ΧΡΥΣΟΒΙΤΣΑΣ</vt:lpstr>
      <vt:lpstr>Διαφάνεια 9</vt:lpstr>
      <vt:lpstr>Διαφάνεια 10</vt:lpstr>
      <vt:lpstr>ΗΛΕΚΤΡΟΝΙΚΟ ΒΙΒΛΙΟ</vt:lpstr>
      <vt:lpstr>ΗΛΕΚΤΡΟΝΙΚΟ ΒΙΒΛΙΟ</vt:lpstr>
      <vt:lpstr>ΗΛΕΚΤΡΟΝΙΚΟ ΒΙΒΛΙΟ</vt:lpstr>
      <vt:lpstr>   ΣΥΜΜΕΤΕΧΟΝΤΕΣ Etwinning </vt:lpstr>
      <vt:lpstr>Οι υπεύθυνες καθηγήτριες: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Δημιουργίες μαθητών</dc:title>
  <dc:creator>Ευαγγελια Σίτα Ντούντα</dc:creator>
  <cp:lastModifiedBy>Dimitra Tafili</cp:lastModifiedBy>
  <cp:revision>36</cp:revision>
  <dcterms:created xsi:type="dcterms:W3CDTF">2024-04-16T10:52:50Z</dcterms:created>
  <dcterms:modified xsi:type="dcterms:W3CDTF">2024-05-26T15:18:44Z</dcterms:modified>
</cp:coreProperties>
</file>