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3" d="100"/>
          <a:sy n="73" d="100"/>
        </p:scale>
        <p:origin x="-96" y="-4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AAAE650-7D2F-4E24-AFA4-C84847A59D46}" type="datetimeFigureOut">
              <a:rPr lang="el-GR"/>
              <a:pPr>
                <a:defRPr/>
              </a:pPr>
              <a:t>4/5/2015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DB4B3E0-B639-425B-B487-E7B16ADC2C32}"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150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1507"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091E6B-3826-4D8E-96E9-C2327FA8A86D}" type="slidenum">
              <a:rPr lang="el-GR"/>
              <a:pPr fontAlgn="base">
                <a:spcBef>
                  <a:spcPct val="0"/>
                </a:spcBef>
                <a:spcAft>
                  <a:spcPct val="0"/>
                </a:spcAft>
                <a:defRPr/>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lvl1pPr>
              <a:defRPr/>
            </a:lvl1pPr>
          </a:lstStyle>
          <a:p>
            <a:pPr>
              <a:defRPr/>
            </a:pPr>
            <a:fld id="{11470A03-0FB0-4359-A008-E1161080C387}" type="datetimeFigureOut">
              <a:rPr lang="el-GR"/>
              <a:pPr>
                <a:defRPr/>
              </a:pPr>
              <a:t>4/5/2015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B43B250-F728-4EEF-A2F9-E3FF6E01C271}"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218DA8C8-EE31-4712-AC6B-4FF126A109D7}" type="datetimeFigureOut">
              <a:rPr lang="el-GR"/>
              <a:pPr>
                <a:defRPr/>
              </a:pPr>
              <a:t>4/5/2015</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F88B4906-4381-443F-A476-6F44110951DB}"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CB656E2F-F7BC-4E6A-BA73-F5748C5A7901}" type="datetimeFigureOut">
              <a:rPr lang="el-GR"/>
              <a:pPr>
                <a:defRPr/>
              </a:pPr>
              <a:t>4/5/2015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A9379D9B-AC4C-4DCE-90B7-62F098BA8EC5}"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preserve="1">
  <p:cSld name="Εισαγωγικά με λεζάντα">
    <p:spTree>
      <p:nvGrpSpPr>
        <p:cNvPr id="1" name=""/>
        <p:cNvGrpSpPr/>
        <p:nvPr/>
      </p:nvGrpSpPr>
      <p:grpSpPr>
        <a:xfrm>
          <a:off x="0" y="0"/>
          <a:ext cx="0" cy="0"/>
          <a:chOff x="0" y="0"/>
          <a:chExt cx="0" cy="0"/>
        </a:xfrm>
      </p:grpSpPr>
      <p:pic>
        <p:nvPicPr>
          <p:cNvPr id="5" name="Picture 7"/>
          <p:cNvPicPr>
            <a:picLocks noChangeAspect="1"/>
          </p:cNvPicPr>
          <p:nvPr/>
        </p:nvPicPr>
        <p:blipFill>
          <a:blip r:embed="rId2"/>
          <a:srcRect l="3613"/>
          <a:stretch>
            <a:fillRect/>
          </a:stretch>
        </p:blipFill>
        <p:spPr bwMode="auto">
          <a:xfrm>
            <a:off x="0" y="2670175"/>
            <a:ext cx="4037013" cy="4187825"/>
          </a:xfrm>
          <a:prstGeom prst="rect">
            <a:avLst/>
          </a:prstGeom>
          <a:noFill/>
          <a:ln w="9525">
            <a:noFill/>
            <a:miter lim="800000"/>
            <a:headEnd/>
            <a:tailEnd/>
          </a:ln>
        </p:spPr>
      </p:pic>
      <p:pic>
        <p:nvPicPr>
          <p:cNvPr id="6" name="Picture 6"/>
          <p:cNvPicPr>
            <a:picLocks noChangeAspect="1"/>
          </p:cNvPicPr>
          <p:nvPr/>
        </p:nvPicPr>
        <p:blipFill>
          <a:blip r:embed="rId3"/>
          <a:srcRect l="35640"/>
          <a:stretch>
            <a:fillRect/>
          </a:stretch>
        </p:blipFill>
        <p:spPr bwMode="auto">
          <a:xfrm>
            <a:off x="0" y="2892425"/>
            <a:ext cx="1522413" cy="2365375"/>
          </a:xfrm>
          <a:prstGeom prst="rect">
            <a:avLst/>
          </a:prstGeom>
          <a:noFill/>
          <a:ln w="9525">
            <a:noFill/>
            <a:miter lim="800000"/>
            <a:headEnd/>
            <a:tailEnd/>
          </a:ln>
        </p:spPr>
      </p:pic>
      <p:sp>
        <p:nvSpPr>
          <p:cNvPr id="7"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 name="Picture 8"/>
          <p:cNvPicPr>
            <a:picLocks noChangeAspect="1"/>
          </p:cNvPicPr>
          <p:nvPr/>
        </p:nvPicPr>
        <p:blipFill>
          <a:blip r:embed="rId4"/>
          <a:srcRect t="28813"/>
          <a:stretch>
            <a:fillRect/>
          </a:stretch>
        </p:blipFill>
        <p:spPr bwMode="auto">
          <a:xfrm>
            <a:off x="7999413" y="0"/>
            <a:ext cx="1603375" cy="1141413"/>
          </a:xfrm>
          <a:prstGeom prst="rect">
            <a:avLst/>
          </a:prstGeom>
          <a:noFill/>
          <a:ln w="9525">
            <a:noFill/>
            <a:miter lim="800000"/>
            <a:headEnd/>
            <a:tailEnd/>
          </a:ln>
        </p:spPr>
      </p:pic>
      <p:pic>
        <p:nvPicPr>
          <p:cNvPr id="9" name="Picture 9"/>
          <p:cNvPicPr>
            <a:picLocks noChangeAspect="1"/>
          </p:cNvPicPr>
          <p:nvPr/>
        </p:nvPicPr>
        <p:blipFill>
          <a:blip r:embed="rId5"/>
          <a:srcRect b="23320"/>
          <a:stretch>
            <a:fillRect/>
          </a:stretch>
        </p:blipFill>
        <p:spPr bwMode="auto">
          <a:xfrm>
            <a:off x="8609013" y="6096000"/>
            <a:ext cx="993775" cy="762000"/>
          </a:xfrm>
          <a:prstGeom prst="rect">
            <a:avLst/>
          </a:prstGeom>
          <a:noFill/>
          <a:ln w="9525">
            <a:noFill/>
            <a:miter lim="800000"/>
            <a:headEnd/>
            <a:tailEnd/>
          </a:ln>
        </p:spPr>
      </p:pic>
      <p:sp>
        <p:nvSpPr>
          <p:cNvPr id="11"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TextBox 8"/>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accent1"/>
                </a:solidFill>
                <a:latin typeface="Arial"/>
                <a:ea typeface="+mj-ea"/>
                <a:cs typeface="+mj-cs"/>
              </a:defRPr>
            </a:lvl1pPr>
          </a:lstStyle>
          <a:p>
            <a:pPr fontAlgn="auto">
              <a:spcBef>
                <a:spcPts val="0"/>
              </a:spcBef>
              <a:spcAft>
                <a:spcPts val="0"/>
              </a:spcAft>
              <a:defRPr/>
            </a:pPr>
            <a:r>
              <a:rPr lang="en-US" dirty="0"/>
              <a:t>“</a:t>
            </a:r>
          </a:p>
        </p:txBody>
      </p:sp>
      <p:sp>
        <p:nvSpPr>
          <p:cNvPr id="13" name="TextBox 12"/>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accent1"/>
                </a:solidFill>
                <a:latin typeface="Arial"/>
                <a:ea typeface="+mj-ea"/>
                <a:cs typeface="+mj-cs"/>
              </a:defRPr>
            </a:lvl1pPr>
          </a:lstStyle>
          <a:p>
            <a:pPr fontAlgn="auto">
              <a:spcBef>
                <a:spcPts val="0"/>
              </a:spcBef>
              <a:spcAft>
                <a:spcPts val="0"/>
              </a:spcAft>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4" name="Text Placeholder 3"/>
          <p:cNvSpPr>
            <a:spLocks noGrp="1"/>
          </p:cNvSpPr>
          <p:nvPr>
            <p:ph type="body" sz="half" idx="13"/>
          </p:nvPr>
        </p:nvSpPr>
        <p:spPr>
          <a:xfrm>
            <a:off x="1930400" y="3771174"/>
            <a:ext cx="7279649" cy="342174"/>
          </a:xfrm>
        </p:spPr>
        <p:txBody>
          <a:bodyPr>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5" name="Date Placeholder 3"/>
          <p:cNvSpPr>
            <a:spLocks noGrp="1"/>
          </p:cNvSpPr>
          <p:nvPr>
            <p:ph type="dt" sz="half" idx="14"/>
          </p:nvPr>
        </p:nvSpPr>
        <p:spPr/>
        <p:txBody>
          <a:bodyPr/>
          <a:lstStyle>
            <a:lvl1pPr>
              <a:defRPr/>
            </a:lvl1pPr>
          </a:lstStyle>
          <a:p>
            <a:pPr>
              <a:defRPr/>
            </a:pPr>
            <a:fld id="{06DF547B-A24E-4186-BA8A-89C52B843CF6}" type="datetimeFigureOut">
              <a:rPr lang="el-GR"/>
              <a:pPr>
                <a:defRPr/>
              </a:pPr>
              <a:t>4/5/2015</a:t>
            </a:fld>
            <a:endParaRPr lang="el-GR"/>
          </a:p>
        </p:txBody>
      </p:sp>
      <p:sp>
        <p:nvSpPr>
          <p:cNvPr id="16" name="Footer Placeholder 4"/>
          <p:cNvSpPr>
            <a:spLocks noGrp="1"/>
          </p:cNvSpPr>
          <p:nvPr>
            <p:ph type="ftr" sz="quarter" idx="15"/>
          </p:nvPr>
        </p:nvSpPr>
        <p:spPr/>
        <p:txBody>
          <a:bodyPr/>
          <a:lstStyle>
            <a:lvl1pPr>
              <a:defRPr/>
            </a:lvl1pPr>
          </a:lstStyle>
          <a:p>
            <a:pPr>
              <a:defRPr/>
            </a:pPr>
            <a:endParaRPr lang="el-GR"/>
          </a:p>
        </p:txBody>
      </p:sp>
      <p:sp>
        <p:nvSpPr>
          <p:cNvPr id="17" name="Slide Number Placeholder 5"/>
          <p:cNvSpPr>
            <a:spLocks noGrp="1"/>
          </p:cNvSpPr>
          <p:nvPr>
            <p:ph type="sldNum" sz="quarter" idx="16"/>
          </p:nvPr>
        </p:nvSpPr>
        <p:spPr/>
        <p:txBody>
          <a:bodyPr/>
          <a:lstStyle>
            <a:lvl1pPr>
              <a:defRPr/>
            </a:lvl1pPr>
          </a:lstStyle>
          <a:p>
            <a:pPr>
              <a:defRPr/>
            </a:pPr>
            <a:fld id="{4372637F-6214-43F8-885F-33F1D1BBD6FB}" type="slidenum">
              <a:rPr lang="el-GR"/>
              <a:pPr>
                <a:defRPr/>
              </a:pPr>
              <a:t>‹#›</a:t>
            </a:fld>
            <a:endParaRPr lang="el-G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D5A2299F-5E79-4760-B706-F9B3D5F46BD8}" type="datetimeFigureOut">
              <a:rPr lang="el-GR"/>
              <a:pPr>
                <a:defRPr/>
              </a:pPr>
              <a:t>4/5/2015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30F0FEE3-3342-4805-AF6E-6835C0246B46}"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preserve="1">
  <p:cSld name="3 στήλες">
    <p:spTree>
      <p:nvGrpSpPr>
        <p:cNvPr id="1" name=""/>
        <p:cNvGrpSpPr/>
        <p:nvPr/>
      </p:nvGrpSpPr>
      <p:grpSpPr>
        <a:xfrm>
          <a:off x="0" y="0"/>
          <a:ext cx="0" cy="0"/>
          <a:chOff x="0" y="0"/>
          <a:chExt cx="0" cy="0"/>
        </a:xfrm>
      </p:grpSpPr>
      <p:pic>
        <p:nvPicPr>
          <p:cNvPr id="9" name="Picture 7"/>
          <p:cNvPicPr>
            <a:picLocks noChangeAspect="1"/>
          </p:cNvPicPr>
          <p:nvPr/>
        </p:nvPicPr>
        <p:blipFill>
          <a:blip r:embed="rId2"/>
          <a:srcRect l="3613"/>
          <a:stretch>
            <a:fillRect/>
          </a:stretch>
        </p:blipFill>
        <p:spPr bwMode="auto">
          <a:xfrm>
            <a:off x="0" y="2670175"/>
            <a:ext cx="4037013" cy="4187825"/>
          </a:xfrm>
          <a:prstGeom prst="rect">
            <a:avLst/>
          </a:prstGeom>
          <a:noFill/>
          <a:ln w="9525">
            <a:noFill/>
            <a:miter lim="800000"/>
            <a:headEnd/>
            <a:tailEnd/>
          </a:ln>
        </p:spPr>
      </p:pic>
      <p:pic>
        <p:nvPicPr>
          <p:cNvPr id="10" name="Picture 6"/>
          <p:cNvPicPr>
            <a:picLocks noChangeAspect="1"/>
          </p:cNvPicPr>
          <p:nvPr/>
        </p:nvPicPr>
        <p:blipFill>
          <a:blip r:embed="rId3"/>
          <a:srcRect l="35640"/>
          <a:stretch>
            <a:fillRect/>
          </a:stretch>
        </p:blipFill>
        <p:spPr bwMode="auto">
          <a:xfrm>
            <a:off x="0" y="2892425"/>
            <a:ext cx="1522413" cy="2365375"/>
          </a:xfrm>
          <a:prstGeom prst="rect">
            <a:avLst/>
          </a:prstGeom>
          <a:noFill/>
          <a:ln w="9525">
            <a:noFill/>
            <a:miter lim="800000"/>
            <a:headEnd/>
            <a:tailEnd/>
          </a:ln>
        </p:spPr>
      </p:pic>
      <p:sp>
        <p:nvSpPr>
          <p:cNvPr id="11"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2" name="Picture 8"/>
          <p:cNvPicPr>
            <a:picLocks noChangeAspect="1"/>
          </p:cNvPicPr>
          <p:nvPr/>
        </p:nvPicPr>
        <p:blipFill>
          <a:blip r:embed="rId4"/>
          <a:srcRect t="28813"/>
          <a:stretch>
            <a:fillRect/>
          </a:stretch>
        </p:blipFill>
        <p:spPr bwMode="auto">
          <a:xfrm>
            <a:off x="7999413" y="0"/>
            <a:ext cx="1603375" cy="1141413"/>
          </a:xfrm>
          <a:prstGeom prst="rect">
            <a:avLst/>
          </a:prstGeom>
          <a:noFill/>
          <a:ln w="9525">
            <a:noFill/>
            <a:miter lim="800000"/>
            <a:headEnd/>
            <a:tailEnd/>
          </a:ln>
        </p:spPr>
      </p:pic>
      <p:pic>
        <p:nvPicPr>
          <p:cNvPr id="13" name="Picture 9"/>
          <p:cNvPicPr>
            <a:picLocks noChangeAspect="1"/>
          </p:cNvPicPr>
          <p:nvPr/>
        </p:nvPicPr>
        <p:blipFill>
          <a:blip r:embed="rId5"/>
          <a:srcRect b="23320"/>
          <a:stretch>
            <a:fillRect/>
          </a:stretch>
        </p:blipFill>
        <p:spPr bwMode="auto">
          <a:xfrm>
            <a:off x="8609013" y="6096000"/>
            <a:ext cx="993775" cy="762000"/>
          </a:xfrm>
          <a:prstGeom prst="rect">
            <a:avLst/>
          </a:prstGeom>
          <a:noFill/>
          <a:ln w="9525">
            <a:noFill/>
            <a:miter lim="800000"/>
            <a:headEnd/>
            <a:tailEnd/>
          </a:ln>
        </p:spPr>
      </p:pic>
      <p:sp>
        <p:nvSpPr>
          <p:cNvPr id="15"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cxnSp>
        <p:nvCxnSpPr>
          <p:cNvPr id="17" name="Straight Connector 16"/>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1" name="Date Placeholder 3"/>
          <p:cNvSpPr>
            <a:spLocks noGrp="1"/>
          </p:cNvSpPr>
          <p:nvPr>
            <p:ph type="dt" sz="half" idx="18"/>
          </p:nvPr>
        </p:nvSpPr>
        <p:spPr/>
        <p:txBody>
          <a:bodyPr/>
          <a:lstStyle>
            <a:lvl1pPr>
              <a:defRPr/>
            </a:lvl1pPr>
          </a:lstStyle>
          <a:p>
            <a:pPr>
              <a:defRPr/>
            </a:pPr>
            <a:fld id="{C6B2BBA8-7F39-478D-BBC5-B0AF0874DDE9}" type="datetimeFigureOut">
              <a:rPr lang="el-GR"/>
              <a:pPr>
                <a:defRPr/>
              </a:pPr>
              <a:t>4/5/2015</a:t>
            </a:fld>
            <a:endParaRPr lang="el-GR"/>
          </a:p>
        </p:txBody>
      </p:sp>
      <p:sp>
        <p:nvSpPr>
          <p:cNvPr id="22" name="Footer Placeholder 4"/>
          <p:cNvSpPr>
            <a:spLocks noGrp="1"/>
          </p:cNvSpPr>
          <p:nvPr>
            <p:ph type="ftr" sz="quarter" idx="19"/>
          </p:nvPr>
        </p:nvSpPr>
        <p:spPr/>
        <p:txBody>
          <a:bodyPr/>
          <a:lstStyle>
            <a:lvl1pPr>
              <a:defRPr/>
            </a:lvl1pPr>
          </a:lstStyle>
          <a:p>
            <a:pPr>
              <a:defRPr/>
            </a:pPr>
            <a:endParaRPr lang="el-GR"/>
          </a:p>
        </p:txBody>
      </p:sp>
      <p:sp>
        <p:nvSpPr>
          <p:cNvPr id="23" name="Slide Number Placeholder 5"/>
          <p:cNvSpPr>
            <a:spLocks noGrp="1"/>
          </p:cNvSpPr>
          <p:nvPr>
            <p:ph type="sldNum" sz="quarter" idx="20"/>
          </p:nvPr>
        </p:nvSpPr>
        <p:spPr/>
        <p:txBody>
          <a:bodyPr/>
          <a:lstStyle>
            <a:lvl1pPr>
              <a:defRPr/>
            </a:lvl1pPr>
          </a:lstStyle>
          <a:p>
            <a:pPr>
              <a:defRPr/>
            </a:pPr>
            <a:fld id="{29B3C443-89BA-4C88-9E53-E3EC96E97BD8}" type="slidenum">
              <a:rPr lang="el-GR"/>
              <a:pPr>
                <a:defRPr/>
              </a:pPr>
              <a:t>‹#›</a:t>
            </a:fld>
            <a:endParaRPr lang="el-G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preserve="1">
  <p:cSld name="Στήλη 3 εικόνων">
    <p:spTree>
      <p:nvGrpSpPr>
        <p:cNvPr id="1" name=""/>
        <p:cNvGrpSpPr/>
        <p:nvPr/>
      </p:nvGrpSpPr>
      <p:grpSpPr>
        <a:xfrm>
          <a:off x="0" y="0"/>
          <a:ext cx="0" cy="0"/>
          <a:chOff x="0" y="0"/>
          <a:chExt cx="0" cy="0"/>
        </a:xfrm>
      </p:grpSpPr>
      <p:pic>
        <p:nvPicPr>
          <p:cNvPr id="12" name="Picture 7"/>
          <p:cNvPicPr>
            <a:picLocks noChangeAspect="1"/>
          </p:cNvPicPr>
          <p:nvPr/>
        </p:nvPicPr>
        <p:blipFill>
          <a:blip r:embed="rId2"/>
          <a:srcRect l="3613"/>
          <a:stretch>
            <a:fillRect/>
          </a:stretch>
        </p:blipFill>
        <p:spPr bwMode="auto">
          <a:xfrm>
            <a:off x="0" y="2670175"/>
            <a:ext cx="4037013" cy="4187825"/>
          </a:xfrm>
          <a:prstGeom prst="rect">
            <a:avLst/>
          </a:prstGeom>
          <a:noFill/>
          <a:ln w="9525">
            <a:noFill/>
            <a:miter lim="800000"/>
            <a:headEnd/>
            <a:tailEnd/>
          </a:ln>
        </p:spPr>
      </p:pic>
      <p:pic>
        <p:nvPicPr>
          <p:cNvPr id="13" name="Picture 6"/>
          <p:cNvPicPr>
            <a:picLocks noChangeAspect="1"/>
          </p:cNvPicPr>
          <p:nvPr/>
        </p:nvPicPr>
        <p:blipFill>
          <a:blip r:embed="rId3"/>
          <a:srcRect l="35640"/>
          <a:stretch>
            <a:fillRect/>
          </a:stretch>
        </p:blipFill>
        <p:spPr bwMode="auto">
          <a:xfrm>
            <a:off x="0" y="2892425"/>
            <a:ext cx="1522413" cy="2365375"/>
          </a:xfrm>
          <a:prstGeom prst="rect">
            <a:avLst/>
          </a:prstGeom>
          <a:noFill/>
          <a:ln w="9525">
            <a:noFill/>
            <a:miter lim="800000"/>
            <a:headEnd/>
            <a:tailEnd/>
          </a:ln>
        </p:spPr>
      </p:pic>
      <p:sp>
        <p:nvSpPr>
          <p:cNvPr id="15"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8"/>
          <p:cNvPicPr>
            <a:picLocks noChangeAspect="1"/>
          </p:cNvPicPr>
          <p:nvPr/>
        </p:nvPicPr>
        <p:blipFill>
          <a:blip r:embed="rId4"/>
          <a:srcRect t="28813"/>
          <a:stretch>
            <a:fillRect/>
          </a:stretch>
        </p:blipFill>
        <p:spPr bwMode="auto">
          <a:xfrm>
            <a:off x="7999413" y="0"/>
            <a:ext cx="1603375" cy="1141413"/>
          </a:xfrm>
          <a:prstGeom prst="rect">
            <a:avLst/>
          </a:prstGeom>
          <a:noFill/>
          <a:ln w="9525">
            <a:noFill/>
            <a:miter lim="800000"/>
            <a:headEnd/>
            <a:tailEnd/>
          </a:ln>
        </p:spPr>
      </p:pic>
      <p:pic>
        <p:nvPicPr>
          <p:cNvPr id="17" name="Picture 9"/>
          <p:cNvPicPr>
            <a:picLocks noChangeAspect="1"/>
          </p:cNvPicPr>
          <p:nvPr/>
        </p:nvPicPr>
        <p:blipFill>
          <a:blip r:embed="rId5"/>
          <a:srcRect b="23320"/>
          <a:stretch>
            <a:fillRect/>
          </a:stretch>
        </p:blipFill>
        <p:spPr bwMode="auto">
          <a:xfrm>
            <a:off x="8609013" y="6096000"/>
            <a:ext cx="993775" cy="762000"/>
          </a:xfrm>
          <a:prstGeom prst="rect">
            <a:avLst/>
          </a:prstGeom>
          <a:noFill/>
          <a:ln w="9525">
            <a:noFill/>
            <a:miter lim="800000"/>
            <a:headEnd/>
            <a:tailEnd/>
          </a:ln>
        </p:spPr>
      </p:pic>
      <p:sp>
        <p:nvSpPr>
          <p:cNvPr id="18"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cxnSp>
        <p:nvCxnSpPr>
          <p:cNvPr id="19" name="Straight Connector 16"/>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7"/>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1" name="Date Placeholder 3"/>
          <p:cNvSpPr>
            <a:spLocks noGrp="1"/>
          </p:cNvSpPr>
          <p:nvPr>
            <p:ph type="dt" sz="half" idx="23"/>
          </p:nvPr>
        </p:nvSpPr>
        <p:spPr/>
        <p:txBody>
          <a:bodyPr/>
          <a:lstStyle>
            <a:lvl1pPr>
              <a:defRPr/>
            </a:lvl1pPr>
          </a:lstStyle>
          <a:p>
            <a:pPr>
              <a:defRPr/>
            </a:pPr>
            <a:fld id="{118CB70D-81B0-4FA4-AFD8-49529B1211ED}" type="datetimeFigureOut">
              <a:rPr lang="el-GR"/>
              <a:pPr>
                <a:defRPr/>
              </a:pPr>
              <a:t>4/5/2015</a:t>
            </a:fld>
            <a:endParaRPr lang="el-GR"/>
          </a:p>
        </p:txBody>
      </p:sp>
      <p:sp>
        <p:nvSpPr>
          <p:cNvPr id="25" name="Footer Placeholder 4"/>
          <p:cNvSpPr>
            <a:spLocks noGrp="1"/>
          </p:cNvSpPr>
          <p:nvPr>
            <p:ph type="ftr" sz="quarter" idx="24"/>
          </p:nvPr>
        </p:nvSpPr>
        <p:spPr/>
        <p:txBody>
          <a:bodyPr/>
          <a:lstStyle>
            <a:lvl1pPr>
              <a:defRPr/>
            </a:lvl1pPr>
          </a:lstStyle>
          <a:p>
            <a:pPr>
              <a:defRPr/>
            </a:pPr>
            <a:endParaRPr lang="el-GR"/>
          </a:p>
        </p:txBody>
      </p:sp>
      <p:sp>
        <p:nvSpPr>
          <p:cNvPr id="26" name="Slide Number Placeholder 5"/>
          <p:cNvSpPr>
            <a:spLocks noGrp="1"/>
          </p:cNvSpPr>
          <p:nvPr>
            <p:ph type="sldNum" sz="quarter" idx="25"/>
          </p:nvPr>
        </p:nvSpPr>
        <p:spPr/>
        <p:txBody>
          <a:bodyPr/>
          <a:lstStyle>
            <a:lvl1pPr>
              <a:defRPr/>
            </a:lvl1pPr>
          </a:lstStyle>
          <a:p>
            <a:pPr>
              <a:defRPr/>
            </a:pPr>
            <a:fld id="{BFE0C588-9403-4689-AA78-A409C2F1DC37}" type="slidenum">
              <a:rPr lang="el-GR"/>
              <a:pPr>
                <a:defRPr/>
              </a:pPr>
              <a:t>‹#›</a:t>
            </a:fld>
            <a:endParaRPr lang="el-G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3551D814-E08A-4678-9B12-B9C9B790BC9A}" type="datetimeFigureOut">
              <a:rPr lang="el-GR"/>
              <a:pPr>
                <a:defRPr/>
              </a:pPr>
              <a:t>4/5/2015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794C3EB8-75EC-45CA-9D55-8928BC991244}" type="slidenum">
              <a:rPr lang="el-GR"/>
              <a:pPr>
                <a:defRPr/>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5C3DD701-05B3-4334-8897-FB6FDED0B85B}" type="datetimeFigureOut">
              <a:rPr lang="el-GR"/>
              <a:pPr>
                <a:defRPr/>
              </a:pPr>
              <a:t>4/5/2015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3888509-516A-4052-A3A9-8C5DF3105F02}"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996E0A18-0458-4B4C-AC0B-3E66ED204AED}" type="datetimeFigureOut">
              <a:rPr lang="el-GR"/>
              <a:pPr>
                <a:defRPr/>
              </a:pPr>
              <a:t>4/5/2015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42B3A240-41A2-48AF-B40B-B2FF1DDCDBA0}"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E431B28D-5784-46E6-9651-B6E02499AF50}" type="datetimeFigureOut">
              <a:rPr lang="el-GR"/>
              <a:pPr>
                <a:defRPr/>
              </a:pPr>
              <a:t>4/5/2015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AEDD4558-6962-4D40-B83A-A92A7A6E4607}"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fld id="{450F4DD1-B380-48EC-8C8A-0DBE85D37C03}" type="datetimeFigureOut">
              <a:rPr lang="el-GR"/>
              <a:pPr>
                <a:defRPr/>
              </a:pPr>
              <a:t>4/5/2015</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58970A93-49F1-457F-8661-9905CF90F58C}"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lvl1pPr>
              <a:defRPr/>
            </a:lvl1pPr>
          </a:lstStyle>
          <a:p>
            <a:pPr>
              <a:defRPr/>
            </a:pPr>
            <a:fld id="{890B4E6D-3D03-403C-8AEA-43953D25A499}" type="datetimeFigureOut">
              <a:rPr lang="el-GR"/>
              <a:pPr>
                <a:defRPr/>
              </a:pPr>
              <a:t>4/5/2015</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C077A086-E6AA-4B51-AFE6-AD303666849A}"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3"/>
          <p:cNvSpPr>
            <a:spLocks noGrp="1"/>
          </p:cNvSpPr>
          <p:nvPr>
            <p:ph type="dt" sz="half" idx="10"/>
          </p:nvPr>
        </p:nvSpPr>
        <p:spPr/>
        <p:txBody>
          <a:bodyPr/>
          <a:lstStyle>
            <a:lvl1pPr>
              <a:defRPr/>
            </a:lvl1pPr>
          </a:lstStyle>
          <a:p>
            <a:pPr>
              <a:defRPr/>
            </a:pPr>
            <a:fld id="{21795FFE-7AEC-4189-A659-C03A557F3A74}" type="datetimeFigureOut">
              <a:rPr lang="el-GR"/>
              <a:pPr>
                <a:defRPr/>
              </a:pPr>
              <a:t>4/5/2015</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2EE6316C-FA1D-448E-89F6-07EC15CFC828}"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4B9967-F77D-4E0C-B0E5-1844A536E31D}" type="datetimeFigureOut">
              <a:rPr lang="el-GR"/>
              <a:pPr>
                <a:defRPr/>
              </a:pPr>
              <a:t>4/5/2015</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D9FB4198-D71F-48E8-AFE8-62ED1B61C2A0}"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98158AF3-B91E-4DB9-AF6B-2BB1A7DD1AE7}" type="datetimeFigureOut">
              <a:rPr lang="el-GR"/>
              <a:pPr>
                <a:defRPr/>
              </a:pPr>
              <a:t>4/5/2015</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2B2F0DFF-690F-4896-B145-8A33B9344465}"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4F1A1F68-076D-43A8-A05D-06B1B20B982D}" type="datetimeFigureOut">
              <a:rPr lang="el-GR"/>
              <a:pPr>
                <a:defRPr/>
              </a:pPr>
              <a:t>4/5/2015</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6E37C4EB-10F6-4650-9647-72F0C12615FF}"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9"/>
          <a:srcRect l="3613"/>
          <a:stretch>
            <a:fillRect/>
          </a:stretch>
        </p:blipFill>
        <p:spPr bwMode="auto">
          <a:xfrm>
            <a:off x="0" y="2670175"/>
            <a:ext cx="4037013" cy="4187825"/>
          </a:xfrm>
          <a:prstGeom prst="rect">
            <a:avLst/>
          </a:prstGeom>
          <a:noFill/>
          <a:ln w="9525">
            <a:noFill/>
            <a:miter lim="800000"/>
            <a:headEnd/>
            <a:tailEnd/>
          </a:ln>
        </p:spPr>
      </p:pic>
      <p:pic>
        <p:nvPicPr>
          <p:cNvPr id="1027" name="Picture 6"/>
          <p:cNvPicPr>
            <a:picLocks noChangeAspect="1"/>
          </p:cNvPicPr>
          <p:nvPr/>
        </p:nvPicPr>
        <p:blipFill>
          <a:blip r:embed="rId20"/>
          <a:srcRect l="35640"/>
          <a:stretch>
            <a:fillRect/>
          </a:stretch>
        </p:blipFill>
        <p:spPr bwMode="auto">
          <a:xfrm>
            <a:off x="0" y="2892425"/>
            <a:ext cx="1522413" cy="2365375"/>
          </a:xfrm>
          <a:prstGeom prst="rect">
            <a:avLst/>
          </a:prstGeom>
          <a:noFill/>
          <a:ln w="9525">
            <a:noFill/>
            <a:miter lim="800000"/>
            <a:headEnd/>
            <a:tailEnd/>
          </a:ln>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21"/>
          <a:srcRect t="28813"/>
          <a:stretch>
            <a:fillRect/>
          </a:stretch>
        </p:blipFill>
        <p:spPr bwMode="auto">
          <a:xfrm>
            <a:off x="7999413" y="0"/>
            <a:ext cx="1603375" cy="1141413"/>
          </a:xfrm>
          <a:prstGeom prst="rect">
            <a:avLst/>
          </a:prstGeom>
          <a:noFill/>
          <a:ln w="9525">
            <a:noFill/>
            <a:miter lim="800000"/>
            <a:headEnd/>
            <a:tailEnd/>
          </a:ln>
        </p:spPr>
      </p:pic>
      <p:pic>
        <p:nvPicPr>
          <p:cNvPr id="1032" name="Picture 9"/>
          <p:cNvPicPr>
            <a:picLocks noChangeAspect="1"/>
          </p:cNvPicPr>
          <p:nvPr/>
        </p:nvPicPr>
        <p:blipFill>
          <a:blip r:embed="rId22"/>
          <a:srcRect b="23320"/>
          <a:stretch>
            <a:fillRect/>
          </a:stretch>
        </p:blipFill>
        <p:spPr bwMode="auto">
          <a:xfrm>
            <a:off x="8609013" y="6096000"/>
            <a:ext cx="993775" cy="762000"/>
          </a:xfrm>
          <a:prstGeom prst="rect">
            <a:avLst/>
          </a:prstGeom>
          <a:noFill/>
          <a:ln w="9525">
            <a:noFill/>
            <a:miter lim="800000"/>
            <a:headEnd/>
            <a:tailEnd/>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p:cNvSpPr>
            <a:spLocks noGrp="1"/>
          </p:cNvSpPr>
          <p:nvPr>
            <p:ph type="title"/>
          </p:nvPr>
        </p:nvSpPr>
        <p:spPr bwMode="auto">
          <a:xfrm>
            <a:off x="646113" y="452438"/>
            <a:ext cx="9404350"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κύριου τίτλου</a:t>
            </a:r>
            <a:endParaRPr lang="en-US" smtClean="0"/>
          </a:p>
        </p:txBody>
      </p:sp>
      <p:sp>
        <p:nvSpPr>
          <p:cNvPr id="1035" name="Text Placeholder 2"/>
          <p:cNvSpPr>
            <a:spLocks noGrp="1"/>
          </p:cNvSpPr>
          <p:nvPr>
            <p:ph type="body" idx="1"/>
          </p:nvPr>
        </p:nvSpPr>
        <p:spPr bwMode="auto">
          <a:xfrm>
            <a:off x="1103313" y="2052638"/>
            <a:ext cx="89471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fontAlgn="auto">
              <a:spcBef>
                <a:spcPts val="0"/>
              </a:spcBef>
              <a:spcAft>
                <a:spcPts val="0"/>
              </a:spcAft>
              <a:defRPr sz="1100" b="0" i="0">
                <a:solidFill>
                  <a:schemeClr val="tx1">
                    <a:tint val="75000"/>
                    <a:alpha val="60000"/>
                  </a:schemeClr>
                </a:solidFill>
                <a:latin typeface="+mn-lt"/>
              </a:defRPr>
            </a:lvl1pPr>
          </a:lstStyle>
          <a:p>
            <a:pPr>
              <a:defRPr/>
            </a:pPr>
            <a:fld id="{137C2362-3759-4F30-9E1C-B24F3179EDC3}" type="datetimeFigureOut">
              <a:rPr lang="el-GR"/>
              <a:pPr>
                <a:defRPr/>
              </a:pPr>
              <a:t>4/5/2015</a:t>
            </a:fld>
            <a:endParaRPr lang="el-GR"/>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fontAlgn="auto">
              <a:spcBef>
                <a:spcPts val="0"/>
              </a:spcBef>
              <a:spcAft>
                <a:spcPts val="0"/>
              </a:spcAft>
              <a:defRPr sz="1100" b="0" i="0">
                <a:solidFill>
                  <a:schemeClr val="tx1">
                    <a:tint val="75000"/>
                    <a:alpha val="60000"/>
                  </a:schemeClr>
                </a:solidFill>
                <a:latin typeface="+mn-lt"/>
              </a:defRPr>
            </a:lvl1pPr>
          </a:lstStyle>
          <a:p>
            <a:pPr>
              <a:defRPr/>
            </a:pPr>
            <a:endParaRPr lang="el-GR"/>
          </a:p>
        </p:txBody>
      </p:sp>
      <p:sp>
        <p:nvSpPr>
          <p:cNvPr id="6" name="Slide Number Placeholder 5"/>
          <p:cNvSpPr>
            <a:spLocks noGrp="1"/>
          </p:cNvSpPr>
          <p:nvPr>
            <p:ph type="sldNum" sz="quarter" idx="4"/>
          </p:nvPr>
        </p:nvSpPr>
        <p:spPr>
          <a:xfrm>
            <a:off x="10352088" y="295275"/>
            <a:ext cx="838200" cy="768350"/>
          </a:xfrm>
          <a:prstGeom prst="rect">
            <a:avLst/>
          </a:prstGeom>
        </p:spPr>
        <p:txBody>
          <a:bodyPr vert="horz" lIns="91440" tIns="45720" rIns="91440" bIns="45720" rtlCol="0" anchor="b"/>
          <a:lstStyle>
            <a:lvl1pPr algn="ctr" fontAlgn="auto">
              <a:spcBef>
                <a:spcPts val="0"/>
              </a:spcBef>
              <a:spcAft>
                <a:spcPts val="0"/>
              </a:spcAft>
              <a:defRPr sz="2800" b="0" i="0">
                <a:solidFill>
                  <a:schemeClr val="tx1">
                    <a:tint val="75000"/>
                  </a:schemeClr>
                </a:solidFill>
                <a:latin typeface="+mn-lt"/>
              </a:defRPr>
            </a:lvl1pPr>
          </a:lstStyle>
          <a:p>
            <a:pPr>
              <a:defRPr/>
            </a:pPr>
            <a:fld id="{8F897F58-6903-42B5-91BA-42328DB573A5}"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851" r:id="rId1"/>
    <p:sldLayoutId id="2147483850" r:id="rId2"/>
    <p:sldLayoutId id="2147483849" r:id="rId3"/>
    <p:sldLayoutId id="2147483848" r:id="rId4"/>
    <p:sldLayoutId id="2147483847" r:id="rId5"/>
    <p:sldLayoutId id="2147483846" r:id="rId6"/>
    <p:sldLayoutId id="2147483845" r:id="rId7"/>
    <p:sldLayoutId id="2147483844" r:id="rId8"/>
    <p:sldLayoutId id="2147483843" r:id="rId9"/>
    <p:sldLayoutId id="2147483842" r:id="rId10"/>
    <p:sldLayoutId id="2147483841" r:id="rId11"/>
    <p:sldLayoutId id="2147483852" r:id="rId12"/>
    <p:sldLayoutId id="2147483840" r:id="rId13"/>
    <p:sldLayoutId id="2147483853" r:id="rId14"/>
    <p:sldLayoutId id="2147483854" r:id="rId15"/>
    <p:sldLayoutId id="2147483839" r:id="rId16"/>
    <p:sldLayoutId id="2147483838"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p:cTn id="7" dur="500" fill="hold"/>
                                        <p:tgtEl>
                                          <p:spTgt spid="1034"/>
                                        </p:tgtEl>
                                        <p:attrNameLst>
                                          <p:attrName>ppt_w</p:attrName>
                                        </p:attrNameLst>
                                      </p:cBhvr>
                                      <p:tavLst>
                                        <p:tav tm="0">
                                          <p:val>
                                            <p:fltVal val="0"/>
                                          </p:val>
                                        </p:tav>
                                        <p:tav tm="100000">
                                          <p:val>
                                            <p:strVal val="#ppt_w"/>
                                          </p:val>
                                        </p:tav>
                                      </p:tavLst>
                                    </p:anim>
                                    <p:anim calcmode="lin" valueType="num">
                                      <p:cBhvr>
                                        <p:cTn id="8" dur="500" fill="hold"/>
                                        <p:tgtEl>
                                          <p:spTgt spid="1034"/>
                                        </p:tgtEl>
                                        <p:attrNameLst>
                                          <p:attrName>ppt_h</p:attrName>
                                        </p:attrNameLst>
                                      </p:cBhvr>
                                      <p:tavLst>
                                        <p:tav tm="0">
                                          <p:val>
                                            <p:fltVal val="0"/>
                                          </p:val>
                                        </p:tav>
                                        <p:tav tm="100000">
                                          <p:val>
                                            <p:strVal val="#ppt_h"/>
                                          </p:val>
                                        </p:tav>
                                      </p:tavLst>
                                    </p:anim>
                                    <p:animEffect transition="in" filter="fade">
                                      <p:cBhvr>
                                        <p:cTn id="9" dur="500"/>
                                        <p:tgtEl>
                                          <p:spTgt spid="103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35">
                                            <p:txEl>
                                              <p:pRg st="0" end="0"/>
                                            </p:txEl>
                                          </p:spTgt>
                                        </p:tgtEl>
                                        <p:attrNameLst>
                                          <p:attrName>style.visibility</p:attrName>
                                        </p:attrNameLst>
                                      </p:cBhvr>
                                      <p:to>
                                        <p:strVal val="visible"/>
                                      </p:to>
                                    </p:set>
                                    <p:animEffect transition="in" filter="fade">
                                      <p:cBhvr>
                                        <p:cTn id="14" dur="1000">
                                          <p:stCondLst>
                                            <p:cond delay="0"/>
                                          </p:stCondLst>
                                        </p:cTn>
                                        <p:tgtEl>
                                          <p:spTgt spid="103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35">
                                            <p:txEl>
                                              <p:pRg st="1" end="1"/>
                                            </p:txEl>
                                          </p:spTgt>
                                        </p:tgtEl>
                                        <p:attrNameLst>
                                          <p:attrName>style.visibility</p:attrName>
                                        </p:attrNameLst>
                                      </p:cBhvr>
                                      <p:to>
                                        <p:strVal val="visible"/>
                                      </p:to>
                                    </p:set>
                                    <p:animEffect transition="in" filter="fade">
                                      <p:cBhvr>
                                        <p:cTn id="17" dur="1000">
                                          <p:stCondLst>
                                            <p:cond delay="0"/>
                                          </p:stCondLst>
                                        </p:cTn>
                                        <p:tgtEl>
                                          <p:spTgt spid="103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35">
                                            <p:txEl>
                                              <p:pRg st="2" end="2"/>
                                            </p:txEl>
                                          </p:spTgt>
                                        </p:tgtEl>
                                        <p:attrNameLst>
                                          <p:attrName>style.visibility</p:attrName>
                                        </p:attrNameLst>
                                      </p:cBhvr>
                                      <p:to>
                                        <p:strVal val="visible"/>
                                      </p:to>
                                    </p:set>
                                    <p:animEffect transition="in" filter="fade">
                                      <p:cBhvr>
                                        <p:cTn id="20" dur="1000">
                                          <p:stCondLst>
                                            <p:cond delay="0"/>
                                          </p:stCondLst>
                                        </p:cTn>
                                        <p:tgtEl>
                                          <p:spTgt spid="1035">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35">
                                            <p:txEl>
                                              <p:pRg st="3" end="3"/>
                                            </p:txEl>
                                          </p:spTgt>
                                        </p:tgtEl>
                                        <p:attrNameLst>
                                          <p:attrName>style.visibility</p:attrName>
                                        </p:attrNameLst>
                                      </p:cBhvr>
                                      <p:to>
                                        <p:strVal val="visible"/>
                                      </p:to>
                                    </p:set>
                                    <p:animEffect transition="in" filter="fade">
                                      <p:cBhvr>
                                        <p:cTn id="23" dur="1000">
                                          <p:stCondLst>
                                            <p:cond delay="0"/>
                                          </p:stCondLst>
                                        </p:cTn>
                                        <p:tgtEl>
                                          <p:spTgt spid="1035">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35">
                                            <p:txEl>
                                              <p:pRg st="4" end="4"/>
                                            </p:txEl>
                                          </p:spTgt>
                                        </p:tgtEl>
                                        <p:attrNameLst>
                                          <p:attrName>style.visibility</p:attrName>
                                        </p:attrNameLst>
                                      </p:cBhvr>
                                      <p:to>
                                        <p:strVal val="visible"/>
                                      </p:to>
                                    </p:set>
                                    <p:animEffect transition="in" filter="fade">
                                      <p:cBhvr>
                                        <p:cTn id="26" dur="1000">
                                          <p:stCondLst>
                                            <p:cond delay="0"/>
                                          </p:stCondLst>
                                        </p:cTn>
                                        <p:tgtEl>
                                          <p:spTgt spid="1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 grpId="0"/>
      <p:bldP spid="1035" grpId="0" build="p">
        <p:tmplLst>
          <p:tmpl lvl="1">
            <p:tnLst>
              <p:par>
                <p:cTn presetID="10" presetClass="entr" presetSubtype="0" fill="hold" nodeType="clickEffect">
                  <p:stCondLst>
                    <p:cond delay="0"/>
                  </p:stCondLst>
                  <p:childTnLst>
                    <p:set>
                      <p:cBhvr>
                        <p:cTn dur="1" fill="hold">
                          <p:stCondLst>
                            <p:cond delay="0"/>
                          </p:stCondLst>
                        </p:cTn>
                        <p:tgtEl>
                          <p:spTgt spid="1035"/>
                        </p:tgtEl>
                        <p:attrNameLst>
                          <p:attrName>style.visibility</p:attrName>
                        </p:attrNameLst>
                      </p:cBhvr>
                      <p:to>
                        <p:strVal val="visible"/>
                      </p:to>
                    </p:set>
                    <p:animEffect transition="in" filter="fade">
                      <p:cBhvr>
                        <p:cTn dur="1000">
                          <p:stCondLst>
                            <p:cond delay="0"/>
                          </p:stCondLst>
                        </p:cTn>
                        <p:tgtEl>
                          <p:spTgt spid="103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35"/>
                        </p:tgtEl>
                        <p:attrNameLst>
                          <p:attrName>style.visibility</p:attrName>
                        </p:attrNameLst>
                      </p:cBhvr>
                      <p:to>
                        <p:strVal val="visible"/>
                      </p:to>
                    </p:set>
                    <p:animEffect transition="in" filter="fade">
                      <p:cBhvr>
                        <p:cTn dur="1000">
                          <p:stCondLst>
                            <p:cond delay="0"/>
                          </p:stCondLst>
                        </p:cTn>
                        <p:tgtEl>
                          <p:spTgt spid="103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35"/>
                        </p:tgtEl>
                        <p:attrNameLst>
                          <p:attrName>style.visibility</p:attrName>
                        </p:attrNameLst>
                      </p:cBhvr>
                      <p:to>
                        <p:strVal val="visible"/>
                      </p:to>
                    </p:set>
                    <p:animEffect transition="in" filter="fade">
                      <p:cBhvr>
                        <p:cTn dur="1000">
                          <p:stCondLst>
                            <p:cond delay="0"/>
                          </p:stCondLst>
                        </p:cTn>
                        <p:tgtEl>
                          <p:spTgt spid="103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35"/>
                        </p:tgtEl>
                        <p:attrNameLst>
                          <p:attrName>style.visibility</p:attrName>
                        </p:attrNameLst>
                      </p:cBhvr>
                      <p:to>
                        <p:strVal val="visible"/>
                      </p:to>
                    </p:set>
                    <p:animEffect transition="in" filter="fade">
                      <p:cBhvr>
                        <p:cTn dur="1000">
                          <p:stCondLst>
                            <p:cond delay="0"/>
                          </p:stCondLst>
                        </p:cTn>
                        <p:tgtEl>
                          <p:spTgt spid="103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35"/>
                        </p:tgtEl>
                        <p:attrNameLst>
                          <p:attrName>style.visibility</p:attrName>
                        </p:attrNameLst>
                      </p:cBhvr>
                      <p:to>
                        <p:strVal val="visible"/>
                      </p:to>
                    </p:set>
                    <p:animEffect transition="in" filter="fade">
                      <p:cBhvr>
                        <p:cTn dur="1000">
                          <p:stCondLst>
                            <p:cond delay="0"/>
                          </p:stCondLst>
                        </p:cTn>
                        <p:tgtEl>
                          <p:spTgt spid="1035"/>
                        </p:tgtEl>
                      </p:cBhvr>
                    </p:animEffect>
                  </p:childTnLst>
                </p:cTn>
              </p:par>
            </p:tnLst>
          </p:tmpl>
        </p:tmplLst>
      </p:bldP>
    </p:bldLst>
  </p:timing>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itchFamily="34" charset="0"/>
        </a:defRPr>
      </a:lvl2pPr>
      <a:lvl3pPr algn="l" defTabSz="457200" rtl="0" eaLnBrk="0" fontAlgn="base" hangingPunct="0">
        <a:spcBef>
          <a:spcPct val="0"/>
        </a:spcBef>
        <a:spcAft>
          <a:spcPct val="0"/>
        </a:spcAft>
        <a:defRPr sz="4200">
          <a:solidFill>
            <a:schemeClr val="tx2"/>
          </a:solidFill>
          <a:latin typeface="Century Gothic" pitchFamily="34" charset="0"/>
        </a:defRPr>
      </a:lvl3pPr>
      <a:lvl4pPr algn="l" defTabSz="457200" rtl="0" eaLnBrk="0" fontAlgn="base" hangingPunct="0">
        <a:spcBef>
          <a:spcPct val="0"/>
        </a:spcBef>
        <a:spcAft>
          <a:spcPct val="0"/>
        </a:spcAft>
        <a:defRPr sz="4200">
          <a:solidFill>
            <a:schemeClr val="tx2"/>
          </a:solidFill>
          <a:latin typeface="Century Gothic" pitchFamily="34" charset="0"/>
        </a:defRPr>
      </a:lvl4pPr>
      <a:lvl5pPr algn="l" defTabSz="457200" rtl="0" eaLnBrk="0" fontAlgn="base" hangingPunct="0">
        <a:spcBef>
          <a:spcPct val="0"/>
        </a:spcBef>
        <a:spcAft>
          <a:spcPct val="0"/>
        </a:spcAft>
        <a:defRPr sz="4200">
          <a:solidFill>
            <a:schemeClr val="tx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NULL"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l.wikipedia.org/w/index.php?title=Ivy_League&amp;action=edit&amp;redlink=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485900" y="1011238"/>
            <a:ext cx="9144000" cy="2387600"/>
          </a:xfrm>
        </p:spPr>
        <p:txBody>
          <a:bodyPr/>
          <a:lstStyle/>
          <a:p>
            <a:pPr algn="ctr" eaLnBrk="1" hangingPunct="1"/>
            <a:r>
              <a:rPr lang="en-US" smtClean="0">
                <a:solidFill>
                  <a:srgbClr val="92D050"/>
                </a:solidFill>
              </a:rPr>
              <a:t>FACEBOOK</a:t>
            </a:r>
            <a:endParaRPr lang="el-GR" smtClean="0">
              <a:solidFill>
                <a:srgbClr val="92D050"/>
              </a:solidFill>
            </a:endParaRPr>
          </a:p>
        </p:txBody>
      </p:sp>
      <p:sp>
        <p:nvSpPr>
          <p:cNvPr id="3" name="Υπότιτλος 2"/>
          <p:cNvSpPr>
            <a:spLocks noGrp="1"/>
          </p:cNvSpPr>
          <p:nvPr>
            <p:ph type="subTitle" idx="1"/>
          </p:nvPr>
        </p:nvSpPr>
        <p:spPr>
          <a:xfrm>
            <a:off x="8483600" y="5245100"/>
            <a:ext cx="3175000" cy="1244600"/>
          </a:xfrm>
        </p:spPr>
        <p:txBody>
          <a:bodyPr rtlCol="0">
            <a:normAutofit/>
          </a:bodyPr>
          <a:lstStyle/>
          <a:p>
            <a:pPr eaLnBrk="1" fontAlgn="auto" hangingPunct="1">
              <a:spcAft>
                <a:spcPts val="0"/>
              </a:spcAft>
              <a:buFont typeface="Wingdings 3" charset="2"/>
              <a:buNone/>
              <a:defRPr/>
            </a:pPr>
            <a:r>
              <a:rPr lang="el-GR" dirty="0" err="1" smtClean="0">
                <a:solidFill>
                  <a:srgbClr val="92D050"/>
                </a:solidFill>
              </a:rPr>
              <a:t>Παναγιωτης</a:t>
            </a:r>
            <a:r>
              <a:rPr lang="el-GR" dirty="0" smtClean="0">
                <a:solidFill>
                  <a:srgbClr val="92D050"/>
                </a:solidFill>
              </a:rPr>
              <a:t> </a:t>
            </a:r>
            <a:r>
              <a:rPr lang="el-GR" dirty="0" err="1" smtClean="0">
                <a:solidFill>
                  <a:srgbClr val="92D050"/>
                </a:solidFill>
              </a:rPr>
              <a:t>αδαμ</a:t>
            </a:r>
            <a:endParaRPr lang="el-GR" dirty="0" smtClean="0">
              <a:solidFill>
                <a:srgbClr val="92D050"/>
              </a:solidFill>
            </a:endParaRPr>
          </a:p>
          <a:p>
            <a:pPr eaLnBrk="1" fontAlgn="auto" hangingPunct="1">
              <a:spcAft>
                <a:spcPts val="0"/>
              </a:spcAft>
              <a:buFont typeface="Wingdings 3" charset="2"/>
              <a:buNone/>
              <a:defRPr/>
            </a:pPr>
            <a:r>
              <a:rPr lang="el-GR" dirty="0" err="1" smtClean="0">
                <a:solidFill>
                  <a:srgbClr val="92D050"/>
                </a:solidFill>
              </a:rPr>
              <a:t>Βικυ</a:t>
            </a:r>
            <a:r>
              <a:rPr lang="el-GR" dirty="0" smtClean="0">
                <a:solidFill>
                  <a:srgbClr val="92D050"/>
                </a:solidFill>
              </a:rPr>
              <a:t> </a:t>
            </a:r>
            <a:r>
              <a:rPr lang="el-GR" dirty="0" err="1" smtClean="0">
                <a:solidFill>
                  <a:srgbClr val="92D050"/>
                </a:solidFill>
              </a:rPr>
              <a:t>βιολιντζη</a:t>
            </a:r>
            <a:endParaRPr lang="el-GR" dirty="0">
              <a:solidFill>
                <a:srgbClr val="92D050"/>
              </a:solidFill>
            </a:endParaRPr>
          </a:p>
        </p:txBody>
      </p:sp>
      <p:pic>
        <p:nvPicPr>
          <p:cNvPr id="4" name="Shape">
            <a:hlinkClick r:id="" action="ppaction://media"/>
          </p:cNvPr>
          <p:cNvPicPr>
            <a:picLocks noRot="1" noChangeAspect="1"/>
          </p:cNvPicPr>
          <p:nvPr>
            <a:audioFile r:link="rId1"/>
          </p:nvPr>
        </p:nvPicPr>
        <p:blipFill>
          <a:blip r:embed="rId4"/>
          <a:srcRect/>
          <a:stretch>
            <a:fillRect/>
          </a:stretch>
        </p:blipFill>
        <p:spPr bwMode="auto">
          <a:xfrm>
            <a:off x="5791200" y="3124200"/>
            <a:ext cx="609600" cy="609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Τίτλος 1"/>
          <p:cNvSpPr>
            <a:spLocks noGrp="1"/>
          </p:cNvSpPr>
          <p:nvPr>
            <p:ph type="title"/>
          </p:nvPr>
        </p:nvSpPr>
        <p:spPr/>
        <p:txBody>
          <a:bodyPr/>
          <a:lstStyle/>
          <a:p>
            <a:pPr eaLnBrk="1" hangingPunct="1"/>
            <a:endParaRPr lang="el-GR" smtClean="0"/>
          </a:p>
        </p:txBody>
      </p:sp>
      <p:sp>
        <p:nvSpPr>
          <p:cNvPr id="22530" name="Θέση περιεχομένου 2"/>
          <p:cNvSpPr>
            <a:spLocks noGrp="1"/>
          </p:cNvSpPr>
          <p:nvPr>
            <p:ph idx="1"/>
          </p:nvPr>
        </p:nvSpPr>
        <p:spPr>
          <a:xfrm>
            <a:off x="657225" y="1957388"/>
            <a:ext cx="10142538" cy="3494087"/>
          </a:xfrm>
        </p:spPr>
        <p:txBody>
          <a:bodyPr/>
          <a:lstStyle/>
          <a:p>
            <a:pPr algn="just" eaLnBrk="1" hangingPunct="1">
              <a:buFont typeface="Wingdings 3" pitchFamily="18" charset="2"/>
              <a:buNone/>
            </a:pPr>
            <a:r>
              <a:rPr lang="en-US" smtClean="0">
                <a:solidFill>
                  <a:srgbClr val="92D050"/>
                </a:solidFill>
              </a:rPr>
              <a:t>     </a:t>
            </a:r>
            <a:r>
              <a:rPr lang="el-GR" smtClean="0">
                <a:solidFill>
                  <a:srgbClr val="92D050"/>
                </a:solidFill>
              </a:rPr>
              <a:t>Το </a:t>
            </a:r>
            <a:r>
              <a:rPr lang="el-GR" b="1" smtClean="0">
                <a:solidFill>
                  <a:srgbClr val="92D050"/>
                </a:solidFill>
              </a:rPr>
              <a:t>Facebook</a:t>
            </a:r>
            <a:r>
              <a:rPr lang="el-GR" smtClean="0">
                <a:solidFill>
                  <a:srgbClr val="92D050"/>
                </a:solidFill>
              </a:rPr>
              <a:t> είναι ιστοχώρος κοινωνικής δικτύωσης που ξεκίνησε στις 4 Φεβρουαρίου του 2004. Ο Μαρκ Ζάκερμπεργκ ίδρυσε το Facebook ως μέλος του Πανεπιστημίου Χάρβαρντ. Αρχικά δικαίωμα συμμετοχής είχαν μόνο οι φοιτητές του Χάρβαρντ ενώ αργότερα επεκτάθηκε για την </a:t>
            </a:r>
            <a:r>
              <a:rPr lang="el-GR" smtClean="0">
                <a:solidFill>
                  <a:srgbClr val="92D050"/>
                </a:solidFill>
                <a:hlinkClick r:id="rId2" tooltip="Ivy League (δεν έχει γραφτεί ακόμα)"/>
              </a:rPr>
              <a:t>Ivy League</a:t>
            </a:r>
            <a:r>
              <a:rPr lang="en-US" smtClean="0">
                <a:solidFill>
                  <a:srgbClr val="92D050"/>
                </a:solidFill>
              </a:rPr>
              <a:t>.</a:t>
            </a:r>
          </a:p>
          <a:p>
            <a:pPr eaLnBrk="1" hangingPunct="1"/>
            <a:endParaRPr lang="en-US" smtClean="0">
              <a:solidFill>
                <a:srgbClr val="92D050"/>
              </a:solidFill>
            </a:endParaRPr>
          </a:p>
          <a:p>
            <a:pPr eaLnBrk="1" hangingPunct="1"/>
            <a:endParaRPr lang="en-US" smtClean="0">
              <a:solidFill>
                <a:srgbClr val="92D050"/>
              </a:solidFill>
            </a:endParaRPr>
          </a:p>
          <a:p>
            <a:pPr eaLnBrk="1" hangingPunct="1"/>
            <a:endParaRPr lang="en-US" smtClean="0">
              <a:solidFill>
                <a:srgbClr val="92D050"/>
              </a:solidFill>
            </a:endParaRPr>
          </a:p>
          <a:p>
            <a:pPr eaLnBrk="1" hangingPunct="1">
              <a:buFont typeface="Wingdings 3" pitchFamily="18" charset="2"/>
              <a:buNone/>
            </a:pPr>
            <a:endParaRPr lang="el-GR" smtClean="0">
              <a:solidFill>
                <a:srgbClr val="92D050"/>
              </a:solidFill>
            </a:endParaRPr>
          </a:p>
        </p:txBody>
      </p:sp>
      <p:pic>
        <p:nvPicPr>
          <p:cNvPr id="22531" name="Εικόνα 4"/>
          <p:cNvPicPr>
            <a:picLocks noChangeAspect="1"/>
          </p:cNvPicPr>
          <p:nvPr/>
        </p:nvPicPr>
        <p:blipFill>
          <a:blip r:embed="rId3"/>
          <a:srcRect/>
          <a:stretch>
            <a:fillRect/>
          </a:stretch>
        </p:blipFill>
        <p:spPr bwMode="auto">
          <a:xfrm>
            <a:off x="3873500" y="3406775"/>
            <a:ext cx="3205163" cy="3178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Τίτλος 1"/>
          <p:cNvSpPr>
            <a:spLocks noGrp="1"/>
          </p:cNvSpPr>
          <p:nvPr>
            <p:ph type="title"/>
          </p:nvPr>
        </p:nvSpPr>
        <p:spPr/>
        <p:txBody>
          <a:bodyPr/>
          <a:lstStyle/>
          <a:p>
            <a:pPr eaLnBrk="1" hangingPunct="1"/>
            <a:endParaRPr lang="el-GR" smtClean="0"/>
          </a:p>
        </p:txBody>
      </p:sp>
      <p:sp>
        <p:nvSpPr>
          <p:cNvPr id="23554" name="Θέση περιεχομένου 2"/>
          <p:cNvSpPr>
            <a:spLocks noGrp="1"/>
          </p:cNvSpPr>
          <p:nvPr>
            <p:ph idx="1"/>
          </p:nvPr>
        </p:nvSpPr>
        <p:spPr/>
        <p:txBody>
          <a:bodyPr/>
          <a:lstStyle/>
          <a:p>
            <a:pPr algn="just" eaLnBrk="1" hangingPunct="1">
              <a:buFont typeface="Wingdings 3" pitchFamily="18" charset="2"/>
              <a:buNone/>
            </a:pPr>
            <a:r>
              <a:rPr lang="en-US" smtClean="0">
                <a:solidFill>
                  <a:srgbClr val="92D050"/>
                </a:solidFill>
              </a:rPr>
              <a:t>     </a:t>
            </a:r>
            <a:r>
              <a:rPr lang="el-GR" smtClean="0">
                <a:solidFill>
                  <a:srgbClr val="92D050"/>
                </a:solidFill>
              </a:rPr>
              <a:t>Το όνομα της ιστοσελίδας προέρχεται από τα έγγραφα παρουσίασης των μελών πανεπιστημιακών κοινοτήτων μερικών Αμερικάνικων κολεγίων και προπαρασκευαστικών σχολείων που χρησιμοποιούσαν οι νεοεισερχόμενοι σπουδαστές για να γνωριστούν μεταξύ τους</a:t>
            </a:r>
            <a:r>
              <a:rPr lang="en-US" smtClean="0">
                <a:solidFill>
                  <a:srgbClr val="92D050"/>
                </a:solidFill>
              </a:rPr>
              <a:t>.</a:t>
            </a:r>
            <a:endParaRPr lang="el-GR" smtClean="0">
              <a:solidFill>
                <a:srgbClr val="92D050"/>
              </a:solidFill>
            </a:endParaRPr>
          </a:p>
        </p:txBody>
      </p:sp>
      <p:pic>
        <p:nvPicPr>
          <p:cNvPr id="23555" name="Εικόνα 4"/>
          <p:cNvPicPr>
            <a:picLocks noChangeAspect="1"/>
          </p:cNvPicPr>
          <p:nvPr/>
        </p:nvPicPr>
        <p:blipFill>
          <a:blip r:embed="rId2"/>
          <a:srcRect/>
          <a:stretch>
            <a:fillRect/>
          </a:stretch>
        </p:blipFill>
        <p:spPr bwMode="auto">
          <a:xfrm>
            <a:off x="3208338" y="4151313"/>
            <a:ext cx="4737100" cy="1749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Τίτλος 1"/>
          <p:cNvSpPr>
            <a:spLocks noGrp="1"/>
          </p:cNvSpPr>
          <p:nvPr>
            <p:ph type="title"/>
          </p:nvPr>
        </p:nvSpPr>
        <p:spPr/>
        <p:txBody>
          <a:bodyPr/>
          <a:lstStyle/>
          <a:p>
            <a:pPr eaLnBrk="1" hangingPunct="1"/>
            <a:endParaRPr lang="el-GR" smtClean="0"/>
          </a:p>
        </p:txBody>
      </p:sp>
      <p:sp>
        <p:nvSpPr>
          <p:cNvPr id="24578" name="Θέση περιεχομένου 2"/>
          <p:cNvSpPr>
            <a:spLocks noGrp="1"/>
          </p:cNvSpPr>
          <p:nvPr>
            <p:ph idx="1"/>
          </p:nvPr>
        </p:nvSpPr>
        <p:spPr/>
        <p:txBody>
          <a:bodyPr/>
          <a:lstStyle/>
          <a:p>
            <a:pPr marL="0" indent="0" algn="just" eaLnBrk="1" hangingPunct="1">
              <a:buFont typeface="Wingdings 3" pitchFamily="18" charset="2"/>
              <a:buNone/>
            </a:pPr>
            <a:r>
              <a:rPr lang="el-GR" smtClean="0">
                <a:solidFill>
                  <a:srgbClr val="92D050"/>
                </a:solidFill>
              </a:rPr>
              <a:t> Tο 2005 το δικαίωμα πρόσβασης επεκτάθηκε σε μαθητές συγκεκριμένων λυκείων και μέλη ορισμένων μαθητικών κοινοτήτων, ενώ το 2006 η υπηρεσία έγινε προσβάσιμη σε κάθε άνθρωπο του πλανήτη που η ηλικία του ξεπερνούσε τα 13 χρόνια.</a:t>
            </a:r>
            <a:endParaRPr lang="el-GR" smtClean="0"/>
          </a:p>
        </p:txBody>
      </p:sp>
      <p:pic>
        <p:nvPicPr>
          <p:cNvPr id="24579" name="Εικόνα 3"/>
          <p:cNvPicPr>
            <a:picLocks noChangeAspect="1"/>
          </p:cNvPicPr>
          <p:nvPr/>
        </p:nvPicPr>
        <p:blipFill>
          <a:blip r:embed="rId2"/>
          <a:srcRect/>
          <a:stretch>
            <a:fillRect/>
          </a:stretch>
        </p:blipFill>
        <p:spPr bwMode="auto">
          <a:xfrm>
            <a:off x="2855913" y="3886200"/>
            <a:ext cx="4500562" cy="2562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Τίτλος 1"/>
          <p:cNvSpPr>
            <a:spLocks noGrp="1"/>
          </p:cNvSpPr>
          <p:nvPr>
            <p:ph type="title"/>
          </p:nvPr>
        </p:nvSpPr>
        <p:spPr/>
        <p:txBody>
          <a:bodyPr/>
          <a:lstStyle/>
          <a:p>
            <a:pPr eaLnBrk="1" hangingPunct="1"/>
            <a:endParaRPr lang="el-GR" smtClean="0"/>
          </a:p>
        </p:txBody>
      </p:sp>
      <p:sp>
        <p:nvSpPr>
          <p:cNvPr id="25602" name="Θέση περιεχομένου 2"/>
          <p:cNvSpPr>
            <a:spLocks noGrp="1"/>
          </p:cNvSpPr>
          <p:nvPr>
            <p:ph idx="1"/>
          </p:nvPr>
        </p:nvSpPr>
        <p:spPr>
          <a:xfrm>
            <a:off x="1036638" y="1744663"/>
            <a:ext cx="8947150" cy="4195762"/>
          </a:xfrm>
        </p:spPr>
        <p:txBody>
          <a:bodyPr/>
          <a:lstStyle/>
          <a:p>
            <a:pPr algn="just" eaLnBrk="1" hangingPunct="1">
              <a:buFont typeface="Wingdings 3" pitchFamily="18" charset="2"/>
              <a:buNone/>
            </a:pPr>
            <a:r>
              <a:rPr lang="en-US" smtClean="0">
                <a:solidFill>
                  <a:srgbClr val="92D050"/>
                </a:solidFill>
              </a:rPr>
              <a:t>     </a:t>
            </a:r>
            <a:r>
              <a:rPr lang="el-GR" smtClean="0">
                <a:solidFill>
                  <a:srgbClr val="92D050"/>
                </a:solidFill>
              </a:rPr>
              <a:t>Το Facebook είναι ένας καλός τρόπος δικτύωσης με φίλους και γνωστούς. Παρά το ότι ενέχει κινδύνους (κυρίως για παραβίαση προσωπικών δεδομένων), ο προσεκτικός χρήστης δεν έχει πρόβλημα. Το Facebook ακόμα παρέχει παιχνίδια και υπάρχει η δυνατότητα ανεβάσματος φωτογραφιών και βίντεο . Επίσης οι χρήστες μπορούν να επικοινωνούν με φίλους και γνωστούς μέσω της συνομιλίας σε όποιο μέρος και αν αυτοί βρίσκονται.</a:t>
            </a:r>
          </a:p>
        </p:txBody>
      </p:sp>
      <p:pic>
        <p:nvPicPr>
          <p:cNvPr id="25603" name="Εικόνα 3"/>
          <p:cNvPicPr>
            <a:picLocks noChangeAspect="1"/>
          </p:cNvPicPr>
          <p:nvPr/>
        </p:nvPicPr>
        <p:blipFill>
          <a:blip r:embed="rId2"/>
          <a:srcRect/>
          <a:stretch>
            <a:fillRect/>
          </a:stretch>
        </p:blipFill>
        <p:spPr bwMode="auto">
          <a:xfrm>
            <a:off x="646113" y="4254500"/>
            <a:ext cx="2857500" cy="1600200"/>
          </a:xfrm>
          <a:prstGeom prst="rect">
            <a:avLst/>
          </a:prstGeom>
          <a:noFill/>
          <a:ln w="9525">
            <a:noFill/>
            <a:miter lim="800000"/>
            <a:headEnd/>
            <a:tailEnd/>
          </a:ln>
        </p:spPr>
      </p:pic>
      <p:pic>
        <p:nvPicPr>
          <p:cNvPr id="25604" name="Εικόνα 4"/>
          <p:cNvPicPr>
            <a:picLocks noChangeAspect="1"/>
          </p:cNvPicPr>
          <p:nvPr/>
        </p:nvPicPr>
        <p:blipFill>
          <a:blip r:embed="rId3"/>
          <a:srcRect/>
          <a:stretch>
            <a:fillRect/>
          </a:stretch>
        </p:blipFill>
        <p:spPr bwMode="auto">
          <a:xfrm>
            <a:off x="9431338" y="5076825"/>
            <a:ext cx="2381250" cy="1781175"/>
          </a:xfrm>
          <a:prstGeom prst="rect">
            <a:avLst/>
          </a:prstGeom>
          <a:noFill/>
          <a:ln w="9525">
            <a:noFill/>
            <a:miter lim="800000"/>
            <a:headEnd/>
            <a:tailEnd/>
          </a:ln>
        </p:spPr>
      </p:pic>
      <p:pic>
        <p:nvPicPr>
          <p:cNvPr id="25605" name="Εικόνα 5"/>
          <p:cNvPicPr>
            <a:picLocks noChangeAspect="1"/>
          </p:cNvPicPr>
          <p:nvPr/>
        </p:nvPicPr>
        <p:blipFill>
          <a:blip r:embed="rId4"/>
          <a:srcRect/>
          <a:stretch>
            <a:fillRect/>
          </a:stretch>
        </p:blipFill>
        <p:spPr bwMode="auto">
          <a:xfrm>
            <a:off x="4191000" y="4452938"/>
            <a:ext cx="4178300" cy="22050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Τίτλος 1"/>
          <p:cNvSpPr>
            <a:spLocks noGrp="1"/>
          </p:cNvSpPr>
          <p:nvPr>
            <p:ph type="title"/>
          </p:nvPr>
        </p:nvSpPr>
        <p:spPr/>
        <p:txBody>
          <a:bodyPr/>
          <a:lstStyle/>
          <a:p>
            <a:pPr eaLnBrk="1" hangingPunct="1"/>
            <a:endParaRPr lang="el-GR" smtClean="0"/>
          </a:p>
        </p:txBody>
      </p:sp>
      <p:sp>
        <p:nvSpPr>
          <p:cNvPr id="26626" name="Θέση περιεχομένου 2"/>
          <p:cNvSpPr>
            <a:spLocks noGrp="1"/>
          </p:cNvSpPr>
          <p:nvPr>
            <p:ph idx="1"/>
          </p:nvPr>
        </p:nvSpPr>
        <p:spPr/>
        <p:txBody>
          <a:bodyPr/>
          <a:lstStyle/>
          <a:p>
            <a:pPr algn="just" eaLnBrk="1" hangingPunct="1">
              <a:buFont typeface="Wingdings 3" pitchFamily="18" charset="2"/>
              <a:buNone/>
            </a:pPr>
            <a:r>
              <a:rPr lang="en-US" smtClean="0">
                <a:solidFill>
                  <a:srgbClr val="92D050"/>
                </a:solidFill>
              </a:rPr>
              <a:t>     </a:t>
            </a:r>
            <a:r>
              <a:rPr lang="el-GR" smtClean="0">
                <a:solidFill>
                  <a:srgbClr val="92D050"/>
                </a:solidFill>
              </a:rPr>
              <a:t>Παρόλα αυτά όμως έχουν παρατηρηθεί κάποιες αρνητικές μεταβολές στην ψυχολογική κατάσταση των χρηστών του Facebook. Συγκεκριμένα, πραγματοποιήθηκε μια έρευνα από ερευνητές του πανεπιστημίου του Michigan, οι οποίοι μελέτησαν για 2 εβδομάδες 82 νεαρούς ενήλικες χρήστες του ιστότοπου και κυρίως με ποιόν τρόπο σχετιζόταν η χρήση του κοινωνικού δικτύου με τα αισθήματα ψυχικής ικανοποίησης του κάθε χρήστη</a:t>
            </a:r>
            <a:r>
              <a:rPr lang="en-US" smtClean="0"/>
              <a:t>.</a:t>
            </a:r>
            <a:endParaRPr lang="el-GR" smtClean="0"/>
          </a:p>
        </p:txBody>
      </p:sp>
      <p:pic>
        <p:nvPicPr>
          <p:cNvPr id="26627" name="Εικόνα 3"/>
          <p:cNvPicPr>
            <a:picLocks noChangeAspect="1"/>
          </p:cNvPicPr>
          <p:nvPr/>
        </p:nvPicPr>
        <p:blipFill>
          <a:blip r:embed="rId2"/>
          <a:srcRect/>
          <a:stretch>
            <a:fillRect/>
          </a:stretch>
        </p:blipFill>
        <p:spPr bwMode="auto">
          <a:xfrm>
            <a:off x="4090988" y="4429125"/>
            <a:ext cx="2514600" cy="1819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p:txBody>
          <a:bodyPr/>
          <a:lstStyle/>
          <a:p>
            <a:pPr eaLnBrk="1" hangingPunct="1"/>
            <a:endParaRPr lang="el-GR" smtClean="0"/>
          </a:p>
        </p:txBody>
      </p:sp>
      <p:sp>
        <p:nvSpPr>
          <p:cNvPr id="27650" name="Θέση περιεχομένου 2"/>
          <p:cNvSpPr>
            <a:spLocks noGrp="1"/>
          </p:cNvSpPr>
          <p:nvPr>
            <p:ph idx="1"/>
          </p:nvPr>
        </p:nvSpPr>
        <p:spPr/>
        <p:txBody>
          <a:bodyPr/>
          <a:lstStyle/>
          <a:p>
            <a:pPr algn="just" eaLnBrk="1" hangingPunct="1">
              <a:buFont typeface="Wingdings 3" pitchFamily="18" charset="2"/>
              <a:buNone/>
            </a:pPr>
            <a:r>
              <a:rPr lang="en-US" smtClean="0">
                <a:solidFill>
                  <a:srgbClr val="92D050"/>
                </a:solidFill>
              </a:rPr>
              <a:t>     </a:t>
            </a:r>
            <a:r>
              <a:rPr lang="el-GR" smtClean="0">
                <a:solidFill>
                  <a:srgbClr val="92D050"/>
                </a:solidFill>
              </a:rPr>
              <a:t>Τελικά, οι ερευνητές κατέληξαν στο δυσάρεστο συμπέρασμα πως όσο περισσότερο οι νέοι χρησιμοποιούσαν το Facebook, τόσο χειρότερα ένιωθαν στη συνέχεια και τόσο περισσότερο το επίπεδο ικανοποίησής τους και χαράς από τη ζωή έπεφτε</a:t>
            </a:r>
            <a:r>
              <a:rPr lang="en-US" smtClean="0">
                <a:solidFill>
                  <a:srgbClr val="92D050"/>
                </a:solidFill>
              </a:rPr>
              <a:t>.</a:t>
            </a:r>
            <a:endParaRPr lang="el-GR" smtClean="0">
              <a:solidFill>
                <a:srgbClr val="92D050"/>
              </a:solidFill>
            </a:endParaRPr>
          </a:p>
          <a:p>
            <a:pPr eaLnBrk="1" hangingPunct="1"/>
            <a:endParaRPr lang="el-GR" smtClean="0"/>
          </a:p>
        </p:txBody>
      </p:sp>
      <p:pic>
        <p:nvPicPr>
          <p:cNvPr id="27651" name="Εικόνα 3"/>
          <p:cNvPicPr>
            <a:picLocks noChangeAspect="1"/>
          </p:cNvPicPr>
          <p:nvPr/>
        </p:nvPicPr>
        <p:blipFill>
          <a:blip r:embed="rId2"/>
          <a:srcRect/>
          <a:stretch>
            <a:fillRect/>
          </a:stretch>
        </p:blipFill>
        <p:spPr bwMode="auto">
          <a:xfrm>
            <a:off x="1368425" y="3825875"/>
            <a:ext cx="3457575" cy="1944688"/>
          </a:xfrm>
          <a:prstGeom prst="rect">
            <a:avLst/>
          </a:prstGeom>
          <a:noFill/>
          <a:ln w="9525">
            <a:noFill/>
            <a:miter lim="800000"/>
            <a:headEnd/>
            <a:tailEnd/>
          </a:ln>
        </p:spPr>
      </p:pic>
      <p:pic>
        <p:nvPicPr>
          <p:cNvPr id="27652" name="Εικόνα 4"/>
          <p:cNvPicPr>
            <a:picLocks noChangeAspect="1"/>
          </p:cNvPicPr>
          <p:nvPr/>
        </p:nvPicPr>
        <p:blipFill>
          <a:blip r:embed="rId3"/>
          <a:srcRect/>
          <a:stretch>
            <a:fillRect/>
          </a:stretch>
        </p:blipFill>
        <p:spPr bwMode="auto">
          <a:xfrm>
            <a:off x="6650038" y="4386263"/>
            <a:ext cx="3665537" cy="20621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Τίτλος 1"/>
          <p:cNvSpPr>
            <a:spLocks noGrp="1"/>
          </p:cNvSpPr>
          <p:nvPr>
            <p:ph type="title"/>
          </p:nvPr>
        </p:nvSpPr>
        <p:spPr/>
        <p:txBody>
          <a:bodyPr/>
          <a:lstStyle/>
          <a:p>
            <a:pPr eaLnBrk="1" hangingPunct="1"/>
            <a:endParaRPr lang="el-GR" smtClean="0"/>
          </a:p>
        </p:txBody>
      </p:sp>
      <p:sp>
        <p:nvSpPr>
          <p:cNvPr id="28674" name="Θέση περιεχομένου 2"/>
          <p:cNvSpPr>
            <a:spLocks noGrp="1"/>
          </p:cNvSpPr>
          <p:nvPr>
            <p:ph idx="1"/>
          </p:nvPr>
        </p:nvSpPr>
        <p:spPr/>
        <p:txBody>
          <a:bodyPr/>
          <a:lstStyle/>
          <a:p>
            <a:pPr algn="just" eaLnBrk="1" hangingPunct="1">
              <a:buFont typeface="Wingdings 3" pitchFamily="18" charset="2"/>
              <a:buNone/>
            </a:pPr>
            <a:r>
              <a:rPr lang="en-US" smtClean="0">
                <a:solidFill>
                  <a:srgbClr val="92D050"/>
                </a:solidFill>
              </a:rPr>
              <a:t>     </a:t>
            </a:r>
            <a:r>
              <a:rPr lang="el-GR" smtClean="0">
                <a:solidFill>
                  <a:srgbClr val="92D050"/>
                </a:solidFill>
              </a:rPr>
              <a:t>Για την αποτροπή δυσάρεστων συναισθημάτων οι  χρήστες του </a:t>
            </a:r>
            <a:r>
              <a:rPr lang="en-US" smtClean="0">
                <a:solidFill>
                  <a:srgbClr val="92D050"/>
                </a:solidFill>
              </a:rPr>
              <a:t>Facebook </a:t>
            </a:r>
            <a:r>
              <a:rPr lang="el-GR" smtClean="0">
                <a:solidFill>
                  <a:srgbClr val="92D050"/>
                </a:solidFill>
              </a:rPr>
              <a:t>πρέπει να είναι ιδιαίτερα προσεκτικοί και ενημερωμένοι για τους κινδύνους που εγκυμονεί.</a:t>
            </a:r>
          </a:p>
          <a:p>
            <a:pPr algn="just" eaLnBrk="1" hangingPunct="1">
              <a:buFont typeface="Wingdings 3" pitchFamily="18" charset="2"/>
              <a:buNone/>
            </a:pPr>
            <a:r>
              <a:rPr lang="en-US" smtClean="0">
                <a:solidFill>
                  <a:srgbClr val="92D050"/>
                </a:solidFill>
              </a:rPr>
              <a:t>     </a:t>
            </a:r>
            <a:r>
              <a:rPr lang="el-GR" smtClean="0">
                <a:solidFill>
                  <a:srgbClr val="92D050"/>
                </a:solidFill>
              </a:rPr>
              <a:t>Τέτοια ενημέρωση μπορεί να προσφερθεί από διάφορους κοινωνικούς φορείς, όπως:</a:t>
            </a:r>
          </a:p>
          <a:p>
            <a:pPr eaLnBrk="1" hangingPunct="1">
              <a:buFont typeface="Wingdings" pitchFamily="2" charset="2"/>
              <a:buChar char="Ø"/>
            </a:pPr>
            <a:r>
              <a:rPr lang="el-GR" smtClean="0">
                <a:solidFill>
                  <a:srgbClr val="92D050"/>
                </a:solidFill>
              </a:rPr>
              <a:t>Το σχολείο</a:t>
            </a:r>
          </a:p>
          <a:p>
            <a:pPr eaLnBrk="1" hangingPunct="1">
              <a:buFont typeface="Wingdings" pitchFamily="2" charset="2"/>
              <a:buChar char="Ø"/>
            </a:pPr>
            <a:r>
              <a:rPr lang="el-GR" smtClean="0">
                <a:solidFill>
                  <a:srgbClr val="92D050"/>
                </a:solidFill>
              </a:rPr>
              <a:t>Την οικογένεια</a:t>
            </a:r>
          </a:p>
          <a:p>
            <a:pPr eaLnBrk="1" hangingPunct="1">
              <a:buFont typeface="Wingdings" pitchFamily="2" charset="2"/>
              <a:buChar char="Ø"/>
            </a:pPr>
            <a:r>
              <a:rPr lang="el-GR" smtClean="0">
                <a:solidFill>
                  <a:srgbClr val="92D050"/>
                </a:solidFill>
              </a:rPr>
              <a:t>Τα Μ.Μ.Ε. κτλ.</a:t>
            </a:r>
          </a:p>
        </p:txBody>
      </p:sp>
      <p:pic>
        <p:nvPicPr>
          <p:cNvPr id="28675" name="Εικόνα 3"/>
          <p:cNvPicPr>
            <a:picLocks noChangeAspect="1"/>
          </p:cNvPicPr>
          <p:nvPr/>
        </p:nvPicPr>
        <p:blipFill>
          <a:blip r:embed="rId2"/>
          <a:srcRect/>
          <a:stretch>
            <a:fillRect/>
          </a:stretch>
        </p:blipFill>
        <p:spPr bwMode="auto">
          <a:xfrm>
            <a:off x="4940300" y="4151313"/>
            <a:ext cx="4940300" cy="23320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Ιό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BACC050B-8757-4460-95D8-E37B46A6B421}"/>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122</TotalTime>
  <Words>297</Words>
  <Application>Microsoft Office PowerPoint</Application>
  <PresentationFormat>Προσαρμογή</PresentationFormat>
  <Paragraphs>17</Paragraphs>
  <Slides>8</Slides>
  <Notes>1</Notes>
  <HiddenSlides>0</HiddenSlides>
  <MMClips>1</MMClips>
  <ScaleCrop>false</ScaleCrop>
  <HeadingPairs>
    <vt:vector size="6" baseType="variant">
      <vt:variant>
        <vt:lpstr>Γραμματοσειρές που χρησιμοποιούνται</vt:lpstr>
      </vt:variant>
      <vt:variant>
        <vt:i4>5</vt:i4>
      </vt:variant>
      <vt:variant>
        <vt:lpstr>Πρότυπο σχεδίασης</vt:lpstr>
      </vt:variant>
      <vt:variant>
        <vt:i4>4</vt:i4>
      </vt:variant>
      <vt:variant>
        <vt:lpstr>Τίτλοι διαφανειών</vt:lpstr>
      </vt:variant>
      <vt:variant>
        <vt:i4>8</vt:i4>
      </vt:variant>
    </vt:vector>
  </HeadingPairs>
  <TitlesOfParts>
    <vt:vector size="17" baseType="lpstr">
      <vt:lpstr>Arial</vt:lpstr>
      <vt:lpstr>Century Gothic</vt:lpstr>
      <vt:lpstr>Wingdings 3</vt:lpstr>
      <vt:lpstr>Calibri</vt:lpstr>
      <vt:lpstr>Wingdings</vt:lpstr>
      <vt:lpstr>Ιόν</vt:lpstr>
      <vt:lpstr>Ιόν</vt:lpstr>
      <vt:lpstr>Ιόν</vt:lpstr>
      <vt:lpstr>Ιόν</vt:lpstr>
      <vt:lpstr>FACEBOOK</vt:lpstr>
      <vt:lpstr>Διαφάνεια 2</vt:lpstr>
      <vt:lpstr>Διαφάνεια 3</vt:lpstr>
      <vt:lpstr>Διαφάνεια 4</vt:lpstr>
      <vt:lpstr>Διαφάνεια 5</vt:lpstr>
      <vt:lpstr>Διαφάνεια 6</vt:lpstr>
      <vt:lpstr>Διαφάνεια 7</vt:lpstr>
      <vt:lpstr>Διαφάνεια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Β1</dc:creator>
  <cp:lastModifiedBy>Sakis - pc</cp:lastModifiedBy>
  <cp:revision>16</cp:revision>
  <dcterms:created xsi:type="dcterms:W3CDTF">2015-03-13T09:56:46Z</dcterms:created>
  <dcterms:modified xsi:type="dcterms:W3CDTF">2015-05-04T16:24:20Z</dcterms:modified>
</cp:coreProperties>
</file>