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notesMasterIdLst>
    <p:notesMasterId r:id="rId31"/>
  </p:notesMasterIdLst>
  <p:sldIdLst>
    <p:sldId id="256" r:id="rId2"/>
    <p:sldId id="284" r:id="rId3"/>
    <p:sldId id="281" r:id="rId4"/>
    <p:sldId id="282" r:id="rId5"/>
    <p:sldId id="259" r:id="rId6"/>
    <p:sldId id="260" r:id="rId7"/>
    <p:sldId id="257" r:id="rId8"/>
    <p:sldId id="258" r:id="rId9"/>
    <p:sldId id="261" r:id="rId10"/>
    <p:sldId id="262" r:id="rId11"/>
    <p:sldId id="263" r:id="rId12"/>
    <p:sldId id="264" r:id="rId13"/>
    <p:sldId id="268" r:id="rId14"/>
    <p:sldId id="269" r:id="rId15"/>
    <p:sldId id="266" r:id="rId16"/>
    <p:sldId id="270" r:id="rId17"/>
    <p:sldId id="267" r:id="rId18"/>
    <p:sldId id="265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3" r:id="rId30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25" autoAdjust="0"/>
  </p:normalViewPr>
  <p:slideViewPr>
    <p:cSldViewPr>
      <p:cViewPr varScale="1">
        <p:scale>
          <a:sx n="66" d="100"/>
          <a:sy n="66" d="100"/>
        </p:scale>
        <p:origin x="-1974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8750C-7BC0-4D22-A149-59EDFA304762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FB326-9A37-4DCD-A1A8-111C55449C6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Άνθρωποι που διακρίθηκαν στη ζωή της πόλης και η πόλη κρατάει τη μνήμη τους ζωντανή δίνοντας το όνομα τους στους δρόμους της.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B326-9A37-4DCD-A1A8-111C55449C63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2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advClick="0" advTm="12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advClick="0" advTm="12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advClick="0" advTm="12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2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advClick="0" advTm="12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advClick="0" advTm="12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advClick="0" advTm="12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advClick="0" advTm="12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advClick="0" advTm="12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12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95E9CC-1297-4AAB-B656-B226CCB7D5BE}" type="datetimeFigureOut">
              <a:rPr lang="el-GR" smtClean="0"/>
              <a:pPr/>
              <a:t>2/6/2014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CB1A85-7483-4499-BFEB-828A1F2707BC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2" name="1 - Ομάδα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ransition advClick="0" advTm="12000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76672" y="899593"/>
            <a:ext cx="6047184" cy="1960033"/>
          </a:xfrm>
        </p:spPr>
        <p:txBody>
          <a:bodyPr>
            <a:normAutofit fontScale="90000"/>
          </a:bodyPr>
          <a:lstStyle/>
          <a:p>
            <a:r>
              <a:rPr lang="el-GR" dirty="0"/>
              <a:t>Ο</a:t>
            </a:r>
            <a:r>
              <a:rPr lang="en-US" dirty="0" smtClean="0"/>
              <a:t> </a:t>
            </a:r>
            <a:r>
              <a:rPr lang="el-GR" dirty="0" smtClean="0"/>
              <a:t>δρόμος έχει τη δική του ιστορία</a:t>
            </a:r>
            <a:br>
              <a:rPr lang="el-GR" dirty="0" smtClean="0"/>
            </a:b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Τα ονόματα των δρόμων της Θήβας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(Προσωπικότητες των νεότερων χρόνων)</a:t>
            </a:r>
            <a:endParaRPr lang="el-GR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ΘΗΒΑ   </a:t>
            </a:r>
            <a:br>
              <a:rPr lang="el-GR" dirty="0" smtClean="0"/>
            </a:br>
            <a:r>
              <a:rPr lang="el-GR" dirty="0" smtClean="0"/>
              <a:t>Τουρκοκρατία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11" name="10 - Θέση εικόνας" descr="toyrkokrat;i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5872" r="35872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24744" y="7236296"/>
            <a:ext cx="4114800" cy="755651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l-GR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     </a:t>
            </a:r>
            <a:endParaRPr lang="el-GR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052736" y="7596336"/>
            <a:ext cx="4114800" cy="1073149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Πλατάνι</a:t>
            </a:r>
            <a:r>
              <a:rPr lang="el-GR" sz="2800" dirty="0" smtClean="0">
                <a:solidFill>
                  <a:srgbClr val="C00000"/>
                </a:solidFill>
              </a:rPr>
              <a:t> στην κεντρική πλατεία!!!!</a:t>
            </a:r>
            <a:endParaRPr lang="el-GR" sz="2800" dirty="0">
              <a:solidFill>
                <a:srgbClr val="C00000"/>
              </a:solidFill>
            </a:endParaRPr>
          </a:p>
        </p:txBody>
      </p:sp>
      <p:pic>
        <p:nvPicPr>
          <p:cNvPr id="5" name="4 - Θέση εικόνας" descr="πλατεια.jpg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 l="29683" r="29683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0768" y="7092280"/>
            <a:ext cx="4114800" cy="75565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ΟΔΟΣ  ΠΙΝΔΑΡΟΥ</a:t>
            </a:r>
            <a:r>
              <a:rPr lang="el-GR" dirty="0" smtClean="0"/>
              <a:t>  </a:t>
            </a:r>
            <a:endParaRPr lang="el-GR" dirty="0"/>
          </a:p>
        </p:txBody>
      </p:sp>
      <p:pic>
        <p:nvPicPr>
          <p:cNvPr id="5" name="4 - Θέση εικόνας" descr="pindaroy 193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985" r="16985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εικόνας" descr="θηβα 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4031" r="24031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 smtClean="0"/>
              <a:t>Άποψη της Θήβας. Χαμηλά η κρήνη της Δίρκης</a:t>
            </a:r>
            <a:endParaRPr lang="el-GR" dirty="0"/>
          </a:p>
        </p:txBody>
      </p:sp>
      <p:pic>
        <p:nvPicPr>
          <p:cNvPr id="5" name="4 - Θέση εικόνας" descr="053-00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985" r="16985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Πάρκο του Πούρου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5" name="4 - Θέση εικόνας" descr="πουρος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7946" r="27946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32656" y="395536"/>
            <a:ext cx="6172200" cy="152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Ο μεγάλος </a:t>
            </a:r>
            <a:r>
              <a:rPr lang="el-GR" dirty="0" smtClean="0"/>
              <a:t>ιδεολόγος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ΠΑΝΤΕΛΗΣ ΠΟΥΛΙΟΠΟΥΛΟΣ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0648" y="2051720"/>
            <a:ext cx="6172200" cy="603461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Νομικά στην Αθήνα. Υπηρέτησε το μέτωπο της </a:t>
            </a:r>
            <a:r>
              <a:rPr lang="el-GR" sz="1800" b="1" dirty="0" err="1" smtClean="0">
                <a:solidFill>
                  <a:schemeClr val="accent3">
                    <a:lumMod val="75000"/>
                  </a:schemeClr>
                </a:solidFill>
              </a:rPr>
              <a:t>Μικράς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 Ασίας 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αλλά ανέπτυξε εκεί 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αντιπολεμική δράση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Εκλέγεται 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μέλος της κεντρικής επιτροπής ΚΚΕ 24 </a:t>
            </a:r>
            <a:r>
              <a:rPr lang="el-GR" sz="1800" b="1" dirty="0" err="1" smtClean="0">
                <a:solidFill>
                  <a:schemeClr val="accent3">
                    <a:lumMod val="75000"/>
                  </a:schemeClr>
                </a:solidFill>
              </a:rPr>
              <a:t>ετών,και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αμέσως μετά 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γενικός γραμματέας 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του.</a:t>
            </a:r>
          </a:p>
          <a:p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Βαθύτατη μόρφωση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. Είναι 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κάτοχος 10 γλωσσών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Διαγράφεται από το ΚΚΕ  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λόγω ..αντιπολίτευσης.</a:t>
            </a:r>
          </a:p>
          <a:p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Εκδίδει το 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περιοδικό Σπάρτακος</a:t>
            </a:r>
          </a:p>
          <a:p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Μεταφράζει και γράφει πολλές μελέτες και άρθρα.</a:t>
            </a:r>
            <a:endParaRPr lang="el-GR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Γράφει το σύγγραμμα: 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Δημοκρατική ή Σοσιαλιστική Επανάσταση στην Ελλάδα(πάντα επίκαιρο)</a:t>
            </a:r>
          </a:p>
          <a:p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Φυλακίζεται  στην Ακροναυπλία 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από τη δικτατορία του Μεταξά.(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Τετράδια της Ακροναυπλίας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Εκτελείται με δραματικό τρόπο στη Λάρισα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. Οι </a:t>
            </a:r>
            <a:r>
              <a:rPr lang="el-GR" sz="1800" dirty="0" err="1" smtClean="0">
                <a:solidFill>
                  <a:schemeClr val="accent3">
                    <a:lumMod val="75000"/>
                  </a:schemeClr>
                </a:solidFill>
              </a:rPr>
              <a:t>Ιταλοι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στρατιώτες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 στους οποίους μίλησε στη γλώσσα τους συγκλονίστηκαν 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,αρνήθηκαν να τον εκτελέσουν </a:t>
            </a:r>
            <a:r>
              <a:rPr lang="el-GR" sz="1800" dirty="0" smtClean="0">
                <a:solidFill>
                  <a:schemeClr val="accent3">
                    <a:lumMod val="75000"/>
                  </a:schemeClr>
                </a:solidFill>
              </a:rPr>
              <a:t>και </a:t>
            </a:r>
            <a:r>
              <a:rPr lang="el-GR" sz="1800" b="1" dirty="0" smtClean="0">
                <a:solidFill>
                  <a:schemeClr val="accent3">
                    <a:lumMod val="75000"/>
                  </a:schemeClr>
                </a:solidFill>
              </a:rPr>
              <a:t>εκτελέστηκε τελικά από τους αξιωματικούς τους.</a:t>
            </a:r>
          </a:p>
          <a:p>
            <a:pPr>
              <a:buNone/>
            </a:pPr>
            <a:endParaRPr lang="el-GR" sz="1800" b="1" dirty="0" smtClean="0"/>
          </a:p>
          <a:p>
            <a:pPr>
              <a:buNone/>
            </a:pPr>
            <a:r>
              <a:rPr lang="el-GR" sz="1200" b="1" dirty="0" smtClean="0"/>
              <a:t>Οδός που αρχίζει στο ιερό του Ισμηνίου Απόλλωνα και καταλήγει στη γέφυρα </a:t>
            </a:r>
            <a:r>
              <a:rPr lang="el-GR" sz="1200" b="1" dirty="0" err="1" smtClean="0"/>
              <a:t>Ταχίου</a:t>
            </a:r>
            <a:endParaRPr lang="el-GR" sz="1200" b="1" dirty="0" smtClean="0"/>
          </a:p>
          <a:p>
            <a:endParaRPr lang="el-GR" sz="2000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Ο άνθρωπος  της προσφοράς</a:t>
            </a:r>
            <a:br>
              <a:rPr lang="el-GR" dirty="0" smtClean="0"/>
            </a:br>
            <a:r>
              <a:rPr lang="el-GR" dirty="0" smtClean="0"/>
              <a:t>ΑΝΑΓΝΩΣΤΗΣ  ΖΙΩΜΑΣ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332656" y="2411760"/>
            <a:ext cx="6172200" cy="6096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800" dirty="0" smtClean="0"/>
              <a:t>Δήμαρχος 1846-1849</a:t>
            </a:r>
          </a:p>
          <a:p>
            <a:r>
              <a:rPr lang="el-GR" sz="2800" dirty="0" smtClean="0"/>
              <a:t>Έμεινε γνωστός για την ευγένεια της ψυχής του</a:t>
            </a:r>
          </a:p>
          <a:p>
            <a:r>
              <a:rPr lang="el-GR" sz="2800" dirty="0" smtClean="0"/>
              <a:t>Διέθεσε τους μισθούς του για την ανέγερση του πρώτου δημοτικού σχολείου Θήβας.</a:t>
            </a:r>
          </a:p>
          <a:p>
            <a:r>
              <a:rPr lang="el-GR" sz="2800" dirty="0" smtClean="0"/>
              <a:t>Παραιτήθηκε από το αξίωμα του Δημάρχου και ασχολήθηκε με την οικογενειακή του ζωή</a:t>
            </a:r>
          </a:p>
          <a:p>
            <a:endParaRPr lang="el-GR" sz="2800" dirty="0" smtClean="0"/>
          </a:p>
          <a:p>
            <a:pPr>
              <a:buNone/>
            </a:pPr>
            <a:r>
              <a:rPr lang="el-GR" sz="1800" dirty="0" smtClean="0"/>
              <a:t>Οδός που αρχίζει από την Πλατεία Αγίων Θεοδώρων με κατεύθυνση Ανατολικά. </a:t>
            </a:r>
            <a:endParaRPr lang="el-GR" sz="1800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            ΠΑΛΙΑ ΑΣΤΟΡΙΑ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5" name="4 - Θέση εικόνας" descr="αστορια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8688" r="28688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Η προικισμένη προσωπικότητα.</a:t>
            </a:r>
            <a:br>
              <a:rPr lang="el-GR" dirty="0" smtClean="0"/>
            </a:br>
            <a:r>
              <a:rPr lang="el-GR" dirty="0" smtClean="0"/>
              <a:t>ΤΣΕΒΑΣ  ΓΕΩΡΓΙΟΣ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000" dirty="0" smtClean="0"/>
              <a:t>Διακεκριμένος γιατρός, θαρραλέος πολιτικός, ιστορικός συγγραφέας.</a:t>
            </a:r>
          </a:p>
          <a:p>
            <a:pPr>
              <a:buNone/>
            </a:pPr>
            <a:endParaRPr lang="el-GR" sz="2000" dirty="0" smtClean="0"/>
          </a:p>
          <a:p>
            <a:r>
              <a:rPr lang="el-GR" sz="2000" dirty="0" smtClean="0"/>
              <a:t>Βουλευτής Θηβών ,μετά τη διάλυση της Βουλής συνέχισε της συνεδριάσεις με άλλους 10 βουλευτές στην Πύλη τη γενέτειρα του. </a:t>
            </a:r>
          </a:p>
          <a:p>
            <a:pPr>
              <a:buNone/>
            </a:pPr>
            <a:endParaRPr lang="el-GR" sz="2000" dirty="0" smtClean="0"/>
          </a:p>
          <a:p>
            <a:r>
              <a:rPr lang="el-GR" sz="2000" dirty="0" smtClean="0"/>
              <a:t>Είχε ενεργό ρόλο στο Κίνημα των Θηβών.</a:t>
            </a:r>
          </a:p>
          <a:p>
            <a:pPr>
              <a:buNone/>
            </a:pPr>
            <a:endParaRPr lang="el-GR" sz="2000" dirty="0" smtClean="0"/>
          </a:p>
          <a:p>
            <a:r>
              <a:rPr lang="el-GR" sz="2000" dirty="0" smtClean="0"/>
              <a:t>Έγραψε την ΙΣΤΟΡΙΑ ΤΗΣ ΘΗΒΑΣ ΚΑΙ ΤΗΣ ΒΟΙΩΤΙΑΣ από τη μυθολογία έως το 1928</a:t>
            </a:r>
          </a:p>
          <a:p>
            <a:endParaRPr lang="el-GR" sz="2000" dirty="0" smtClean="0"/>
          </a:p>
          <a:p>
            <a:r>
              <a:rPr lang="el-GR" sz="2000" dirty="0" smtClean="0"/>
              <a:t>Η προσφορά του στην επαρχία της Θήβας ήταν πολύ σημαντική.</a:t>
            </a:r>
          </a:p>
          <a:p>
            <a:endParaRPr lang="el-GR" sz="2000" dirty="0" smtClean="0"/>
          </a:p>
          <a:p>
            <a:pPr>
              <a:buNone/>
            </a:pPr>
            <a:r>
              <a:rPr lang="el-GR" sz="1800" dirty="0" smtClean="0"/>
              <a:t>Οδός που αρχίζει από τη γέφυρα </a:t>
            </a:r>
            <a:r>
              <a:rPr lang="el-GR" sz="1800" dirty="0" err="1" smtClean="0"/>
              <a:t>Μουχλίνα</a:t>
            </a:r>
            <a:r>
              <a:rPr lang="el-GR" sz="1800" dirty="0" smtClean="0"/>
              <a:t>, και συναντά την οδό Πινδάρου στο ύψος της εκκλησίας του Αγίου Γεωργίου</a:t>
            </a:r>
            <a:endParaRPr lang="el-GR" sz="1800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ΕΣΠΕΡΙΝΟ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ΓΥΜΝΑΣΙΟ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ΛΥΚΕΙΑΚΕΣ  ΤΑΞΕΙΣ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ΘΗΒΑΣ        2013-2014</a:t>
            </a:r>
            <a:endParaRPr lang="el-GR" dirty="0"/>
          </a:p>
        </p:txBody>
      </p:sp>
      <p:pic>
        <p:nvPicPr>
          <p:cNvPr id="9" name="8 - Θέση εικόνας" descr="σχολειο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5270" r="25270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412776" y="7092280"/>
            <a:ext cx="4114800" cy="1073149"/>
          </a:xfrm>
        </p:spPr>
        <p:txBody>
          <a:bodyPr/>
          <a:lstStyle/>
          <a:p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Αγιος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Ιωάννης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Καλοκτένης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με το ρολόι</a:t>
            </a:r>
          </a:p>
          <a:p>
            <a:endParaRPr lang="el-G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6 - Θέση εικόνας" descr="καλοκτενης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5270" r="25270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Ο εργατικός οραματιστής</a:t>
            </a:r>
            <a:br>
              <a:rPr lang="el-GR" dirty="0" smtClean="0"/>
            </a:br>
            <a:r>
              <a:rPr lang="el-GR" dirty="0" smtClean="0"/>
              <a:t>ΣΩΤΗΡΙΟΣ ΔΟΥΡΟΣ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332656" y="2051720"/>
            <a:ext cx="6172200" cy="603461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sz="2400" dirty="0" smtClean="0"/>
              <a:t>Γεννήθηκε στο Τουρκοκρατούμενο </a:t>
            </a:r>
            <a:r>
              <a:rPr lang="el-GR" sz="2400" dirty="0" err="1" smtClean="0"/>
              <a:t>Πυρί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Εκλεγόταν πάντα </a:t>
            </a:r>
            <a:r>
              <a:rPr lang="el-GR" sz="2400" b="1" dirty="0" smtClean="0"/>
              <a:t>δημογέροντας και προεστός.</a:t>
            </a:r>
          </a:p>
          <a:p>
            <a:r>
              <a:rPr lang="el-GR" sz="2400" b="1" dirty="0" smtClean="0"/>
              <a:t>Υπηρέτησε τον αγώνα </a:t>
            </a:r>
            <a:r>
              <a:rPr lang="el-GR" sz="2400" dirty="0" smtClean="0"/>
              <a:t>με πολλούς τρόπους(και </a:t>
            </a:r>
            <a:r>
              <a:rPr lang="el-GR" sz="2400" b="1" dirty="0" smtClean="0"/>
              <a:t>με οικονομική  συνεισφορά</a:t>
            </a:r>
            <a:r>
              <a:rPr lang="el-GR" sz="2400" dirty="0" smtClean="0"/>
              <a:t>)</a:t>
            </a:r>
          </a:p>
          <a:p>
            <a:r>
              <a:rPr lang="el-GR" sz="2400" dirty="0" smtClean="0"/>
              <a:t>Ίδρυσε </a:t>
            </a:r>
            <a:r>
              <a:rPr lang="el-GR" sz="2400" b="1" dirty="0" smtClean="0"/>
              <a:t>Ελληνικό Σχολείο στη Θήβα</a:t>
            </a:r>
            <a:r>
              <a:rPr lang="el-GR" sz="2400" dirty="0" smtClean="0"/>
              <a:t>(με τον Επίσκοπο Θηβών </a:t>
            </a:r>
            <a:r>
              <a:rPr lang="el-GR" sz="2400" dirty="0" err="1" smtClean="0"/>
              <a:t>Ανανία</a:t>
            </a:r>
            <a:r>
              <a:rPr lang="el-GR" sz="2400" dirty="0" smtClean="0"/>
              <a:t>)</a:t>
            </a:r>
          </a:p>
          <a:p>
            <a:r>
              <a:rPr lang="el-GR" sz="2400" dirty="0" smtClean="0"/>
              <a:t>Έφεραν από τη Σίφνο δάσκαλο (τον </a:t>
            </a:r>
            <a:r>
              <a:rPr lang="el-GR" sz="2400" dirty="0" err="1" smtClean="0"/>
              <a:t>Παίσιο</a:t>
            </a:r>
            <a:r>
              <a:rPr lang="el-GR" sz="2400" dirty="0" smtClean="0"/>
              <a:t> μετέπειτα Επίσκοπο )</a:t>
            </a:r>
          </a:p>
          <a:p>
            <a:r>
              <a:rPr lang="el-GR" sz="2400" b="1" dirty="0" smtClean="0"/>
              <a:t>Έδρασε στην επανάσταση έντονα πολιτικά</a:t>
            </a:r>
          </a:p>
          <a:p>
            <a:r>
              <a:rPr lang="el-GR" sz="2400" dirty="0" smtClean="0"/>
              <a:t>Στη συνέλευση του Βουλευτικού  (1822) </a:t>
            </a:r>
            <a:r>
              <a:rPr lang="el-GR" sz="2400" b="1" dirty="0" smtClean="0"/>
              <a:t>διορίστηκε επίτροπος Δικαίου</a:t>
            </a:r>
            <a:r>
              <a:rPr lang="el-GR" sz="2400" dirty="0" smtClean="0"/>
              <a:t>(αντίστοιχο με σημερινό υπουργό)</a:t>
            </a:r>
          </a:p>
          <a:p>
            <a:endParaRPr lang="el-GR" sz="2400" dirty="0" smtClean="0"/>
          </a:p>
          <a:p>
            <a:pPr>
              <a:buNone/>
            </a:pPr>
            <a:r>
              <a:rPr lang="el-GR" sz="1800" dirty="0" smtClean="0"/>
              <a:t>Οδός στην περιοχή του σιδηροδρομικού σταθμού</a:t>
            </a:r>
            <a:endParaRPr lang="el-GR" sz="1800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Ο δημιουργικός </a:t>
            </a:r>
            <a:br>
              <a:rPr lang="el-GR" dirty="0" smtClean="0"/>
            </a:br>
            <a:r>
              <a:rPr lang="el-GR" dirty="0" smtClean="0"/>
              <a:t>ΔΑΓΛΑΡΙΔΗΣ ΓΕΩΡΓΙΟΣ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400" dirty="0" smtClean="0"/>
              <a:t>Σπουδές Νομικής</a:t>
            </a:r>
          </a:p>
          <a:p>
            <a:endParaRPr lang="el-GR" sz="2400" dirty="0" smtClean="0"/>
          </a:p>
          <a:p>
            <a:r>
              <a:rPr lang="el-GR" sz="2400" dirty="0" smtClean="0"/>
              <a:t>Πρόεδρος της κοινότητας Θηβών 1924-1929</a:t>
            </a:r>
          </a:p>
          <a:p>
            <a:r>
              <a:rPr lang="el-GR" sz="2400" dirty="0" smtClean="0"/>
              <a:t>Ίδρυσε το υδραγωγείο Θήβας(σιδερένιες σωλήνες)</a:t>
            </a:r>
          </a:p>
          <a:p>
            <a:endParaRPr lang="el-GR" sz="2400" dirty="0" smtClean="0"/>
          </a:p>
          <a:p>
            <a:r>
              <a:rPr lang="el-GR" sz="2400" dirty="0" smtClean="0"/>
              <a:t>Υπέγραψε σύμβαση ηλεκτροφωτισμού</a:t>
            </a:r>
          </a:p>
          <a:p>
            <a:endParaRPr lang="el-GR" sz="2400" dirty="0" smtClean="0"/>
          </a:p>
          <a:p>
            <a:r>
              <a:rPr lang="el-GR" sz="2400" dirty="0" smtClean="0"/>
              <a:t>Διαμόρφωσε την πλατεία Αγίου Γεωργίου και την πλατεία του Πούρου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</a:t>
            </a:r>
            <a:r>
              <a:rPr lang="el-GR" sz="1600" dirty="0" smtClean="0"/>
              <a:t>Οδός που αρχίζει από τη γέφυρα </a:t>
            </a:r>
            <a:r>
              <a:rPr lang="el-GR" sz="1600" dirty="0" err="1" smtClean="0"/>
              <a:t>Μουχλίνα</a:t>
            </a:r>
            <a:r>
              <a:rPr lang="el-GR" sz="1600" dirty="0" smtClean="0"/>
              <a:t> και κατευθύνεται στο γηροκομείο</a:t>
            </a:r>
            <a:endParaRPr lang="el-GR" sz="1600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57250" y="7812360"/>
            <a:ext cx="5500116" cy="925240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9" name="8 - Θέση εικόνας" descr="190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985" r="16985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Η πολιτική φυσιογνωμία</a:t>
            </a:r>
            <a:br>
              <a:rPr lang="el-GR" dirty="0" smtClean="0"/>
            </a:br>
            <a:r>
              <a:rPr lang="el-GR" dirty="0" smtClean="0"/>
              <a:t>ΒΟΥΡΔΟΥΜΠΑΣ ΔΗΜΗΤΡΙΟΣ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sz="2400" dirty="0" smtClean="0"/>
              <a:t>Γεννήθηκε το 1898</a:t>
            </a:r>
          </a:p>
          <a:p>
            <a:r>
              <a:rPr lang="el-GR" sz="2400" dirty="0" smtClean="0"/>
              <a:t>Σχολή Ευελπίδων (μέχρι το βαθμό του λοχαγού)</a:t>
            </a:r>
          </a:p>
          <a:p>
            <a:r>
              <a:rPr lang="el-GR" sz="2400" dirty="0" smtClean="0"/>
              <a:t>Παραιτήθηκε για να σπουδάσει νομικά.</a:t>
            </a:r>
          </a:p>
          <a:p>
            <a:r>
              <a:rPr lang="el-GR" sz="2400" b="1" dirty="0" smtClean="0"/>
              <a:t>Βουλευτής Βοιωτίας </a:t>
            </a:r>
            <a:r>
              <a:rPr lang="el-GR" sz="2400" b="1" dirty="0" err="1" smtClean="0"/>
              <a:t>επι</a:t>
            </a:r>
            <a:r>
              <a:rPr lang="el-GR" sz="2400" b="1" dirty="0" smtClean="0"/>
              <a:t> σειρά ετών.</a:t>
            </a:r>
          </a:p>
          <a:p>
            <a:r>
              <a:rPr lang="el-GR" sz="2400" b="1" dirty="0" smtClean="0"/>
              <a:t>Υπουργός </a:t>
            </a:r>
            <a:r>
              <a:rPr lang="el-GR" sz="2400" dirty="0" smtClean="0"/>
              <a:t>από το 1935-1967</a:t>
            </a:r>
          </a:p>
          <a:p>
            <a:r>
              <a:rPr lang="el-GR" sz="2400" dirty="0" smtClean="0"/>
              <a:t>Βοήθησε στην ίδρυση του</a:t>
            </a:r>
          </a:p>
          <a:p>
            <a:pPr>
              <a:buNone/>
            </a:pPr>
            <a:r>
              <a:rPr lang="el-GR" sz="2400" dirty="0" smtClean="0"/>
              <a:t>      </a:t>
            </a:r>
            <a:r>
              <a:rPr lang="el-GR" sz="2400" b="1" dirty="0" smtClean="0"/>
              <a:t>Στρατοπέδου Θήβας,                               Σχολής Πυροβολικού,                                   Εθνικού Γυμναστηρίου                               Πρωτοδικείου,                                                    Κέντρου μηχανικής καλλιέργειας</a:t>
            </a:r>
            <a:r>
              <a:rPr lang="el-GR" sz="2400" b="1" dirty="0" smtClean="0"/>
              <a:t> </a:t>
            </a:r>
            <a:r>
              <a:rPr lang="el-GR" sz="2400" b="1" dirty="0" smtClean="0"/>
              <a:t>                       Σχολείων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1600" dirty="0" smtClean="0"/>
              <a:t>Οδός κάθετος στην Επαμεινώνδα και Πινδάρου</a:t>
            </a:r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>
          <a:xfrm flipV="1">
            <a:off x="857250" y="8737601"/>
            <a:ext cx="5452070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  <p:pic>
        <p:nvPicPr>
          <p:cNvPr id="7" name="6 - Θέση εικόνας" descr="krini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985" r="16985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Ο έντιμος και αφιλοχρήματος </a:t>
            </a:r>
            <a:br>
              <a:rPr lang="el-GR" dirty="0" smtClean="0"/>
            </a:br>
            <a:r>
              <a:rPr lang="el-GR" dirty="0" smtClean="0"/>
              <a:t>ΔΕΜΕΡΤΖΗΣ ΚΩΝ/ΝΟΣ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400" dirty="0" smtClean="0"/>
              <a:t>Ποινικολόγος ,ξεχώριζε για το ήθος του, ιδιαίτερα αγαπητός στη Θήβα</a:t>
            </a:r>
          </a:p>
          <a:p>
            <a:pPr>
              <a:buNone/>
            </a:pPr>
            <a:endParaRPr lang="el-GR" sz="2400" dirty="0" smtClean="0"/>
          </a:p>
          <a:p>
            <a:r>
              <a:rPr lang="el-GR" sz="2400" dirty="0" smtClean="0"/>
              <a:t>Πρόσφερε μεγάλες υπηρεσίες στους πρόσφυγες του συνοικισμού και οικονομική ενίσχυση.</a:t>
            </a:r>
          </a:p>
          <a:p>
            <a:r>
              <a:rPr lang="el-GR" sz="2400" dirty="0" smtClean="0"/>
              <a:t>Στη δικτατορία του Μεταξά του πρόσφεραν υπουργείο και μέγαρο για να κατοικεί στην οδό </a:t>
            </a:r>
            <a:r>
              <a:rPr lang="el-GR" sz="2400" dirty="0" err="1" smtClean="0"/>
              <a:t>Πιπίνου</a:t>
            </a:r>
            <a:r>
              <a:rPr lang="el-GR" sz="2400" dirty="0" smtClean="0"/>
              <a:t>  τα οποία δεν αποδέχτηκε.</a:t>
            </a:r>
          </a:p>
          <a:p>
            <a:endParaRPr lang="el-GR" sz="2400" dirty="0" smtClean="0"/>
          </a:p>
          <a:p>
            <a:r>
              <a:rPr lang="el-GR" sz="2400" dirty="0" smtClean="0"/>
              <a:t>Πέθανε φτωχός 43 ετών και ο θάνατος του προκάλεσε οδύνη στους Θηβαίους </a:t>
            </a:r>
          </a:p>
          <a:p>
            <a:endParaRPr lang="el-GR" sz="2400" dirty="0" smtClean="0"/>
          </a:p>
          <a:p>
            <a:pPr>
              <a:buNone/>
            </a:pPr>
            <a:r>
              <a:rPr lang="el-GR" sz="1600" dirty="0" smtClean="0"/>
              <a:t>Οδός στο νέο Συνοικισμό προς το σιδηροδρομικό σταθμό.</a:t>
            </a:r>
            <a:endParaRPr lang="el-GR" sz="1600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εικόνας" descr="pyri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985" r="16985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ΕΣΠΕΡΙΝΟ  ΓΥΜΝΑΣΙΟ  Λ.Τ  ΘΗΒΑΣ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 smtClean="0"/>
              <a:t>Εργάστηκαν οι μαθητές της              </a:t>
            </a:r>
            <a:r>
              <a:rPr lang="el-GR" b="1" dirty="0" smtClean="0"/>
              <a:t>Β΄ </a:t>
            </a:r>
            <a:r>
              <a:rPr lang="el-GR" b="1" dirty="0" err="1" smtClean="0"/>
              <a:t>λυκειου</a:t>
            </a:r>
            <a:r>
              <a:rPr lang="el-GR" b="1" dirty="0" smtClean="0"/>
              <a:t> </a:t>
            </a:r>
            <a:r>
              <a:rPr lang="el-GR" dirty="0" smtClean="0"/>
              <a:t>2013-2014</a:t>
            </a:r>
          </a:p>
          <a:p>
            <a:endParaRPr lang="el-GR" dirty="0" smtClean="0"/>
          </a:p>
          <a:p>
            <a:r>
              <a:rPr lang="el-GR" sz="1800" dirty="0" smtClean="0"/>
              <a:t>Υπεύθυνη καθηγήτρια           </a:t>
            </a:r>
          </a:p>
          <a:p>
            <a:r>
              <a:rPr lang="el-GR" sz="1800" dirty="0" err="1" smtClean="0"/>
              <a:t>Κορδοπάτη</a:t>
            </a:r>
            <a:r>
              <a:rPr lang="el-GR" sz="1800" dirty="0" smtClean="0"/>
              <a:t> Ιωάννα(ΠΕ  01)</a:t>
            </a:r>
          </a:p>
          <a:p>
            <a:pPr>
              <a:buNone/>
            </a:pPr>
            <a:r>
              <a:rPr lang="el-GR" sz="1800" dirty="0" smtClean="0"/>
              <a:t> </a:t>
            </a:r>
            <a:endParaRPr lang="el-GR" sz="1800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Η έρευνα μας βοηθήθηκε και στηρίχτηκε στο βιβλίο του </a:t>
            </a:r>
            <a:r>
              <a:rPr lang="el-GR" sz="1800" b="1" dirty="0" smtClean="0"/>
              <a:t>Γ. Αλεξανδρόπουλου: Η Θήβα  μέσα από τους δρόμους της</a:t>
            </a:r>
          </a:p>
          <a:p>
            <a:pPr>
              <a:buNone/>
            </a:pPr>
            <a:endParaRPr lang="el-GR" sz="1800" b="1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- Θέση εικόνας" descr="νεα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3802" r="33802"/>
          <a:stretch>
            <a:fillRect/>
          </a:stretch>
        </p:blipFill>
        <p:spPr/>
      </p:pic>
    </p:spTree>
  </p:cSld>
  <p:clrMapOvr>
    <a:masterClrMapping/>
  </p:clrMapOvr>
  <p:transition spd="med" advClick="0" advTm="12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επιλογής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>
          <a:xfrm>
            <a:off x="332656" y="1763688"/>
            <a:ext cx="6192688" cy="689871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l-GR" sz="2400" i="1" dirty="0" smtClean="0">
                <a:solidFill>
                  <a:srgbClr val="FF0000"/>
                </a:solidFill>
              </a:rPr>
              <a:t>Η Θήβα έχει μακραίωνη ιστορία.</a:t>
            </a:r>
          </a:p>
          <a:p>
            <a:pPr>
              <a:buNone/>
            </a:pPr>
            <a:endParaRPr lang="el-GR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i="1" dirty="0" smtClean="0">
                <a:solidFill>
                  <a:srgbClr val="FF0000"/>
                </a:solidFill>
              </a:rPr>
              <a:t>Είναι αναρίθμητα τα πρόσωπα που έπαιξαν σημαντικότατο ρόλο στη διαδρομή της μέσα στους αιώνες.</a:t>
            </a:r>
          </a:p>
          <a:p>
            <a:pPr>
              <a:buNone/>
            </a:pPr>
            <a:endParaRPr lang="el-GR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i="1" dirty="0" smtClean="0">
                <a:solidFill>
                  <a:srgbClr val="FF0000"/>
                </a:solidFill>
              </a:rPr>
              <a:t>Φέτος αποφασίσαμε να ασχοληθούμε με προσωπικότητες των νεώτερων χρόνων: Η γη αυτή που μας γέννησε εξακολούθησε να βγάζει ξεχωριστούς ανθρώπους. </a:t>
            </a:r>
          </a:p>
          <a:p>
            <a:pPr>
              <a:buNone/>
            </a:pPr>
            <a:endParaRPr lang="el-GR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i="1" dirty="0" smtClean="0">
                <a:solidFill>
                  <a:srgbClr val="FF0000"/>
                </a:solidFill>
              </a:rPr>
              <a:t>Δε σταμάτησε στην αρχαιότητα.</a:t>
            </a:r>
          </a:p>
          <a:p>
            <a:pPr>
              <a:buNone/>
            </a:pPr>
            <a:endParaRPr lang="el-GR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i="1" dirty="0" smtClean="0">
                <a:solidFill>
                  <a:srgbClr val="FF0000"/>
                </a:solidFill>
              </a:rPr>
              <a:t>Και ανάμεσα σε πολλούς ιδιαίτερους </a:t>
            </a:r>
            <a:endParaRPr lang="el-GR" sz="24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" y="0"/>
            <a:ext cx="5445224" cy="46754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42901" y="539553"/>
            <a:ext cx="6182444" cy="806685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l-GR" i="1" dirty="0" smtClean="0">
                <a:solidFill>
                  <a:srgbClr val="FF0000"/>
                </a:solidFill>
              </a:rPr>
              <a:t>προγόνους  μας  διαλέξαμε κάποιους που μας εντυπωσίασαν γιατί διέθεταν μια ξεχασμένη αρετή</a:t>
            </a:r>
            <a:r>
              <a:rPr lang="el-GR" sz="3200" b="1" i="1" dirty="0" smtClean="0">
                <a:solidFill>
                  <a:srgbClr val="FF0000"/>
                </a:solidFill>
              </a:rPr>
              <a:t>: την ανιδιοτελή προσφορά!!!!!! </a:t>
            </a:r>
          </a:p>
          <a:p>
            <a:pPr>
              <a:buNone/>
            </a:pPr>
            <a:r>
              <a:rPr lang="el-GR" sz="2800" i="1" dirty="0" smtClean="0">
                <a:solidFill>
                  <a:srgbClr val="FF0000"/>
                </a:solidFill>
              </a:rPr>
              <a:t>Πολλές φορές εκφράζουμε παράπονα για αυτά που δεν μας προσφέρει η πόλη αλλά ξεχνάμε το σπουδαιότερο: </a:t>
            </a:r>
            <a:r>
              <a:rPr lang="el-GR" sz="2800" b="1" i="1" dirty="0" smtClean="0">
                <a:solidFill>
                  <a:srgbClr val="FF0000"/>
                </a:solidFill>
              </a:rPr>
              <a:t>τι κάνουμε εμείς για την πόλη;;;;</a:t>
            </a:r>
          </a:p>
          <a:p>
            <a:pPr>
              <a:buNone/>
            </a:pPr>
            <a:r>
              <a:rPr lang="el-GR" sz="2800" i="1" dirty="0" smtClean="0">
                <a:solidFill>
                  <a:srgbClr val="FF0000"/>
                </a:solidFill>
              </a:rPr>
              <a:t>Οι άνθρωποι που παρουσιάζονται στην εργασία μας ….έγιναν δρόμοι.</a:t>
            </a:r>
          </a:p>
          <a:p>
            <a:pPr>
              <a:buNone/>
            </a:pPr>
            <a:r>
              <a:rPr lang="el-GR" sz="2800" i="1" dirty="0" smtClean="0">
                <a:solidFill>
                  <a:srgbClr val="FF0000"/>
                </a:solidFill>
              </a:rPr>
              <a:t>Όταν τους περπατάμε ,ας βαδίσουμε για λίγο με τη δική τους περπατησιά.</a:t>
            </a:r>
          </a:p>
          <a:p>
            <a:pPr>
              <a:buNone/>
            </a:pPr>
            <a:r>
              <a:rPr lang="el-GR" sz="2800" i="1" dirty="0" smtClean="0">
                <a:solidFill>
                  <a:srgbClr val="FF0000"/>
                </a:solidFill>
              </a:rPr>
              <a:t>Δεν θα πονέσουμε!!!!Μόνο λίγο θα ξεβολευτούμε!!!</a:t>
            </a:r>
          </a:p>
          <a:p>
            <a:pPr>
              <a:buNone/>
            </a:pPr>
            <a:endParaRPr lang="el-G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Ο ΘΗΒΑΙΟΛΑΤΡΗΣ ΒΑΓΙΑΝΝΗΣ ΕΥΚΛΕΙΔΗΣ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i="1" dirty="0" smtClean="0"/>
              <a:t>Σπούδασε νομικά στην Αθήνα. Είχε εξαιρετική κοινωνική δράση.</a:t>
            </a:r>
          </a:p>
          <a:p>
            <a:r>
              <a:rPr lang="el-GR" i="1" dirty="0" smtClean="0"/>
              <a:t>Ίδρυσε τη Φιλοδασική Ένωση Θηβών</a:t>
            </a:r>
          </a:p>
          <a:p>
            <a:r>
              <a:rPr lang="el-GR" i="1" dirty="0" smtClean="0"/>
              <a:t>Φύτεψε δέντρα σε όλη την πόλη</a:t>
            </a:r>
          </a:p>
          <a:p>
            <a:r>
              <a:rPr lang="el-GR" i="1" dirty="0" smtClean="0"/>
              <a:t>Τα πεύκα στα Καστέλλια, Αμφείο, Αγία Τριάδα που απολαμβάνουμε  σήμερα υπήρξαν δική του ιδέα και είχε την επίβλεψη της πραγματοποίησης της</a:t>
            </a:r>
            <a:r>
              <a:rPr lang="el-GR" i="1" dirty="0" smtClean="0"/>
              <a:t>.</a:t>
            </a:r>
          </a:p>
          <a:p>
            <a:endParaRPr lang="el-GR" i="1" dirty="0" smtClean="0"/>
          </a:p>
          <a:p>
            <a:pPr>
              <a:buNone/>
            </a:pPr>
            <a:r>
              <a:rPr lang="el-GR" sz="1970" i="1" dirty="0" smtClean="0">
                <a:solidFill>
                  <a:srgbClr val="FFFF00"/>
                </a:solidFill>
              </a:rPr>
              <a:t>Πάροδος  της Πινδάρου κοντά στη Μητρόπολη </a:t>
            </a:r>
            <a:endParaRPr lang="el-GR" sz="197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12776" y="7092280"/>
            <a:ext cx="4114800" cy="755651"/>
          </a:xfrm>
        </p:spPr>
        <p:txBody>
          <a:bodyPr>
            <a:normAutofit/>
          </a:bodyPr>
          <a:lstStyle/>
          <a:p>
            <a:r>
              <a:rPr lang="el-G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Η οδός Επαμεινώνδα </a:t>
            </a:r>
            <a:endParaRPr lang="el-GR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l-G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Δεντροστοιχίες στην Επαμεινώνδα</a:t>
            </a:r>
            <a:endParaRPr lang="el-G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4 - Θέση εικόνας" descr="θηβα.jpg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27627" r="27627"/>
          <a:stretch>
            <a:fillRect/>
          </a:stretch>
        </p:blipFill>
        <p:spPr/>
      </p:pic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Το παράδειγμα της αγωνιστικότητας</a:t>
            </a:r>
            <a:br>
              <a:rPr lang="el-GR" dirty="0" smtClean="0"/>
            </a:br>
            <a:r>
              <a:rPr lang="el-GR" dirty="0" smtClean="0"/>
              <a:t>ΔΡΑΚΟΣ ΠΑΝΑΓΙΩΤΗΣ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l-GR" dirty="0" smtClean="0"/>
              <a:t>Ξεκίνησε φτωχός με όνειρο να σπουδάσει.</a:t>
            </a:r>
          </a:p>
          <a:p>
            <a:r>
              <a:rPr lang="el-GR" dirty="0" smtClean="0"/>
              <a:t>Τελικά η ανάγκη τον οδήγησε στη βιοπάλη</a:t>
            </a:r>
          </a:p>
          <a:p>
            <a:r>
              <a:rPr lang="el-GR" dirty="0" smtClean="0"/>
              <a:t>Έφτιαξε ένα μικρό μαγαζί με υδραυλικά στην Πραξιτέλους.</a:t>
            </a:r>
          </a:p>
          <a:p>
            <a:r>
              <a:rPr lang="el-GR" dirty="0" smtClean="0"/>
              <a:t>Η ΙΖΟΛΑ είναι ένα από τα επιτεύγματα του.</a:t>
            </a:r>
          </a:p>
          <a:p>
            <a:r>
              <a:rPr lang="el-GR" dirty="0" smtClean="0"/>
              <a:t>Υπήρξε μεγάλος ευεργέτης και δωρητής για τη Θήβα, τη γενέτειρα του.</a:t>
            </a:r>
          </a:p>
          <a:p>
            <a:r>
              <a:rPr lang="el-GR" dirty="0" smtClean="0"/>
              <a:t>Η δημοτική βιβλιοθήκη, Δράκειος, είναι δική του δωρεά.  </a:t>
            </a:r>
          </a:p>
          <a:p>
            <a:r>
              <a:rPr lang="el-GR" dirty="0" smtClean="0"/>
              <a:t>             </a:t>
            </a:r>
            <a:r>
              <a:rPr lang="el-GR" sz="1700" dirty="0" smtClean="0">
                <a:solidFill>
                  <a:srgbClr val="FF0000"/>
                </a:solidFill>
              </a:rPr>
              <a:t>Πάροδος της Επαμεινώνδα και της Πινδάρου,καταλήγει στη Μητρόπολη</a:t>
            </a:r>
            <a:r>
              <a:rPr lang="el-GR" sz="1700" dirty="0" smtClean="0"/>
              <a:t>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Ο σεμνός πολιτικός</a:t>
            </a:r>
            <a:br>
              <a:rPr lang="el-GR" dirty="0" smtClean="0"/>
            </a:br>
            <a:r>
              <a:rPr lang="el-GR" dirty="0" smtClean="0"/>
              <a:t>ΚΥΡΕΛΛΟΣ ΒΑΣΙΛΕΙΟΣ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240" i="1" dirty="0" smtClean="0"/>
              <a:t>Νομικός ,δημοσιογράφος και βουλευτής Αττικοβοιωτίας των Φιλελευθέρων.</a:t>
            </a:r>
          </a:p>
          <a:p>
            <a:r>
              <a:rPr lang="el-GR" sz="2240" i="1" dirty="0" smtClean="0"/>
              <a:t>Πρόεδρος της Βουλής και Υπουργός της κυβέρνησης Σοφούλη.</a:t>
            </a:r>
          </a:p>
          <a:p>
            <a:r>
              <a:rPr lang="el-GR" sz="2240" i="1" dirty="0" smtClean="0"/>
              <a:t>Έδειξε μεγάλο ενδιαφέρον για την πόλη και τα προβλήματα της </a:t>
            </a:r>
          </a:p>
          <a:p>
            <a:r>
              <a:rPr lang="el-GR" sz="2240" i="1" dirty="0" smtClean="0"/>
              <a:t>Με αίτημα του ιδρύθηκε Πρωτοδικείο στη Θήβα.</a:t>
            </a:r>
          </a:p>
          <a:p>
            <a:r>
              <a:rPr lang="el-GR" sz="2240" i="1" dirty="0" smtClean="0"/>
              <a:t>Αποδοκίμαζε πάντα τους επιχειρηματίες και εργολάβους της Πολιτικής</a:t>
            </a:r>
          </a:p>
          <a:p>
            <a:r>
              <a:rPr lang="el-GR" sz="2240" i="1" dirty="0" smtClean="0"/>
              <a:t>Στη μακρά του καριέρα επέδειξε σταθερά  ήθος, εντιμότητα και αγάπη για το λαό</a:t>
            </a:r>
          </a:p>
          <a:p>
            <a:endParaRPr lang="el-GR" sz="2240" i="1" dirty="0" smtClean="0"/>
          </a:p>
          <a:p>
            <a:endParaRPr lang="el-GR" sz="2240" i="1" dirty="0" smtClean="0"/>
          </a:p>
          <a:p>
            <a:pPr>
              <a:buNone/>
            </a:pPr>
            <a:r>
              <a:rPr lang="el-GR" sz="1500" i="1" dirty="0" smtClean="0"/>
              <a:t>Πάροδος της Πελοπίδου, περνά από τη Μητρόπολη ,καταλήγει στις Ηλέκτρες Πύλες</a:t>
            </a:r>
          </a:p>
          <a:p>
            <a:endParaRPr lang="el-GR" dirty="0"/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Ο μαχητής και γιατρός </a:t>
            </a:r>
            <a:br>
              <a:rPr lang="el-GR" dirty="0" smtClean="0"/>
            </a:br>
            <a:r>
              <a:rPr lang="el-GR" dirty="0" smtClean="0"/>
              <a:t>ΛΟΥΚΑΣ ΜΠΕΛΛΟΣ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590" i="1" dirty="0" smtClean="0"/>
              <a:t>Σπούδασε στην </a:t>
            </a:r>
            <a:r>
              <a:rPr lang="el-GR" sz="2590" b="1" i="1" dirty="0" smtClean="0"/>
              <a:t>Αθήνα</a:t>
            </a:r>
            <a:r>
              <a:rPr lang="el-GR" sz="2590" i="1" dirty="0" smtClean="0"/>
              <a:t>, στο </a:t>
            </a:r>
            <a:r>
              <a:rPr lang="el-GR" sz="2590" b="1" i="1" dirty="0" smtClean="0"/>
              <a:t>Παρίσι</a:t>
            </a:r>
            <a:r>
              <a:rPr lang="el-GR" sz="2590" i="1" dirty="0" smtClean="0"/>
              <a:t> και το </a:t>
            </a:r>
            <a:r>
              <a:rPr lang="el-GR" sz="2590" b="1" i="1" dirty="0" smtClean="0"/>
              <a:t>Λονδίνο</a:t>
            </a:r>
          </a:p>
          <a:p>
            <a:r>
              <a:rPr lang="el-GR" sz="2590" i="1" dirty="0" smtClean="0"/>
              <a:t>Πραγματοποίησε </a:t>
            </a:r>
            <a:r>
              <a:rPr lang="el-GR" sz="2590" b="1" i="1" dirty="0" smtClean="0"/>
              <a:t>πρώτος εγχειρήσεις στην κοιλιακή χώρα</a:t>
            </a:r>
            <a:r>
              <a:rPr lang="el-GR" sz="2590" i="1" dirty="0" smtClean="0"/>
              <a:t>.</a:t>
            </a:r>
          </a:p>
          <a:p>
            <a:r>
              <a:rPr lang="el-GR" sz="2590" b="1" i="1" dirty="0" smtClean="0"/>
              <a:t>Πολέμησε</a:t>
            </a:r>
            <a:r>
              <a:rPr lang="el-GR" sz="2590" i="1" dirty="0" smtClean="0"/>
              <a:t> στον αγώνα της </a:t>
            </a:r>
            <a:r>
              <a:rPr lang="el-GR" sz="2590" b="1" i="1" dirty="0" smtClean="0"/>
              <a:t>Κρήτης</a:t>
            </a:r>
            <a:r>
              <a:rPr lang="el-GR" sz="2590" i="1" dirty="0" smtClean="0"/>
              <a:t>(1866),της </a:t>
            </a:r>
            <a:r>
              <a:rPr lang="el-GR" sz="2590" b="1" i="1" dirty="0" smtClean="0"/>
              <a:t>Θεσσαλίας</a:t>
            </a:r>
            <a:r>
              <a:rPr lang="el-GR" sz="2590" i="1" dirty="0" smtClean="0"/>
              <a:t>(1878) σαν αρχηγός του </a:t>
            </a:r>
            <a:r>
              <a:rPr lang="el-GR" sz="2590" b="1" i="1" dirty="0" smtClean="0"/>
              <a:t>νέου Ιερού Λόχου</a:t>
            </a:r>
            <a:r>
              <a:rPr lang="el-GR" sz="2590" i="1" dirty="0" smtClean="0"/>
              <a:t>.</a:t>
            </a:r>
          </a:p>
          <a:p>
            <a:r>
              <a:rPr lang="el-GR" sz="2590" i="1" dirty="0" smtClean="0"/>
              <a:t>Δύο φορές </a:t>
            </a:r>
            <a:r>
              <a:rPr lang="el-GR" sz="2590" b="1" i="1" dirty="0" smtClean="0"/>
              <a:t>βουλευτής </a:t>
            </a:r>
            <a:r>
              <a:rPr lang="el-GR" sz="2590" i="1" dirty="0" smtClean="0"/>
              <a:t>και </a:t>
            </a:r>
            <a:r>
              <a:rPr lang="el-GR" sz="2590" b="1" i="1" dirty="0" smtClean="0"/>
              <a:t>πρόεδρος της Βουλής.</a:t>
            </a:r>
          </a:p>
          <a:p>
            <a:r>
              <a:rPr lang="el-GR" sz="2590" i="1" dirty="0" smtClean="0"/>
              <a:t>Κυκλοφόρησε στη Θήβα την εφημερίδα </a:t>
            </a:r>
            <a:r>
              <a:rPr lang="el-GR" sz="2590" b="1" i="1" dirty="0" smtClean="0"/>
              <a:t>Βοιωτία</a:t>
            </a:r>
          </a:p>
          <a:p>
            <a:pPr>
              <a:buNone/>
            </a:pPr>
            <a:endParaRPr lang="el-GR" sz="2590" b="1" i="1" dirty="0" smtClean="0"/>
          </a:p>
          <a:p>
            <a:pPr>
              <a:buNone/>
            </a:pPr>
            <a:r>
              <a:rPr lang="el-GR" sz="1600" b="1" i="1" dirty="0" smtClean="0">
                <a:solidFill>
                  <a:schemeClr val="accent1">
                    <a:lumMod val="75000"/>
                  </a:schemeClr>
                </a:solidFill>
              </a:rPr>
              <a:t>Είναι συνέχεια της Επαμεινώνδου ,τελειώνει στο αρχαιολογικό μουσείο</a:t>
            </a:r>
            <a:endParaRPr lang="el-GR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12000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324</TotalTime>
  <Words>1010</Words>
  <Application>Microsoft Office PowerPoint</Application>
  <PresentationFormat>Προβολή στην οθόνη (4:3)</PresentationFormat>
  <Paragraphs>146</Paragraphs>
  <Slides>29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Ροή</vt:lpstr>
      <vt:lpstr>Ο δρόμος έχει τη δική του ιστορία  </vt:lpstr>
      <vt:lpstr>ΕΣΠΕΡΙΝΟ   ΓΥΜΝΑΣΙΟ   ΛΥΚΕΙΑΚΕΣ  ΤΑΞΕΙΣ   ΘΗΒΑΣ        2013-2014</vt:lpstr>
      <vt:lpstr>Κριτήρια επιλογής</vt:lpstr>
      <vt:lpstr>Διαφάνεια 4</vt:lpstr>
      <vt:lpstr>Ο ΘΗΒΑΙΟΛΑΤΡΗΣ ΒΑΓΙΑΝΝΗΣ ΕΥΚΛΕΙΔΗΣ</vt:lpstr>
      <vt:lpstr>                           Η οδός Επαμεινώνδα </vt:lpstr>
      <vt:lpstr>Το παράδειγμα της αγωνιστικότητας ΔΡΑΚΟΣ ΠΑΝΑΓΙΩΤΗΣ</vt:lpstr>
      <vt:lpstr>Ο σεμνός πολιτικός ΚΥΡΕΛΛΟΣ ΒΑΣΙΛΕΙΟΣ</vt:lpstr>
      <vt:lpstr>Ο μαχητής και γιατρός  ΛΟΥΚΑΣ ΜΠΕΛΛΟΣ</vt:lpstr>
      <vt:lpstr>ΘΗΒΑ    Τουρκοκρατία </vt:lpstr>
      <vt:lpstr>                              </vt:lpstr>
      <vt:lpstr>ΟΔΟΣ  ΠΙΝΔΑΡΟΥ  </vt:lpstr>
      <vt:lpstr>Διαφάνεια 13</vt:lpstr>
      <vt:lpstr>Διαφάνεια 14</vt:lpstr>
      <vt:lpstr>Το Πάρκο του Πούρου </vt:lpstr>
      <vt:lpstr>Ο μεγάλος ιδεολόγος ΠΑΝΤΕΛΗΣ ΠΟΥΛΙΟΠΟΥΛΟΣ</vt:lpstr>
      <vt:lpstr>Ο άνθρωπος  της προσφοράς ΑΝΑΓΝΩΣΤΗΣ  ΖΙΩΜΑΣ</vt:lpstr>
      <vt:lpstr>             ΠΑΛΙΑ ΑΣΤΟΡΙΑ </vt:lpstr>
      <vt:lpstr>Η προικισμένη προσωπικότητα. ΤΣΕΒΑΣ  ΓΕΩΡΓΙΟΣ</vt:lpstr>
      <vt:lpstr>Διαφάνεια 20</vt:lpstr>
      <vt:lpstr>Ο εργατικός οραματιστής ΣΩΤΗΡΙΟΣ ΔΟΥΡΟΣ </vt:lpstr>
      <vt:lpstr>Ο δημιουργικός  ΔΑΓΛΑΡΙΔΗΣ ΓΕΩΡΓΙΟΣ</vt:lpstr>
      <vt:lpstr>Διαφάνεια 23</vt:lpstr>
      <vt:lpstr>Η πολιτική φυσιογνωμία ΒΟΥΡΔΟΥΜΠΑΣ ΔΗΜΗΤΡΙΟΣ</vt:lpstr>
      <vt:lpstr>Διαφάνεια 25</vt:lpstr>
      <vt:lpstr>Ο έντιμος και αφιλοχρήματος  ΔΕΜΕΡΤΖΗΣ ΚΩΝ/ΝΟΣ</vt:lpstr>
      <vt:lpstr>Διαφάνεια 27</vt:lpstr>
      <vt:lpstr>ΕΣΠΕΡΙΝΟ  ΓΥΜΝΑΣΙΟ  Λ.Τ  ΘΗΒΑΣ</vt:lpstr>
      <vt:lpstr>Διαφάνεια 29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δρομοσ εχει τη δικη του ιστορια </dc:title>
  <dc:creator>***</dc:creator>
  <cp:lastModifiedBy>***</cp:lastModifiedBy>
  <cp:revision>57</cp:revision>
  <dcterms:created xsi:type="dcterms:W3CDTF">2014-06-01T17:48:03Z</dcterms:created>
  <dcterms:modified xsi:type="dcterms:W3CDTF">2014-06-02T11:30:02Z</dcterms:modified>
</cp:coreProperties>
</file>