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6.jpeg" ContentType="image/jpeg"/>
  <Override PartName="/ppt/media/image3.png" ContentType="image/png"/>
  <Override PartName="/ppt/media/image1.png" ContentType="image/png"/>
  <Override PartName="/ppt/media/image8.jpeg" ContentType="image/jpeg"/>
  <Override PartName="/ppt/media/image5.jpeg" ContentType="image/jpeg"/>
  <Override PartName="/ppt/media/image2.png" ContentType="image/png"/>
  <Override PartName="/ppt/media/image7.jpeg" ContentType="image/jpeg"/>
  <Override PartName="/ppt/media/image9.jpeg" ContentType="image/jpeg"/>
  <Override PartName="/ppt/media/image10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των σημειώσεων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84FF6AB-AB97-41E5-96B1-591E8408FA69}" type="slidenum"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89465BA-C899-414C-ACB6-6DA084C365D1}" type="slidenum"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 anchorCtr="1"/>
          <a:p>
            <a:pPr algn="ctr"/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l-G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523880" y="1041480"/>
            <a:ext cx="9143280" cy="23868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 anchorCtr="1"/>
          <a:p>
            <a:r>
              <a:rPr b="0" i="1" lang="el-GR" sz="65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Kοιτώντας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4900" spc="-1" strike="noStrike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απέναντι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523880" y="3602160"/>
            <a:ext cx="9143280" cy="195408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8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el-GR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Παρουσίαση στο μάθημα της Ιστορίας για τα ευρήματα στο </a:t>
            </a:r>
            <a:r>
              <a:rPr b="0" lang="el-GR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Δασκαλιό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el-GR" sz="2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Τάξη: Α` Γυμνασίου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4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Κοιτώντας απέναντι…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838080" y="1690560"/>
            <a:ext cx="5319720" cy="41749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58520" y="2560320"/>
            <a:ext cx="5194440" cy="246888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«Φεύγω με μια ματιά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ματιά πλατιά όπου ο κόσμος ξαναγίνεται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όμορφος από την αρχή στα μέτρα της καρδιάς»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Οδυσσέας Ελύτης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38080" y="500040"/>
            <a:ext cx="10514880" cy="13248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</a:t>
            </a:r>
            <a:r>
              <a:rPr b="0" i="1" lang="el-GR" sz="4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Κέρος και Δασκαλιό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Θέση περιεχομένου 6" descr=""/>
          <p:cNvPicPr/>
          <p:nvPr/>
        </p:nvPicPr>
        <p:blipFill>
          <a:blip r:embed="rId1"/>
          <a:stretch/>
        </p:blipFill>
        <p:spPr>
          <a:xfrm>
            <a:off x="838080" y="1825560"/>
            <a:ext cx="10514880" cy="466668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902160" y="1825560"/>
            <a:ext cx="10387080" cy="283680"/>
          </a:xfrm>
          <a:prstGeom prst="rect">
            <a:avLst/>
          </a:prstGeom>
          <a:solidFill>
            <a:srgbClr val="2e75b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pPr algn="ctr">
              <a:lnSpc>
                <a:spcPct val="100000"/>
              </a:lnSpc>
            </a:pPr>
            <a:r>
              <a:rPr b="0" i="1" lang="el-GR" sz="4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12 ναυτικά μίλια Δονούσα-Κέρος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838080" y="1775520"/>
            <a:ext cx="10514880" cy="455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38080" y="365040"/>
            <a:ext cx="10514880" cy="150696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r>
              <a:rPr b="0" i="1" lang="el-GR" sz="4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2750-2240 π.Χ.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l-GR" sz="4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άκμασε ο πολιτισμός του Δασκαλιού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838080" y="2014560"/>
            <a:ext cx="10514880" cy="365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365040"/>
            <a:ext cx="10514880" cy="197352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Οι ανασκαφές στη βραχονησίδα ‘’Δασκαλιό’’, δίπλα στην Κέρο, αποκαλύπτουν το αρχαιότερο ιερό της Ευρώπης. Η θέση χρονολογείται πριν από περίπου 4.600 χρόνια, τότε που η ελληνική θρησκεία βασιζόταν στην ιδέα ότι οι κορυφές των βουνών ήταν οι κατοικίες των θεών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838080" y="2338560"/>
            <a:ext cx="10514880" cy="419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38080" y="253080"/>
            <a:ext cx="10514880" cy="255492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Τα</a:t>
            </a: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</a:t>
            </a:r>
            <a:r>
              <a:rPr b="0" i="1" lang="el-GR" sz="2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ειδώλια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τα έσπαγαν τελετουργικά στο ‘’Δασκαλιό’’,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καθώς η αρχαιολογική σκαπάνη έδειξε πως η θέση του είχε τον ρόλο ενός πρωτοκυκλαδικού νεκροταφείου,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το οποίο καταστράφηκε από γεωλογικές μεταβολές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και στο οποίο συναντάται αφθονία μαρμάρινων αντικειμένων σε διάλυση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3558960" y="2880000"/>
            <a:ext cx="5073120" cy="38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266120" y="175680"/>
            <a:ext cx="10086840" cy="356832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8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«Ο αρπιστής»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Μαρμάρινο ειδώλιο (2.800-2.300 π.Χ.) με ύψος 29,21 εκ..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18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Μοναδικό δείγμα γλυπτικής που παρουσιάζει τρισδιάστατη ανάπτυξη στον χώρο.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Ο αρπιστής είναι καθιστός σε ένα είδος θρόνου. Τα άκρα των χεριών του λείπουν, αλλά τα εναπομείναντα τμήματα δείχνουν ότι απεικονίζεται η στιγμή κατά την οποία παίζει άρπα. Δεν υπάρχουν χορδές στην άρπα. Πιθανόν να ήταν από υλικό που καταστράφηκε ή να ήταν επιλογή του γλύπτη να μην τις αναπαραστήσει.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Ο αρπιστής απαγγέλλει συγχρόνως κάποιο έπος.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6" descr=""/>
          <p:cNvPicPr/>
          <p:nvPr/>
        </p:nvPicPr>
        <p:blipFill>
          <a:blip r:embed="rId1"/>
          <a:stretch/>
        </p:blipFill>
        <p:spPr>
          <a:xfrm>
            <a:off x="4361760" y="3816000"/>
            <a:ext cx="3895920" cy="286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25760" y="281520"/>
            <a:ext cx="10514880" cy="259848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r>
              <a:rPr b="0" i="1" lang="el-GR" sz="28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«Ο αυλητής»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Μαρμάρινο ειδώλιο (2.800-2.300 π.Χ.) με ύψος 25-30 εκ..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Μοναδικό δείγμα γλυπτικής που παρουσιάζει τρισδιάστατη ανάπτυξη στον χώρο.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Το μαρμάρινο άγαλμα παριστάνει όρθιο αυλητή τη στιγμή που παίζει δίαυλο.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Το πρόσωπο είναι στραμμένο προς τον ουρανό. Η μύτη είναι το μοναδικό πλαστικό χαρακτηριστικό του προσώπου. Ο δίαυλος είναι σπασμένος και τα κομμάτια λείπουν.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Θέση περιεχομένου 4" descr=""/>
          <p:cNvPicPr/>
          <p:nvPr/>
        </p:nvPicPr>
        <p:blipFill>
          <a:blip r:embed="rId1"/>
          <a:stretch/>
        </p:blipFill>
        <p:spPr>
          <a:xfrm>
            <a:off x="4261680" y="2880000"/>
            <a:ext cx="3442320" cy="383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8080" y="365040"/>
            <a:ext cx="10514880" cy="207252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8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Δονούσα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γνωστή και ως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0" i="1" lang="el-GR" sz="24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Δενούσα,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το ανατολικότερο νησί των Κυκλάδων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i="1" lang="el-GR" sz="2000" spc="-1" strike="noStrike">
                <a:solidFill>
                  <a:srgbClr val="8faadc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κοντά στην Κέρο και το Δασκαλιό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838080" y="2437560"/>
            <a:ext cx="10514880" cy="44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Application>LibreOffice/5.1.6.2$Linux_X86_64 LibreOffice_project/10m0$Build-2</Application>
  <Words>361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2020-10-15T12:07:17Z</dcterms:created>
  <dc:creator>Βαλαντηs pc</dc:creator>
  <dc:description/>
  <dc:language>el-GR</dc:language>
  <cp:lastModifiedBy/>
  <dcterms:modified xsi:type="dcterms:W3CDTF">2020-10-23T07:23:48Z</dcterms:modified>
  <cp:revision>16</cp:revision>
  <dc:subject/>
  <dc:title>Δασκαλιό παρουσίαση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