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9" r:id="rId11"/>
    <p:sldId id="267" r:id="rId12"/>
    <p:sldId id="280" r:id="rId13"/>
    <p:sldId id="269" r:id="rId14"/>
    <p:sldId id="270" r:id="rId15"/>
    <p:sldId id="277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15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logs.sch.gr/gymdikai/files/2022/04/%CE%B1%CF%81%CF%87%CE%B5%CE%AF%CE%BF-%CE%BB%CE%AE%CF%88%CE%B7%CF%82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FMRhx94XF38&amp;feature=emb_log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nline.fliphtml5.com/xmjwj/qecb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maze.com/@ALRZFOQZL/climate-change-by-gymnasio-dika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49758739740339" TargetMode="External"/><Relationship Id="rId2" Type="http://schemas.openxmlformats.org/officeDocument/2006/relationships/hyperlink" Target="https://twinspace.etwinning.net/203515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fight.forgreen/" TargetMode="External"/><Relationship Id="rId4" Type="http://schemas.openxmlformats.org/officeDocument/2006/relationships/hyperlink" Target="https://twitter.com/FightForGr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b9im9GaJQq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PwF05neNW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ZA9pMvVur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winspace.etwinning.net/203515/pages/page/181160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ymdikai/files/2022/04/Kalamara-Chrysafenia_Gymnasio-Dikaion_Greece_poster-designed-by-Alexandros-C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85984" y="3000372"/>
            <a:ext cx="6172200" cy="1894362"/>
          </a:xfrm>
        </p:spPr>
        <p:txBody>
          <a:bodyPr/>
          <a:lstStyle/>
          <a:p>
            <a:r>
              <a:rPr lang="el-GR" b="1" dirty="0" smtClean="0"/>
              <a:t> </a:t>
            </a:r>
            <a:r>
              <a:rPr lang="el-GR" b="1" i="1" dirty="0" smtClean="0"/>
              <a:t>«</a:t>
            </a:r>
            <a:r>
              <a:rPr lang="el-GR" b="1" i="1" dirty="0" err="1" smtClean="0"/>
              <a:t>Fight</a:t>
            </a:r>
            <a:r>
              <a:rPr lang="el-GR" b="1" i="1" dirty="0" smtClean="0"/>
              <a:t> for </a:t>
            </a:r>
            <a:r>
              <a:rPr lang="el-GR" b="1" i="1" dirty="0" err="1" smtClean="0"/>
              <a:t>green</a:t>
            </a:r>
            <a:r>
              <a:rPr lang="el-GR" b="1" i="1" dirty="0" smtClean="0"/>
              <a:t>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ΓΥΜΝΑΣΙΟ ΔΙΚΑΙΩΝ</a:t>
            </a:r>
            <a:endParaRPr lang="en-US" dirty="0" smtClean="0"/>
          </a:p>
          <a:p>
            <a:r>
              <a:rPr lang="en-US" dirty="0" smtClean="0"/>
              <a:t>2021-2022</a:t>
            </a:r>
            <a:endParaRPr lang="el-GR" dirty="0" smtClean="0"/>
          </a:p>
          <a:p>
            <a:r>
              <a:rPr lang="el-GR" sz="1200" dirty="0" smtClean="0"/>
              <a:t>Υπεύθυνη καθηγήτρια</a:t>
            </a:r>
          </a:p>
          <a:p>
            <a:r>
              <a:rPr lang="el-GR" sz="1200" dirty="0" smtClean="0"/>
              <a:t>Καλαμαρά Χρυσαφένια</a:t>
            </a:r>
            <a:endParaRPr lang="el-GR" sz="1200" dirty="0"/>
          </a:p>
        </p:txBody>
      </p:sp>
      <p:pic>
        <p:nvPicPr>
          <p:cNvPr id="4" name="3 - Εικόνα" descr="λήψης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72074"/>
            <a:ext cx="1333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Kalamara Chrysafenia_Gymnasio Dikaion_Greece_poster designed by Anastas;ia P.jpg"/>
          <p:cNvPicPr>
            <a:picLocks noChangeAspect="1"/>
          </p:cNvPicPr>
          <p:nvPr/>
        </p:nvPicPr>
        <p:blipFill>
          <a:blip r:embed="rId4"/>
          <a:srcRect t="25197" b="25197"/>
          <a:stretch>
            <a:fillRect/>
          </a:stretch>
        </p:blipFill>
        <p:spPr>
          <a:xfrm>
            <a:off x="2786050" y="928670"/>
            <a:ext cx="3857652" cy="287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τελικο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954679" cy="579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ΔΙΑΓΩΝΙΣΜΟΣ </a:t>
            </a:r>
            <a:r>
              <a:rPr lang="en-US" b="1" dirty="0" smtClean="0"/>
              <a:t>LOGO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6 - Εικόνα" descr="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14422"/>
            <a:ext cx="3017309" cy="4525963"/>
          </a:xfrm>
          <a:prstGeom prst="rect">
            <a:avLst/>
          </a:prstGeom>
        </p:spPr>
      </p:pic>
      <p:pic>
        <p:nvPicPr>
          <p:cNvPr id="5" name="4 - Εικόνα" descr="Kalamara Chrysafenia_Gymnasio Dikaion_Greece_lo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3000396" cy="5329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τελικο 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642918"/>
            <a:ext cx="5733318" cy="568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Ημερολ</a:t>
            </a:r>
            <a:r>
              <a:rPr lang="en-US" b="1" dirty="0" smtClean="0"/>
              <a:t>o</a:t>
            </a:r>
            <a:r>
              <a:rPr lang="el-GR" b="1" dirty="0" smtClean="0"/>
              <a:t>γιο 2022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https://twinspace.etwinning.net/files/collabspace/5/15/515/203515/images/c0a670424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72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s://twinspace.etwinning.net/files/collabspace/5/15/515/203515/images/c1b8663aa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14356"/>
            <a:ext cx="3617949" cy="51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5786454"/>
            <a:ext cx="814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4BB5C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https://www.youtube.com/watch?time_continue=2&amp;v=FMRhx94XF38&amp;feature=emb_logo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143000"/>
          </a:xfrm>
        </p:spPr>
        <p:txBody>
          <a:bodyPr/>
          <a:lstStyle/>
          <a:p>
            <a:r>
              <a:rPr lang="el-GR" b="1" dirty="0" err="1" smtClean="0"/>
              <a:t>Συνεργαστηκαμε</a:t>
            </a:r>
            <a:r>
              <a:rPr lang="el-GR" b="1" dirty="0" smtClean="0"/>
              <a:t> </a:t>
            </a:r>
            <a:r>
              <a:rPr lang="el-GR" b="1" dirty="0" err="1" smtClean="0"/>
              <a:t>γραφοντασ</a:t>
            </a:r>
            <a:r>
              <a:rPr lang="el-GR" b="1" dirty="0" smtClean="0"/>
              <a:t> </a:t>
            </a:r>
            <a:r>
              <a:rPr lang="el-GR" b="1" dirty="0" err="1" smtClean="0"/>
              <a:t>ποιημα</a:t>
            </a:r>
            <a:endParaRPr lang="el-GR" b="1" dirty="0"/>
          </a:p>
        </p:txBody>
      </p:sp>
      <p:pic>
        <p:nvPicPr>
          <p:cNvPr id="8" name="7 - Θέση περιεχομένου" descr="https://twinspace.etwinning.net/files/collabspace/5/15/515/203515/images/b36ac890b_opt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3428976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Θέση περιεχομένου" descr="https://twinspace.etwinning.net/files/collabspace/5/15/515/203515/images/b37b9fe67_opt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857232"/>
            <a:ext cx="47720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l-GR" b="1" dirty="0" err="1" smtClean="0"/>
              <a:t>Διασκεδασαμε</a:t>
            </a:r>
            <a:r>
              <a:rPr lang="el-GR" b="1" dirty="0" smtClean="0"/>
              <a:t> </a:t>
            </a:r>
            <a:r>
              <a:rPr lang="el-GR" b="1" dirty="0" err="1" smtClean="0"/>
              <a:t>λυνοντασ</a:t>
            </a:r>
            <a:r>
              <a:rPr lang="el-GR" b="1" dirty="0" smtClean="0"/>
              <a:t> </a:t>
            </a:r>
            <a:r>
              <a:rPr lang="en-US" b="1" dirty="0" smtClean="0"/>
              <a:t>puzzles</a:t>
            </a:r>
            <a:endParaRPr lang="el-GR" b="1" dirty="0"/>
          </a:p>
        </p:txBody>
      </p:sp>
      <p:pic>
        <p:nvPicPr>
          <p:cNvPr id="4" name="3 - Θέση περιεχομένου" descr="https://twinspace.etwinning.net/files/collabspace/5/15/515/203515/images/bca59749b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357298"/>
            <a:ext cx="5643602" cy="462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el-GR" b="1" dirty="0" err="1" smtClean="0"/>
              <a:t>Διαγωνισμοσ</a:t>
            </a:r>
            <a:r>
              <a:rPr lang="el-GR" b="1" dirty="0" smtClean="0"/>
              <a:t> </a:t>
            </a:r>
            <a:r>
              <a:rPr lang="en-US" b="1" dirty="0" smtClean="0"/>
              <a:t> </a:t>
            </a:r>
            <a:r>
              <a:rPr lang="el-GR" b="1" dirty="0" err="1" smtClean="0"/>
              <a:t>γνωσεων</a:t>
            </a:r>
            <a:r>
              <a:rPr lang="el-GR" b="1" dirty="0" smtClean="0"/>
              <a:t> στο </a:t>
            </a:r>
            <a:r>
              <a:rPr lang="en-US" b="1" dirty="0" err="1" smtClean="0"/>
              <a:t>kahoot</a:t>
            </a:r>
            <a:endParaRPr lang="el-GR" dirty="0"/>
          </a:p>
        </p:txBody>
      </p:sp>
      <p:pic>
        <p:nvPicPr>
          <p:cNvPr id="4" name="3 - Θέση περιεχομένου" descr="https://twinspace.etwinning.net/files/collabspace/5/15/515/203515/images/b0a2537ad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85860"/>
            <a:ext cx="7201863" cy="46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l-GR" sz="3100" b="1" dirty="0" smtClean="0"/>
              <a:t>ΔΗΜΙΟΥΡΓΗΣΑΜΕ  </a:t>
            </a:r>
            <a:r>
              <a:rPr lang="en-US" sz="3100" b="1" dirty="0" smtClean="0"/>
              <a:t>EBOOK</a:t>
            </a:r>
            <a:r>
              <a:rPr lang="el-GR" sz="3100" b="1" dirty="0" smtClean="0"/>
              <a:t>  ΓΙΑ ΤΟ 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l-GR" sz="3100" b="1" dirty="0" err="1" smtClean="0"/>
              <a:t>Safe</a:t>
            </a:r>
            <a:r>
              <a:rPr lang="el-GR" sz="3100" b="1" dirty="0" smtClean="0"/>
              <a:t> </a:t>
            </a:r>
            <a:r>
              <a:rPr lang="el-GR" sz="3100" b="1" dirty="0" err="1" smtClean="0"/>
              <a:t>internet</a:t>
            </a:r>
            <a:r>
              <a:rPr lang="el-GR" sz="3100" b="1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4095971" cy="50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rgbClr val="3E454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Our ebook about Safe internet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071538" y="6357958"/>
            <a:ext cx="4136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https://online.fliphtml5.com/xmjwj/qecb/</a:t>
            </a:r>
            <a:endParaRPr lang="el-GR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https://twinspace.etwinning.net/files/collabspace/5/15/515/203515/images/b761299e3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504398" cy="538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Το σχολείο μας τη φετινή χρονιά 2021_2022 συμμετείχε στο εκπαιδευτικό ευρωπαϊκό πρόγραμμα </a:t>
            </a:r>
            <a:r>
              <a:rPr lang="el-GR" sz="2400" dirty="0" err="1" smtClean="0"/>
              <a:t>etwinning</a:t>
            </a:r>
            <a:r>
              <a:rPr lang="el-GR" sz="2400" dirty="0" smtClean="0"/>
              <a:t>, με τίτλο</a:t>
            </a:r>
            <a:r>
              <a:rPr lang="en-US" sz="2400" dirty="0" smtClean="0"/>
              <a:t> </a:t>
            </a:r>
            <a:r>
              <a:rPr lang="el-GR" sz="2400" b="1" dirty="0" smtClean="0"/>
              <a:t> </a:t>
            </a:r>
            <a:r>
              <a:rPr lang="el-GR" sz="2400" b="1" i="1" dirty="0" smtClean="0"/>
              <a:t>«</a:t>
            </a:r>
            <a:r>
              <a:rPr lang="el-GR" sz="2400" b="1" i="1" dirty="0" err="1" smtClean="0"/>
              <a:t>Fight</a:t>
            </a:r>
            <a:r>
              <a:rPr lang="el-GR" sz="2400" b="1" i="1" dirty="0" smtClean="0"/>
              <a:t> for </a:t>
            </a:r>
            <a:r>
              <a:rPr lang="el-GR" sz="2400" b="1" i="1" dirty="0" err="1" smtClean="0"/>
              <a:t>green</a:t>
            </a:r>
            <a:r>
              <a:rPr lang="el-GR" sz="2400" b="1" i="1" dirty="0" smtClean="0"/>
              <a:t>».</a:t>
            </a:r>
          </a:p>
          <a:p>
            <a:pPr>
              <a:buNone/>
            </a:pPr>
            <a:r>
              <a:rPr lang="el-GR" sz="2400" dirty="0" smtClean="0"/>
              <a:t>Συνεργαστήκαμε με μαθητές από οκτώ  σχολεία από πέντε διαφορετικές χώρες, Τουρκία, Ιταλία, Γεωργία, Ιορδανία και Ελλάδα.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5" name="4 - Εικόνα" descr="Fight for green_Σχολεί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7215238" cy="339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>Η ΠΑΡΟΥΣΙΑΣΗ ΜΑΣ ΓΙΑ ΤΗΝ ΚΛΙΜΑΤΙΚΗ ΑΛΛΑΓΗ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115616" y="60212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https://www.emaze.com/@ALRZFOQZL/climate-change-by-gymnasio-dikaion</a:t>
            </a:r>
            <a:endParaRPr lang="el-GR" dirty="0">
              <a:hlinkClick r:id="rId2"/>
            </a:endParaRPr>
          </a:p>
        </p:txBody>
      </p:sp>
      <p:pic>
        <p:nvPicPr>
          <p:cNvPr id="76801" name="Picture 1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467600" cy="44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 ΖΩΓΡΑΦΙΑ ΤΟΥ ΔΗΜΗΤΡΗ Γ.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https://twinspace.etwinning.net/files/collabspace/5/15/515/203515/images/b485297e7_opt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1500174"/>
            <a:ext cx="4381520" cy="451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tx2"/>
                </a:solidFill>
                <a:hlinkClick r:id="rId2"/>
              </a:rPr>
              <a:t>https://twinspace.etwinning.net/203515/home</a:t>
            </a:r>
            <a:endParaRPr lang="el-GR" u="sng" dirty="0" smtClean="0">
              <a:solidFill>
                <a:schemeClr val="tx2"/>
              </a:solidFill>
            </a:endParaRPr>
          </a:p>
          <a:p>
            <a:r>
              <a:rPr lang="el-GR" u="sng" dirty="0" smtClean="0">
                <a:solidFill>
                  <a:schemeClr val="tx2"/>
                </a:solidFill>
                <a:hlinkClick r:id="rId3"/>
              </a:rPr>
              <a:t>Project </a:t>
            </a:r>
            <a:r>
              <a:rPr lang="el-GR" u="sng" dirty="0" err="1" smtClean="0">
                <a:solidFill>
                  <a:schemeClr val="tx2"/>
                </a:solidFill>
                <a:hlinkClick r:id="rId3"/>
              </a:rPr>
              <a:t>Facebook</a:t>
            </a:r>
            <a:r>
              <a:rPr lang="el-GR" u="sng" dirty="0" smtClean="0">
                <a:solidFill>
                  <a:schemeClr val="tx2"/>
                </a:solidFill>
                <a:hlinkClick r:id="rId3"/>
              </a:rPr>
              <a:t> </a:t>
            </a:r>
            <a:r>
              <a:rPr lang="el-GR" u="sng" dirty="0" err="1" smtClean="0">
                <a:solidFill>
                  <a:schemeClr val="tx2"/>
                </a:solidFill>
                <a:hlinkClick r:id="rId3"/>
              </a:rPr>
              <a:t>Page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 </a:t>
            </a:r>
            <a:r>
              <a:rPr lang="el-GR" u="sng" dirty="0" smtClean="0">
                <a:solidFill>
                  <a:schemeClr val="tx2"/>
                </a:solidFill>
                <a:hlinkClick r:id="rId4"/>
              </a:rPr>
              <a:t>Project </a:t>
            </a:r>
            <a:r>
              <a:rPr lang="el-GR" u="sng" dirty="0" err="1" smtClean="0">
                <a:solidFill>
                  <a:schemeClr val="tx2"/>
                </a:solidFill>
                <a:hlinkClick r:id="rId4"/>
              </a:rPr>
              <a:t>Twitter</a:t>
            </a:r>
            <a:r>
              <a:rPr lang="el-GR" u="sng" dirty="0" smtClean="0">
                <a:solidFill>
                  <a:schemeClr val="tx2"/>
                </a:solidFill>
                <a:hlinkClick r:id="rId4"/>
              </a:rPr>
              <a:t> </a:t>
            </a:r>
            <a:r>
              <a:rPr lang="el-GR" u="sng" dirty="0" err="1" smtClean="0">
                <a:solidFill>
                  <a:schemeClr val="tx2"/>
                </a:solidFill>
                <a:hlinkClick r:id="rId4"/>
              </a:rPr>
              <a:t>Page</a:t>
            </a:r>
            <a:r>
              <a:rPr lang="el-GR" u="sng" dirty="0" smtClean="0">
                <a:solidFill>
                  <a:schemeClr val="tx2"/>
                </a:solidFill>
                <a:hlinkClick r:id="rId4"/>
              </a:rPr>
              <a:t> </a:t>
            </a:r>
            <a:r>
              <a:rPr lang="el-GR" u="sng" smtClean="0">
                <a:solidFill>
                  <a:schemeClr val="tx2"/>
                </a:solidFill>
                <a:hlinkClick r:id="rId4"/>
              </a:rPr>
              <a:t> </a:t>
            </a:r>
            <a:r>
              <a:rPr lang="el-GR" u="sng" smtClean="0">
                <a:solidFill>
                  <a:schemeClr val="tx2"/>
                </a:solidFill>
                <a:hlinkClick r:id="rId4"/>
              </a:rPr>
              <a:t> </a:t>
            </a:r>
            <a:endParaRPr lang="el-GR" u="sng" dirty="0" smtClean="0">
              <a:solidFill>
                <a:schemeClr val="tx2"/>
              </a:solidFill>
            </a:endParaRPr>
          </a:p>
          <a:p>
            <a:r>
              <a:rPr lang="el-GR" u="sng" dirty="0" smtClean="0">
                <a:solidFill>
                  <a:schemeClr val="tx2"/>
                </a:solidFill>
                <a:hlinkClick r:id="rId5"/>
              </a:rPr>
              <a:t>Project </a:t>
            </a:r>
            <a:r>
              <a:rPr lang="el-GR" u="sng" dirty="0" err="1" smtClean="0">
                <a:solidFill>
                  <a:schemeClr val="tx2"/>
                </a:solidFill>
                <a:hlinkClick r:id="rId5"/>
              </a:rPr>
              <a:t>Instagram</a:t>
            </a:r>
            <a:r>
              <a:rPr lang="el-GR" u="sng" dirty="0" smtClean="0">
                <a:solidFill>
                  <a:schemeClr val="tx2"/>
                </a:solidFill>
                <a:hlinkClick r:id="rId5"/>
              </a:rPr>
              <a:t> </a:t>
            </a:r>
            <a:r>
              <a:rPr lang="el-GR" u="sng" dirty="0" err="1" smtClean="0">
                <a:solidFill>
                  <a:schemeClr val="tx2"/>
                </a:solidFill>
                <a:hlinkClick r:id="rId5"/>
              </a:rPr>
              <a:t>Page</a:t>
            </a: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7572428" cy="350046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πρόγραμμα ασχολήθηκε με  την κλιματική αλλαγή, η οποία έχοντας σημαντικές αρνητικές επιπτώσεις στον πλανήτη μας, όπως η υπερθέρμανση ή η ψύξη του πλανήτη, οι ισχυρές βροχές, οι πλημμύρες, η τήξη των παγετώνων, η άνοδος της στάθμης της θάλασσας, η μείωση των αγροτικών περιοχών, τα οικοσυστήματα, οι μεταναστεύσεις, οι επιδημίες, καθίσταται ένα από τα σημαντικότερα προβλήματα του αιώνα μας.</a:t>
            </a:r>
          </a:p>
          <a:p>
            <a:r>
              <a:rPr lang="el-GR" dirty="0" smtClean="0"/>
              <a:t>Οι άνθρωποι καλύπτουν σχεδόν όλες τις βασικές τους ανάγκες άμεσα ή έμμεσα από τη φύση. Λαμβάνοντας υπόψη την υψηλή αλληλεπίδρασή μας με τη φύση, ζητήματα όπως η προστασία του οικοσυστήματός μας και η προσεκτική χρήση των φυσικών πόρων είναι πλέον πολύ σημαντικά.</a:t>
            </a:r>
          </a:p>
          <a:p>
            <a:r>
              <a:rPr lang="el-GR" dirty="0" smtClean="0"/>
              <a:t>Έτσι, είναι απαραίτητο  όλοι να αγαπήσουμε τη φύση και να νοιαστούμε για το περιβάλλον μας.</a:t>
            </a:r>
          </a:p>
          <a:p>
            <a:endParaRPr lang="el-GR" dirty="0"/>
          </a:p>
        </p:txBody>
      </p:sp>
      <p:sp>
        <p:nvSpPr>
          <p:cNvPr id="92162" name="AutoShape 2" descr="Κλιματική αλλαγή Ο μεγάλος κίνδυνος της εποχής μ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164" name="Picture 4" descr="Κλιματική αλλαγή Ο μεγάλος κίνδυνος της εποχής μα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00504"/>
            <a:ext cx="3452790" cy="2303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  <a:bevelB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ΞΕΚΙΝΩΝΤΑΣ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6885715" cy="38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5877272"/>
            <a:ext cx="664373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https://youtu.be/b9im9GaJQqA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ΓΝΩΡΙΜΙΑ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Ο ΤΟΠΟΣ ΜΑΣ</a:t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-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b="1" dirty="0" smtClean="0"/>
          </a:p>
          <a:p>
            <a:endParaRPr lang="el-GR" dirty="0" smtClean="0"/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endParaRPr lang="el-GR" sz="1400" b="1" u="sng" dirty="0" smtClean="0">
              <a:hlinkClick r:id="rId2"/>
            </a:endParaRPr>
          </a:p>
          <a:p>
            <a:r>
              <a:rPr lang="en-US" sz="1400" b="1" u="sng" dirty="0" smtClean="0">
                <a:hlinkClick r:id="rId2"/>
              </a:rPr>
              <a:t>https://www.youtube.com/watch?v=RPwF05neNW0</a:t>
            </a:r>
            <a:endParaRPr lang="el-GR" sz="14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ΣΧΟΛΕΙΟ ΜΑΣ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42468" y="2103679"/>
            <a:ext cx="6897063" cy="3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115616" y="58772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https://www.youtube.com/watch?v=CZA9pMvVuro</a:t>
            </a:r>
            <a:endParaRPr lang="el-GR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Η ΟΜΑΔΑ ΜΑΣ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https://twinspace.etwinning.net/files/collabspace/5/15/515/203515/images/c895ea8a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857364"/>
            <a:ext cx="7467600" cy="366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5528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s://twinspace.etwinning.net/files/collabspace/5/15/515/203515/images/b598d6944_op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32147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475656" y="63093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https://twinspace.etwinning.net/203515/pages/page/1811604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ΔΙΑΓΩΝΙΣΜΟΣ POSTER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Εικόνα" descr="Kalamara Chrysafenia_Gymnasio Dikaion_Greece_poster.jpg"/>
          <p:cNvPicPr>
            <a:picLocks noChangeAspect="1"/>
          </p:cNvPicPr>
          <p:nvPr/>
        </p:nvPicPr>
        <p:blipFill>
          <a:blip r:embed="rId2" cstate="print"/>
          <a:srcRect t="244" b="5493"/>
          <a:stretch>
            <a:fillRect/>
          </a:stretch>
        </p:blipFill>
        <p:spPr>
          <a:xfrm rot="5400000">
            <a:off x="-873024" y="2944670"/>
            <a:ext cx="5675074" cy="2928958"/>
          </a:xfrm>
          <a:prstGeom prst="rect">
            <a:avLst/>
          </a:prstGeom>
        </p:spPr>
      </p:pic>
      <p:pic>
        <p:nvPicPr>
          <p:cNvPr id="4" name="3 - Θέση περιεχομένου" descr="Kalamara Chrysafenia Gymnasio Dikaion Greece poster designed by Alexandros C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14311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99</Words>
  <Application>Microsoft Office PowerPoint</Application>
  <PresentationFormat>Προβολή στην οθόνη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Προεξοχή</vt:lpstr>
      <vt:lpstr> «Fight for green» </vt:lpstr>
      <vt:lpstr>Διαφάνεια 2</vt:lpstr>
      <vt:lpstr>Διαφάνεια 3</vt:lpstr>
      <vt:lpstr>ΞΕΚΙΝΩΝΤΑΣ </vt:lpstr>
      <vt:lpstr>ΓΝΩΡΙΜΙΑ Ο ΤΟΠΟΣ ΜΑΣ  -</vt:lpstr>
      <vt:lpstr>ΤΟ ΣΧΟΛΕΙΟ ΜΑΣ </vt:lpstr>
      <vt:lpstr>Η ΟΜΑΔΑ ΜΑΣ </vt:lpstr>
      <vt:lpstr>Διαφάνεια 8</vt:lpstr>
      <vt:lpstr>ΔΙΑΓΩΝΙΣΜΟΣ POSTER   </vt:lpstr>
      <vt:lpstr>Διαφάνεια 10</vt:lpstr>
      <vt:lpstr>ΔΙΑΓΩΝΙΣΜΟΣ LOGO </vt:lpstr>
      <vt:lpstr>Διαφάνεια 12</vt:lpstr>
      <vt:lpstr>Ημερολoγιο 2022 </vt:lpstr>
      <vt:lpstr>Διαφάνεια 14</vt:lpstr>
      <vt:lpstr>Συνεργαστηκαμε γραφοντασ ποιημα</vt:lpstr>
      <vt:lpstr>Διασκεδασαμε λυνοντασ puzzles</vt:lpstr>
      <vt:lpstr>Διαγωνισμοσ  γνωσεων στο kahoot</vt:lpstr>
      <vt:lpstr>ΔΗΜΙΟΥΡΓΗΣΑΜΕ  EBOOK  ΓΙΑ ΤΟ   Safe internet  </vt:lpstr>
      <vt:lpstr>Διαφάνεια 19</vt:lpstr>
      <vt:lpstr>Η ΠΑΡΟΥΣΙΑΣΗ ΜΑΣ ΓΙΑ ΤΗΝ ΚΛΙΜΑΤΙΚΗ ΑΛΛΑΓΗ </vt:lpstr>
      <vt:lpstr>   ΖΩΓΡΑΦΙΑ ΤΟΥ ΔΗΜΗΤΡΗ Γ. 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«Fight for green»</dc:title>
  <dc:creator>Student</dc:creator>
  <cp:lastModifiedBy>Student</cp:lastModifiedBy>
  <cp:revision>51</cp:revision>
  <dcterms:created xsi:type="dcterms:W3CDTF">2022-05-12T17:50:34Z</dcterms:created>
  <dcterms:modified xsi:type="dcterms:W3CDTF">2022-05-18T16:02:07Z</dcterms:modified>
</cp:coreProperties>
</file>