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27" name="PlaceHolder 2"/>
          <p:cNvSpPr>
            <a:spLocks noGrp="1"/>
          </p:cNvSpPr>
          <p:nvPr>
            <p:ph type="body"/>
          </p:nvPr>
        </p:nvSpPr>
        <p:spPr>
          <a:xfrm>
            <a:off x="457200" y="1600200"/>
            <a:ext cx="822924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28" name="PlaceHolder 3"/>
          <p:cNvSpPr>
            <a:spLocks noGrp="1"/>
          </p:cNvSpPr>
          <p:nvPr>
            <p:ph type="body"/>
          </p:nvPr>
        </p:nvSpPr>
        <p:spPr>
          <a:xfrm>
            <a:off x="457200" y="3964320"/>
            <a:ext cx="822924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30" name="PlaceHolder 2"/>
          <p:cNvSpPr>
            <a:spLocks noGrp="1"/>
          </p:cNvSpPr>
          <p:nvPr>
            <p:ph type="body"/>
          </p:nvPr>
        </p:nvSpPr>
        <p:spPr>
          <a:xfrm>
            <a:off x="45720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31" name="PlaceHolder 3"/>
          <p:cNvSpPr>
            <a:spLocks noGrp="1"/>
          </p:cNvSpPr>
          <p:nvPr>
            <p:ph type="body"/>
          </p:nvPr>
        </p:nvSpPr>
        <p:spPr>
          <a:xfrm>
            <a:off x="467424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32" name="PlaceHolder 4"/>
          <p:cNvSpPr>
            <a:spLocks noGrp="1"/>
          </p:cNvSpPr>
          <p:nvPr>
            <p:ph type="body"/>
          </p:nvPr>
        </p:nvSpPr>
        <p:spPr>
          <a:xfrm>
            <a:off x="457200" y="396432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33" name="PlaceHolder 5"/>
          <p:cNvSpPr>
            <a:spLocks noGrp="1"/>
          </p:cNvSpPr>
          <p:nvPr>
            <p:ph type="body"/>
          </p:nvPr>
        </p:nvSpPr>
        <p:spPr>
          <a:xfrm>
            <a:off x="4674240" y="396432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35" name="PlaceHolder 2"/>
          <p:cNvSpPr>
            <a:spLocks noGrp="1"/>
          </p:cNvSpPr>
          <p:nvPr>
            <p:ph type="body"/>
          </p:nvPr>
        </p:nvSpPr>
        <p:spPr>
          <a:xfrm>
            <a:off x="457200" y="160020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36" name="PlaceHolder 3"/>
          <p:cNvSpPr>
            <a:spLocks noGrp="1"/>
          </p:cNvSpPr>
          <p:nvPr>
            <p:ph type="body"/>
          </p:nvPr>
        </p:nvSpPr>
        <p:spPr>
          <a:xfrm>
            <a:off x="3239640" y="160020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37" name="PlaceHolder 4"/>
          <p:cNvSpPr>
            <a:spLocks noGrp="1"/>
          </p:cNvSpPr>
          <p:nvPr>
            <p:ph type="body"/>
          </p:nvPr>
        </p:nvSpPr>
        <p:spPr>
          <a:xfrm>
            <a:off x="6022080" y="160020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38" name="PlaceHolder 5"/>
          <p:cNvSpPr>
            <a:spLocks noGrp="1"/>
          </p:cNvSpPr>
          <p:nvPr>
            <p:ph type="body"/>
          </p:nvPr>
        </p:nvSpPr>
        <p:spPr>
          <a:xfrm>
            <a:off x="457200" y="396432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39" name="PlaceHolder 6"/>
          <p:cNvSpPr>
            <a:spLocks noGrp="1"/>
          </p:cNvSpPr>
          <p:nvPr>
            <p:ph type="body"/>
          </p:nvPr>
        </p:nvSpPr>
        <p:spPr>
          <a:xfrm>
            <a:off x="3239640" y="396432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40" name="PlaceHolder 7"/>
          <p:cNvSpPr>
            <a:spLocks noGrp="1"/>
          </p:cNvSpPr>
          <p:nvPr>
            <p:ph type="body"/>
          </p:nvPr>
        </p:nvSpPr>
        <p:spPr>
          <a:xfrm>
            <a:off x="6022080" y="396432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47" name="PlaceHolder 2"/>
          <p:cNvSpPr>
            <a:spLocks noGrp="1"/>
          </p:cNvSpPr>
          <p:nvPr>
            <p:ph type="subTitle"/>
          </p:nvPr>
        </p:nvSpPr>
        <p:spPr>
          <a:xfrm>
            <a:off x="457200" y="1600200"/>
            <a:ext cx="8229240" cy="452556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49" name="PlaceHolder 2"/>
          <p:cNvSpPr>
            <a:spLocks noGrp="1"/>
          </p:cNvSpPr>
          <p:nvPr>
            <p:ph type="body"/>
          </p:nvPr>
        </p:nvSpPr>
        <p:spPr>
          <a:xfrm>
            <a:off x="457200" y="1600200"/>
            <a:ext cx="8229240" cy="4525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51" name="PlaceHolder 2"/>
          <p:cNvSpPr>
            <a:spLocks noGrp="1"/>
          </p:cNvSpPr>
          <p:nvPr>
            <p:ph type="body"/>
          </p:nvPr>
        </p:nvSpPr>
        <p:spPr>
          <a:xfrm>
            <a:off x="457200" y="1600200"/>
            <a:ext cx="4015800" cy="4525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52" name="PlaceHolder 3"/>
          <p:cNvSpPr>
            <a:spLocks noGrp="1"/>
          </p:cNvSpPr>
          <p:nvPr>
            <p:ph type="body"/>
          </p:nvPr>
        </p:nvSpPr>
        <p:spPr>
          <a:xfrm>
            <a:off x="4674240" y="1600200"/>
            <a:ext cx="4015800" cy="4525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4680"/>
            <a:ext cx="8229240" cy="529776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56" name="PlaceHolder 2"/>
          <p:cNvSpPr>
            <a:spLocks noGrp="1"/>
          </p:cNvSpPr>
          <p:nvPr>
            <p:ph type="body"/>
          </p:nvPr>
        </p:nvSpPr>
        <p:spPr>
          <a:xfrm>
            <a:off x="45720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57" name="PlaceHolder 3"/>
          <p:cNvSpPr>
            <a:spLocks noGrp="1"/>
          </p:cNvSpPr>
          <p:nvPr>
            <p:ph type="body"/>
          </p:nvPr>
        </p:nvSpPr>
        <p:spPr>
          <a:xfrm>
            <a:off x="4674240" y="1600200"/>
            <a:ext cx="4015800" cy="4525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58" name="PlaceHolder 4"/>
          <p:cNvSpPr>
            <a:spLocks noGrp="1"/>
          </p:cNvSpPr>
          <p:nvPr>
            <p:ph type="body"/>
          </p:nvPr>
        </p:nvSpPr>
        <p:spPr>
          <a:xfrm>
            <a:off x="457200" y="396432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6" name="PlaceHolder 2"/>
          <p:cNvSpPr>
            <a:spLocks noGrp="1"/>
          </p:cNvSpPr>
          <p:nvPr>
            <p:ph type="subTitle"/>
          </p:nvPr>
        </p:nvSpPr>
        <p:spPr>
          <a:xfrm>
            <a:off x="457200" y="1600200"/>
            <a:ext cx="8229240" cy="452556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60" name="PlaceHolder 2"/>
          <p:cNvSpPr>
            <a:spLocks noGrp="1"/>
          </p:cNvSpPr>
          <p:nvPr>
            <p:ph type="body"/>
          </p:nvPr>
        </p:nvSpPr>
        <p:spPr>
          <a:xfrm>
            <a:off x="457200" y="1600200"/>
            <a:ext cx="4015800" cy="4525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61" name="PlaceHolder 3"/>
          <p:cNvSpPr>
            <a:spLocks noGrp="1"/>
          </p:cNvSpPr>
          <p:nvPr>
            <p:ph type="body"/>
          </p:nvPr>
        </p:nvSpPr>
        <p:spPr>
          <a:xfrm>
            <a:off x="467424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62" name="PlaceHolder 4"/>
          <p:cNvSpPr>
            <a:spLocks noGrp="1"/>
          </p:cNvSpPr>
          <p:nvPr>
            <p:ph type="body"/>
          </p:nvPr>
        </p:nvSpPr>
        <p:spPr>
          <a:xfrm>
            <a:off x="4674240" y="396432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64" name="PlaceHolder 2"/>
          <p:cNvSpPr>
            <a:spLocks noGrp="1"/>
          </p:cNvSpPr>
          <p:nvPr>
            <p:ph type="body"/>
          </p:nvPr>
        </p:nvSpPr>
        <p:spPr>
          <a:xfrm>
            <a:off x="45720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65" name="PlaceHolder 3"/>
          <p:cNvSpPr>
            <a:spLocks noGrp="1"/>
          </p:cNvSpPr>
          <p:nvPr>
            <p:ph type="body"/>
          </p:nvPr>
        </p:nvSpPr>
        <p:spPr>
          <a:xfrm>
            <a:off x="467424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66" name="PlaceHolder 4"/>
          <p:cNvSpPr>
            <a:spLocks noGrp="1"/>
          </p:cNvSpPr>
          <p:nvPr>
            <p:ph type="body"/>
          </p:nvPr>
        </p:nvSpPr>
        <p:spPr>
          <a:xfrm>
            <a:off x="457200" y="3964320"/>
            <a:ext cx="822924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68" name="PlaceHolder 2"/>
          <p:cNvSpPr>
            <a:spLocks noGrp="1"/>
          </p:cNvSpPr>
          <p:nvPr>
            <p:ph type="body"/>
          </p:nvPr>
        </p:nvSpPr>
        <p:spPr>
          <a:xfrm>
            <a:off x="457200" y="1600200"/>
            <a:ext cx="822924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69" name="PlaceHolder 3"/>
          <p:cNvSpPr>
            <a:spLocks noGrp="1"/>
          </p:cNvSpPr>
          <p:nvPr>
            <p:ph type="body"/>
          </p:nvPr>
        </p:nvSpPr>
        <p:spPr>
          <a:xfrm>
            <a:off x="457200" y="3964320"/>
            <a:ext cx="822924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71" name="PlaceHolder 2"/>
          <p:cNvSpPr>
            <a:spLocks noGrp="1"/>
          </p:cNvSpPr>
          <p:nvPr>
            <p:ph type="body"/>
          </p:nvPr>
        </p:nvSpPr>
        <p:spPr>
          <a:xfrm>
            <a:off x="45720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72" name="PlaceHolder 3"/>
          <p:cNvSpPr>
            <a:spLocks noGrp="1"/>
          </p:cNvSpPr>
          <p:nvPr>
            <p:ph type="body"/>
          </p:nvPr>
        </p:nvSpPr>
        <p:spPr>
          <a:xfrm>
            <a:off x="467424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73" name="PlaceHolder 4"/>
          <p:cNvSpPr>
            <a:spLocks noGrp="1"/>
          </p:cNvSpPr>
          <p:nvPr>
            <p:ph type="body"/>
          </p:nvPr>
        </p:nvSpPr>
        <p:spPr>
          <a:xfrm>
            <a:off x="457200" y="396432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74" name="PlaceHolder 5"/>
          <p:cNvSpPr>
            <a:spLocks noGrp="1"/>
          </p:cNvSpPr>
          <p:nvPr>
            <p:ph type="body"/>
          </p:nvPr>
        </p:nvSpPr>
        <p:spPr>
          <a:xfrm>
            <a:off x="4674240" y="396432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76" name="PlaceHolder 2"/>
          <p:cNvSpPr>
            <a:spLocks noGrp="1"/>
          </p:cNvSpPr>
          <p:nvPr>
            <p:ph type="body"/>
          </p:nvPr>
        </p:nvSpPr>
        <p:spPr>
          <a:xfrm>
            <a:off x="457200" y="160020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77" name="PlaceHolder 3"/>
          <p:cNvSpPr>
            <a:spLocks noGrp="1"/>
          </p:cNvSpPr>
          <p:nvPr>
            <p:ph type="body"/>
          </p:nvPr>
        </p:nvSpPr>
        <p:spPr>
          <a:xfrm>
            <a:off x="3239640" y="160020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78" name="PlaceHolder 4"/>
          <p:cNvSpPr>
            <a:spLocks noGrp="1"/>
          </p:cNvSpPr>
          <p:nvPr>
            <p:ph type="body"/>
          </p:nvPr>
        </p:nvSpPr>
        <p:spPr>
          <a:xfrm>
            <a:off x="6022080" y="160020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79" name="PlaceHolder 5"/>
          <p:cNvSpPr>
            <a:spLocks noGrp="1"/>
          </p:cNvSpPr>
          <p:nvPr>
            <p:ph type="body"/>
          </p:nvPr>
        </p:nvSpPr>
        <p:spPr>
          <a:xfrm>
            <a:off x="457200" y="396432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80" name="PlaceHolder 6"/>
          <p:cNvSpPr>
            <a:spLocks noGrp="1"/>
          </p:cNvSpPr>
          <p:nvPr>
            <p:ph type="body"/>
          </p:nvPr>
        </p:nvSpPr>
        <p:spPr>
          <a:xfrm>
            <a:off x="3239640" y="396432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81" name="PlaceHolder 7"/>
          <p:cNvSpPr>
            <a:spLocks noGrp="1"/>
          </p:cNvSpPr>
          <p:nvPr>
            <p:ph type="body"/>
          </p:nvPr>
        </p:nvSpPr>
        <p:spPr>
          <a:xfrm>
            <a:off x="6022080" y="3964320"/>
            <a:ext cx="264960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8" name="PlaceHolder 2"/>
          <p:cNvSpPr>
            <a:spLocks noGrp="1"/>
          </p:cNvSpPr>
          <p:nvPr>
            <p:ph type="body"/>
          </p:nvPr>
        </p:nvSpPr>
        <p:spPr>
          <a:xfrm>
            <a:off x="457200" y="1600200"/>
            <a:ext cx="8229240" cy="4525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10" name="PlaceHolder 2"/>
          <p:cNvSpPr>
            <a:spLocks noGrp="1"/>
          </p:cNvSpPr>
          <p:nvPr>
            <p:ph type="body"/>
          </p:nvPr>
        </p:nvSpPr>
        <p:spPr>
          <a:xfrm>
            <a:off x="457200" y="1600200"/>
            <a:ext cx="4015800" cy="4525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11" name="PlaceHolder 3"/>
          <p:cNvSpPr>
            <a:spLocks noGrp="1"/>
          </p:cNvSpPr>
          <p:nvPr>
            <p:ph type="body"/>
          </p:nvPr>
        </p:nvSpPr>
        <p:spPr>
          <a:xfrm>
            <a:off x="4674240" y="1600200"/>
            <a:ext cx="4015800" cy="4525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p:spPr>
        <p:txBody>
          <a:bodyPr lIns="0" rIns="0" tIns="0" bIns="0" anchor="ctr">
            <a:noAutofit/>
          </a:bodyPr>
          <a:p>
            <a:pPr algn="ctr"/>
            <a:endParaRPr b="0" lang="el-G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15" name="PlaceHolder 2"/>
          <p:cNvSpPr>
            <a:spLocks noGrp="1"/>
          </p:cNvSpPr>
          <p:nvPr>
            <p:ph type="body"/>
          </p:nvPr>
        </p:nvSpPr>
        <p:spPr>
          <a:xfrm>
            <a:off x="45720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16" name="PlaceHolder 3"/>
          <p:cNvSpPr>
            <a:spLocks noGrp="1"/>
          </p:cNvSpPr>
          <p:nvPr>
            <p:ph type="body"/>
          </p:nvPr>
        </p:nvSpPr>
        <p:spPr>
          <a:xfrm>
            <a:off x="4674240" y="1600200"/>
            <a:ext cx="4015800" cy="4525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17" name="PlaceHolder 4"/>
          <p:cNvSpPr>
            <a:spLocks noGrp="1"/>
          </p:cNvSpPr>
          <p:nvPr>
            <p:ph type="body"/>
          </p:nvPr>
        </p:nvSpPr>
        <p:spPr>
          <a:xfrm>
            <a:off x="457200" y="396432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19" name="PlaceHolder 2"/>
          <p:cNvSpPr>
            <a:spLocks noGrp="1"/>
          </p:cNvSpPr>
          <p:nvPr>
            <p:ph type="body"/>
          </p:nvPr>
        </p:nvSpPr>
        <p:spPr>
          <a:xfrm>
            <a:off x="457200" y="1600200"/>
            <a:ext cx="4015800" cy="4525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20" name="PlaceHolder 3"/>
          <p:cNvSpPr>
            <a:spLocks noGrp="1"/>
          </p:cNvSpPr>
          <p:nvPr>
            <p:ph type="body"/>
          </p:nvPr>
        </p:nvSpPr>
        <p:spPr>
          <a:xfrm>
            <a:off x="467424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21" name="PlaceHolder 4"/>
          <p:cNvSpPr>
            <a:spLocks noGrp="1"/>
          </p:cNvSpPr>
          <p:nvPr>
            <p:ph type="body"/>
          </p:nvPr>
        </p:nvSpPr>
        <p:spPr>
          <a:xfrm>
            <a:off x="4674240" y="396432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p:spPr>
        <p:txBody>
          <a:bodyPr lIns="0" rIns="0" tIns="0" bIns="0" anchor="ctr">
            <a:noAutofit/>
          </a:bodyPr>
          <a:p>
            <a:endParaRPr b="0" lang="el-GR" sz="1800" spc="-1" strike="noStrike">
              <a:solidFill>
                <a:srgbClr val="000000"/>
              </a:solidFill>
              <a:latin typeface="Times New Roman"/>
            </a:endParaRPr>
          </a:p>
        </p:txBody>
      </p:sp>
      <p:sp>
        <p:nvSpPr>
          <p:cNvPr id="23" name="PlaceHolder 2"/>
          <p:cNvSpPr>
            <a:spLocks noGrp="1"/>
          </p:cNvSpPr>
          <p:nvPr>
            <p:ph type="body"/>
          </p:nvPr>
        </p:nvSpPr>
        <p:spPr>
          <a:xfrm>
            <a:off x="45720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24" name="PlaceHolder 3"/>
          <p:cNvSpPr>
            <a:spLocks noGrp="1"/>
          </p:cNvSpPr>
          <p:nvPr>
            <p:ph type="body"/>
          </p:nvPr>
        </p:nvSpPr>
        <p:spPr>
          <a:xfrm>
            <a:off x="4674240" y="1600200"/>
            <a:ext cx="4015800" cy="2158560"/>
          </a:xfrm>
          <a:prstGeom prst="rect">
            <a:avLst/>
          </a:prstGeom>
        </p:spPr>
        <p:txBody>
          <a:bodyPr lIns="0" rIns="0" tIns="0" bIns="0">
            <a:normAutofit/>
          </a:bodyPr>
          <a:p>
            <a:endParaRPr b="0" lang="el-GR" sz="3200" spc="-1" strike="noStrike">
              <a:solidFill>
                <a:srgbClr val="000000"/>
              </a:solidFill>
              <a:latin typeface="Times New Roman"/>
            </a:endParaRPr>
          </a:p>
        </p:txBody>
      </p:sp>
      <p:sp>
        <p:nvSpPr>
          <p:cNvPr id="25" name="PlaceHolder 4"/>
          <p:cNvSpPr>
            <a:spLocks noGrp="1"/>
          </p:cNvSpPr>
          <p:nvPr>
            <p:ph type="body"/>
          </p:nvPr>
        </p:nvSpPr>
        <p:spPr>
          <a:xfrm>
            <a:off x="457200" y="3964320"/>
            <a:ext cx="8229240" cy="2158560"/>
          </a:xfrm>
          <a:prstGeom prst="rect">
            <a:avLst/>
          </a:prstGeom>
        </p:spPr>
        <p:txBody>
          <a:bodyPr lIns="0" rIns="0" tIns="0" bIns="0">
            <a:normAutofit/>
          </a:bodyPr>
          <a:p>
            <a:endParaRPr b="0" lang="el-GR" sz="3200" spc="-1" strike="noStrike">
              <a:solidFill>
                <a:srgbClr val="000000"/>
              </a:solidFill>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p:spPr>
        <p:txBody>
          <a:bodyPr anchor="ctr">
            <a:noAutofit/>
          </a:bodyPr>
          <a:p>
            <a:pPr algn="ctr">
              <a:lnSpc>
                <a:spcPct val="100000"/>
              </a:lnSpc>
            </a:pPr>
            <a:r>
              <a:rPr b="0" lang="el-GR" sz="4400" spc="-1" strike="noStrike">
                <a:solidFill>
                  <a:srgbClr val="000000"/>
                </a:solidFill>
                <a:latin typeface="Arial"/>
              </a:rPr>
              <a:t>Kλικ για επεξεργασία του τίτλου</a:t>
            </a:r>
            <a:endParaRPr b="0" lang="el-GR" sz="4400" spc="-1" strike="noStrike">
              <a:solidFill>
                <a:srgbClr val="000000"/>
              </a:solidFill>
              <a:latin typeface="Times New Roman"/>
            </a:endParaRPr>
          </a:p>
        </p:txBody>
      </p:sp>
      <p:sp>
        <p:nvSpPr>
          <p:cNvPr id="1" name="PlaceHolder 2"/>
          <p:cNvSpPr>
            <a:spLocks noGrp="1"/>
          </p:cNvSpPr>
          <p:nvPr>
            <p:ph type="dt"/>
          </p:nvPr>
        </p:nvSpPr>
        <p:spPr>
          <a:xfrm>
            <a:off x="457200" y="6356520"/>
            <a:ext cx="2133360" cy="364680"/>
          </a:xfrm>
          <a:prstGeom prst="rect">
            <a:avLst/>
          </a:prstGeom>
        </p:spPr>
        <p:txBody>
          <a:bodyPr anchor="ctr">
            <a:noAutofit/>
          </a:bodyPr>
          <a:p>
            <a:pPr>
              <a:lnSpc>
                <a:spcPct val="100000"/>
              </a:lnSpc>
            </a:pPr>
            <a:fld id="{55A61C9E-A130-4FC3-91C3-8B06C7D81B70}" type="datetime">
              <a:rPr b="0" lang="el-GR" sz="1200" spc="-1" strike="noStrike">
                <a:solidFill>
                  <a:srgbClr val="8b8b8b"/>
                </a:solidFill>
                <a:latin typeface="Times New Roman"/>
              </a:rPr>
              <a:t>23/5/2023</a:t>
            </a:fld>
            <a:endParaRPr b="0" lang="el-GR" sz="1200" spc="-1" strike="noStrike">
              <a:latin typeface="Times New Roman"/>
            </a:endParaRPr>
          </a:p>
        </p:txBody>
      </p:sp>
      <p:sp>
        <p:nvSpPr>
          <p:cNvPr id="2" name="PlaceHolder 3"/>
          <p:cNvSpPr>
            <a:spLocks noGrp="1"/>
          </p:cNvSpPr>
          <p:nvPr>
            <p:ph type="ftr"/>
          </p:nvPr>
        </p:nvSpPr>
        <p:spPr>
          <a:xfrm>
            <a:off x="3124080" y="6356520"/>
            <a:ext cx="2895120" cy="364680"/>
          </a:xfrm>
          <a:prstGeom prst="rect">
            <a:avLst/>
          </a:prstGeom>
        </p:spPr>
        <p:txBody>
          <a:bodyPr anchor="ctr">
            <a:noAutofit/>
          </a:bodyPr>
          <a:p>
            <a:endParaRPr b="0" lang="el-GR" sz="2400" spc="-1" strike="noStrike">
              <a:latin typeface="Times New Roman"/>
            </a:endParaRPr>
          </a:p>
        </p:txBody>
      </p:sp>
      <p:sp>
        <p:nvSpPr>
          <p:cNvPr id="3" name="PlaceHolder 4"/>
          <p:cNvSpPr>
            <a:spLocks noGrp="1"/>
          </p:cNvSpPr>
          <p:nvPr>
            <p:ph type="sldNum"/>
          </p:nvPr>
        </p:nvSpPr>
        <p:spPr>
          <a:xfrm>
            <a:off x="6553080" y="6356520"/>
            <a:ext cx="2133360" cy="364680"/>
          </a:xfrm>
          <a:prstGeom prst="rect">
            <a:avLst/>
          </a:prstGeom>
        </p:spPr>
        <p:txBody>
          <a:bodyPr anchor="ctr">
            <a:noAutofit/>
          </a:bodyPr>
          <a:p>
            <a:pPr algn="r">
              <a:lnSpc>
                <a:spcPct val="100000"/>
              </a:lnSpc>
            </a:pPr>
            <a:fld id="{0C5432D3-32F1-4C9C-9CFB-8C61A9E3144B}" type="slidenum">
              <a:rPr b="0" lang="el-GR" sz="1200" spc="-1" strike="noStrike">
                <a:solidFill>
                  <a:srgbClr val="8b8b8b"/>
                </a:solidFill>
                <a:latin typeface="Times New Roman"/>
              </a:rPr>
              <a:t>&lt;αριθμός&gt;</a:t>
            </a:fld>
            <a:endParaRPr b="0" lang="el-GR" sz="1200" spc="-1" strike="noStrike">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l-GR" sz="3200" spc="-1" strike="noStrike">
                <a:solidFill>
                  <a:srgbClr val="000000"/>
                </a:solidFill>
                <a:latin typeface="Times New Roman"/>
              </a:rPr>
              <a:t>Πατήστε για επεξεργασία της μορφής κειμένου διάρθρωσης</a:t>
            </a:r>
            <a:endParaRPr b="0" lang="el-GR" sz="3200" spc="-1" strike="noStrike">
              <a:solidFill>
                <a:srgbClr val="000000"/>
              </a:solidFill>
              <a:latin typeface="Times New Roman"/>
            </a:endParaRPr>
          </a:p>
          <a:p>
            <a:pPr lvl="1" marL="864000" indent="-324000">
              <a:spcBef>
                <a:spcPts val="1134"/>
              </a:spcBef>
              <a:buClr>
                <a:srgbClr val="000000"/>
              </a:buClr>
              <a:buSzPct val="75000"/>
              <a:buFont typeface="Symbol" charset="2"/>
              <a:buChar char=""/>
            </a:pPr>
            <a:r>
              <a:rPr b="0" lang="el-GR" sz="2400" spc="-1" strike="noStrike">
                <a:solidFill>
                  <a:srgbClr val="000000"/>
                </a:solidFill>
                <a:latin typeface="Times New Roman"/>
              </a:rPr>
              <a:t>Δεύτερο επίπεδο διάρθρωσης</a:t>
            </a:r>
            <a:endParaRPr b="0" lang="el-GR" sz="2400" spc="-1" strike="noStrike">
              <a:solidFill>
                <a:srgbClr val="000000"/>
              </a:solidFill>
              <a:latin typeface="Times New Roman"/>
            </a:endParaRPr>
          </a:p>
          <a:p>
            <a:pPr lvl="2" marL="1296000" indent="-288000">
              <a:spcBef>
                <a:spcPts val="850"/>
              </a:spcBef>
              <a:buClr>
                <a:srgbClr val="000000"/>
              </a:buClr>
              <a:buSzPct val="45000"/>
              <a:buFont typeface="Wingdings" charset="2"/>
              <a:buChar char=""/>
            </a:pPr>
            <a:r>
              <a:rPr b="0" lang="el-GR" sz="2000" spc="-1" strike="noStrike">
                <a:solidFill>
                  <a:srgbClr val="000000"/>
                </a:solidFill>
                <a:latin typeface="Times New Roman"/>
              </a:rPr>
              <a:t>Τρίτο επίπεδο διάρθρωσης</a:t>
            </a:r>
            <a:endParaRPr b="0" lang="el-GR" sz="2000" spc="-1" strike="noStrike">
              <a:solidFill>
                <a:srgbClr val="000000"/>
              </a:solidFill>
              <a:latin typeface="Times New Roman"/>
            </a:endParaRPr>
          </a:p>
          <a:p>
            <a:pPr lvl="3" marL="1728000" indent="-216000">
              <a:spcBef>
                <a:spcPts val="567"/>
              </a:spcBef>
              <a:buClr>
                <a:srgbClr val="000000"/>
              </a:buClr>
              <a:buSzPct val="75000"/>
              <a:buFont typeface="Symbol" charset="2"/>
              <a:buChar char=""/>
            </a:pPr>
            <a:r>
              <a:rPr b="0" lang="el-GR" sz="2000" spc="-1" strike="noStrike">
                <a:solidFill>
                  <a:srgbClr val="000000"/>
                </a:solidFill>
                <a:latin typeface="Times New Roman"/>
              </a:rPr>
              <a:t>Τέταρτο επίπεδο διάρθρωσης</a:t>
            </a:r>
            <a:endParaRPr b="0" lang="el-GR" sz="2000" spc="-1" strike="noStrike">
              <a:solidFill>
                <a:srgbClr val="000000"/>
              </a:solidFill>
              <a:latin typeface="Times New Roman"/>
            </a:endParaRPr>
          </a:p>
          <a:p>
            <a:pPr lvl="4" marL="2160000" indent="-216000">
              <a:spcBef>
                <a:spcPts val="283"/>
              </a:spcBef>
              <a:buClr>
                <a:srgbClr val="000000"/>
              </a:buClr>
              <a:buSzPct val="45000"/>
              <a:buFont typeface="Wingdings" charset="2"/>
              <a:buChar char=""/>
            </a:pPr>
            <a:r>
              <a:rPr b="0" lang="el-GR" sz="2000" spc="-1" strike="noStrike">
                <a:solidFill>
                  <a:srgbClr val="000000"/>
                </a:solidFill>
                <a:latin typeface="Times New Roman"/>
              </a:rPr>
              <a:t>Πέμπτο επίπεδο διάρθρωσης</a:t>
            </a:r>
            <a:endParaRPr b="0" lang="el-GR" sz="2000" spc="-1" strike="noStrike">
              <a:solidFill>
                <a:srgbClr val="000000"/>
              </a:solidFill>
              <a:latin typeface="Times New Roman"/>
            </a:endParaRPr>
          </a:p>
          <a:p>
            <a:pPr lvl="5" marL="2592000" indent="-216000">
              <a:spcBef>
                <a:spcPts val="283"/>
              </a:spcBef>
              <a:buClr>
                <a:srgbClr val="000000"/>
              </a:buClr>
              <a:buSzPct val="45000"/>
              <a:buFont typeface="Wingdings" charset="2"/>
              <a:buChar char=""/>
            </a:pPr>
            <a:r>
              <a:rPr b="0" lang="el-GR" sz="2000" spc="-1" strike="noStrike">
                <a:solidFill>
                  <a:srgbClr val="000000"/>
                </a:solidFill>
                <a:latin typeface="Times New Roman"/>
              </a:rPr>
              <a:t>Έκτο επίπεδο διάρθρωσης</a:t>
            </a:r>
            <a:endParaRPr b="0" lang="el-GR" sz="2000" spc="-1" strike="noStrike">
              <a:solidFill>
                <a:srgbClr val="000000"/>
              </a:solidFill>
              <a:latin typeface="Times New Roman"/>
            </a:endParaRPr>
          </a:p>
          <a:p>
            <a:pPr lvl="6" marL="3024000" indent="-216000">
              <a:spcBef>
                <a:spcPts val="283"/>
              </a:spcBef>
              <a:buClr>
                <a:srgbClr val="000000"/>
              </a:buClr>
              <a:buSzPct val="45000"/>
              <a:buFont typeface="Wingdings" charset="2"/>
              <a:buChar char=""/>
            </a:pPr>
            <a:r>
              <a:rPr b="0" lang="el-GR" sz="2000" spc="-1" strike="noStrike">
                <a:solidFill>
                  <a:srgbClr val="000000"/>
                </a:solidFill>
                <a:latin typeface="Times New Roman"/>
              </a:rPr>
              <a:t>Έβδομο επίπεδο διάρθρωσης</a:t>
            </a:r>
            <a:endParaRPr b="0" lang="el-GR" sz="20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4680"/>
            <a:ext cx="8229240" cy="1142640"/>
          </a:xfrm>
          <a:prstGeom prst="rect">
            <a:avLst/>
          </a:prstGeom>
        </p:spPr>
        <p:txBody>
          <a:bodyPr anchor="ctr">
            <a:noAutofit/>
          </a:bodyPr>
          <a:p>
            <a:pPr algn="ctr">
              <a:lnSpc>
                <a:spcPct val="100000"/>
              </a:lnSpc>
            </a:pPr>
            <a:r>
              <a:rPr b="0" lang="el-GR" sz="4400" spc="-1" strike="noStrike">
                <a:solidFill>
                  <a:srgbClr val="000000"/>
                </a:solidFill>
                <a:latin typeface="Arial"/>
              </a:rPr>
              <a:t>Kλικ για επεξεργασία του τίτλου</a:t>
            </a:r>
            <a:endParaRPr b="0" lang="el-GR" sz="4400" spc="-1" strike="noStrike">
              <a:solidFill>
                <a:srgbClr val="000000"/>
              </a:solidFill>
              <a:latin typeface="Times New Roman"/>
            </a:endParaRPr>
          </a:p>
        </p:txBody>
      </p:sp>
      <p:sp>
        <p:nvSpPr>
          <p:cNvPr id="42" name="PlaceHolder 2"/>
          <p:cNvSpPr>
            <a:spLocks noGrp="1"/>
          </p:cNvSpPr>
          <p:nvPr>
            <p:ph type="body"/>
          </p:nvPr>
        </p:nvSpPr>
        <p:spPr>
          <a:xfrm>
            <a:off x="457200" y="1600200"/>
            <a:ext cx="8229240" cy="4525560"/>
          </a:xfrm>
          <a:prstGeom prst="rect">
            <a:avLst/>
          </a:prstGeom>
        </p:spPr>
        <p:txBody>
          <a:bodyPr>
            <a:noAutofit/>
          </a:bodyPr>
          <a:p>
            <a:pPr marL="343080" indent="-342720">
              <a:lnSpc>
                <a:spcPct val="100000"/>
              </a:lnSpc>
              <a:spcBef>
                <a:spcPts val="641"/>
              </a:spcBef>
              <a:buClr>
                <a:srgbClr val="000000"/>
              </a:buClr>
              <a:buFont typeface="Arial"/>
              <a:buChar char="•"/>
            </a:pPr>
            <a:r>
              <a:rPr b="0" lang="el-GR" sz="3200" spc="-1" strike="noStrike">
                <a:solidFill>
                  <a:srgbClr val="000000"/>
                </a:solidFill>
                <a:latin typeface="Times New Roman"/>
              </a:rPr>
              <a:t>Kλικ για επεξεργασία των στυλ του υποδείγματος</a:t>
            </a:r>
            <a:endParaRPr b="0" lang="el-GR" sz="3200" spc="-1" strike="noStrike">
              <a:solidFill>
                <a:srgbClr val="000000"/>
              </a:solidFill>
              <a:latin typeface="Times New Roman"/>
            </a:endParaRPr>
          </a:p>
          <a:p>
            <a:pPr lvl="1" marL="743040" indent="-285480">
              <a:lnSpc>
                <a:spcPct val="100000"/>
              </a:lnSpc>
              <a:spcBef>
                <a:spcPts val="561"/>
              </a:spcBef>
              <a:buClr>
                <a:srgbClr val="000000"/>
              </a:buClr>
              <a:buFont typeface="Arial"/>
              <a:buChar char="–"/>
            </a:pPr>
            <a:r>
              <a:rPr b="0" lang="el-GR" sz="2800" spc="-1" strike="noStrike">
                <a:solidFill>
                  <a:srgbClr val="000000"/>
                </a:solidFill>
                <a:latin typeface="Times New Roman"/>
              </a:rPr>
              <a:t>Δεύτερου επιπέδου</a:t>
            </a:r>
            <a:endParaRPr b="0" lang="el-GR" sz="2800" spc="-1" strike="noStrike">
              <a:solidFill>
                <a:srgbClr val="000000"/>
              </a:solidFill>
              <a:latin typeface="Times New Roman"/>
            </a:endParaRPr>
          </a:p>
          <a:p>
            <a:pPr lvl="2" marL="1143000" indent="-228240">
              <a:lnSpc>
                <a:spcPct val="100000"/>
              </a:lnSpc>
              <a:spcBef>
                <a:spcPts val="479"/>
              </a:spcBef>
              <a:buClr>
                <a:srgbClr val="000000"/>
              </a:buClr>
              <a:buFont typeface="Arial"/>
              <a:buChar char="•"/>
            </a:pPr>
            <a:r>
              <a:rPr b="0" lang="el-GR" sz="2400" spc="-1" strike="noStrike">
                <a:solidFill>
                  <a:srgbClr val="000000"/>
                </a:solidFill>
                <a:latin typeface="Times New Roman"/>
              </a:rPr>
              <a:t>Τρίτου επιπέδου</a:t>
            </a:r>
            <a:endParaRPr b="0" lang="el-GR" sz="2400" spc="-1" strike="noStrike">
              <a:solidFill>
                <a:srgbClr val="000000"/>
              </a:solidFill>
              <a:latin typeface="Times New Roman"/>
            </a:endParaRPr>
          </a:p>
          <a:p>
            <a:pPr lvl="3" marL="1600200" indent="-228240">
              <a:lnSpc>
                <a:spcPct val="100000"/>
              </a:lnSpc>
              <a:spcBef>
                <a:spcPts val="400"/>
              </a:spcBef>
              <a:buClr>
                <a:srgbClr val="000000"/>
              </a:buClr>
              <a:buFont typeface="Arial"/>
              <a:buChar char="–"/>
            </a:pPr>
            <a:r>
              <a:rPr b="0" lang="el-GR" sz="2000" spc="-1" strike="noStrike">
                <a:solidFill>
                  <a:srgbClr val="000000"/>
                </a:solidFill>
                <a:latin typeface="Times New Roman"/>
              </a:rPr>
              <a:t>Τέταρτου επιπέδου</a:t>
            </a:r>
            <a:endParaRPr b="0" lang="el-GR" sz="2000" spc="-1" strike="noStrike">
              <a:solidFill>
                <a:srgbClr val="000000"/>
              </a:solidFill>
              <a:latin typeface="Times New Roman"/>
            </a:endParaRPr>
          </a:p>
          <a:p>
            <a:pPr lvl="4" marL="2057400" indent="-228240">
              <a:lnSpc>
                <a:spcPct val="100000"/>
              </a:lnSpc>
              <a:spcBef>
                <a:spcPts val="400"/>
              </a:spcBef>
              <a:buClr>
                <a:srgbClr val="000000"/>
              </a:buClr>
              <a:buFont typeface="Arial"/>
              <a:buChar char="»"/>
            </a:pPr>
            <a:r>
              <a:rPr b="0" lang="el-GR" sz="2000" spc="-1" strike="noStrike">
                <a:solidFill>
                  <a:srgbClr val="000000"/>
                </a:solidFill>
                <a:latin typeface="Times New Roman"/>
              </a:rPr>
              <a:t>Πέμπτου επιπέδου</a:t>
            </a:r>
            <a:endParaRPr b="0" lang="el-GR" sz="2000" spc="-1" strike="noStrike">
              <a:solidFill>
                <a:srgbClr val="000000"/>
              </a:solidFill>
              <a:latin typeface="Times New Roman"/>
            </a:endParaRPr>
          </a:p>
        </p:txBody>
      </p:sp>
      <p:sp>
        <p:nvSpPr>
          <p:cNvPr id="43" name="PlaceHolder 3"/>
          <p:cNvSpPr>
            <a:spLocks noGrp="1"/>
          </p:cNvSpPr>
          <p:nvPr>
            <p:ph type="dt"/>
          </p:nvPr>
        </p:nvSpPr>
        <p:spPr>
          <a:xfrm>
            <a:off x="457200" y="6356520"/>
            <a:ext cx="2133360" cy="364680"/>
          </a:xfrm>
          <a:prstGeom prst="rect">
            <a:avLst/>
          </a:prstGeom>
        </p:spPr>
        <p:txBody>
          <a:bodyPr anchor="ctr">
            <a:noAutofit/>
          </a:bodyPr>
          <a:p>
            <a:pPr>
              <a:lnSpc>
                <a:spcPct val="100000"/>
              </a:lnSpc>
            </a:pPr>
            <a:fld id="{A4B16B48-36A3-4A56-947F-4FB4675EBB00}" type="datetime">
              <a:rPr b="0" lang="el-GR" sz="1200" spc="-1" strike="noStrike">
                <a:solidFill>
                  <a:srgbClr val="8b8b8b"/>
                </a:solidFill>
                <a:latin typeface="Times New Roman"/>
              </a:rPr>
              <a:t>23/5/2023</a:t>
            </a:fld>
            <a:endParaRPr b="0" lang="el-GR" sz="1200" spc="-1" strike="noStrike">
              <a:latin typeface="Times New Roman"/>
            </a:endParaRPr>
          </a:p>
        </p:txBody>
      </p:sp>
      <p:sp>
        <p:nvSpPr>
          <p:cNvPr id="44" name="PlaceHolder 4"/>
          <p:cNvSpPr>
            <a:spLocks noGrp="1"/>
          </p:cNvSpPr>
          <p:nvPr>
            <p:ph type="ftr"/>
          </p:nvPr>
        </p:nvSpPr>
        <p:spPr>
          <a:xfrm>
            <a:off x="3124080" y="6356520"/>
            <a:ext cx="2895120" cy="364680"/>
          </a:xfrm>
          <a:prstGeom prst="rect">
            <a:avLst/>
          </a:prstGeom>
        </p:spPr>
        <p:txBody>
          <a:bodyPr anchor="ctr">
            <a:noAutofit/>
          </a:bodyPr>
          <a:p>
            <a:endParaRPr b="0" lang="el-GR" sz="2400" spc="-1" strike="noStrike">
              <a:latin typeface="Times New Roman"/>
            </a:endParaRPr>
          </a:p>
        </p:txBody>
      </p:sp>
      <p:sp>
        <p:nvSpPr>
          <p:cNvPr id="45" name="PlaceHolder 5"/>
          <p:cNvSpPr>
            <a:spLocks noGrp="1"/>
          </p:cNvSpPr>
          <p:nvPr>
            <p:ph type="sldNum"/>
          </p:nvPr>
        </p:nvSpPr>
        <p:spPr>
          <a:xfrm>
            <a:off x="6553080" y="6356520"/>
            <a:ext cx="2133360" cy="364680"/>
          </a:xfrm>
          <a:prstGeom prst="rect">
            <a:avLst/>
          </a:prstGeom>
        </p:spPr>
        <p:txBody>
          <a:bodyPr anchor="ctr">
            <a:noAutofit/>
          </a:bodyPr>
          <a:p>
            <a:pPr algn="r">
              <a:lnSpc>
                <a:spcPct val="100000"/>
              </a:lnSpc>
            </a:pPr>
            <a:fld id="{EBF38A6A-4020-4C94-8BAD-194D0015E928}" type="slidenum">
              <a:rPr b="0" lang="el-GR" sz="1200" spc="-1" strike="noStrike">
                <a:solidFill>
                  <a:srgbClr val="8b8b8b"/>
                </a:solidFill>
                <a:latin typeface="Times New Roman"/>
              </a:rPr>
              <a:t>&lt;αριθμός&gt;</a:t>
            </a:fld>
            <a:endParaRPr b="0" lang="el-GR"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TextShape 1"/>
          <p:cNvSpPr txBox="1"/>
          <p:nvPr/>
        </p:nvSpPr>
        <p:spPr>
          <a:xfrm>
            <a:off x="685800" y="2130480"/>
            <a:ext cx="7772040" cy="1469520"/>
          </a:xfrm>
          <a:prstGeom prst="rect">
            <a:avLst/>
          </a:prstGeom>
          <a:noFill/>
          <a:ln>
            <a:noFill/>
          </a:ln>
        </p:spPr>
        <p:txBody>
          <a:bodyPr anchor="ctr">
            <a:noAutofit/>
          </a:bodyPr>
          <a:p>
            <a:pPr algn="ctr">
              <a:lnSpc>
                <a:spcPct val="100000"/>
              </a:lnSpc>
            </a:pPr>
            <a:r>
              <a:rPr b="0" lang="el-GR" sz="4400" spc="-1" strike="noStrike">
                <a:solidFill>
                  <a:srgbClr val="93cddd"/>
                </a:solidFill>
                <a:latin typeface="Arial"/>
              </a:rPr>
              <a:t>ΠΑΡΑΠΛΗΡΟΦΌΡΗΣΗ </a:t>
            </a:r>
            <a:endParaRPr b="0" lang="el-GR" sz="4400" spc="-1" strike="noStrike">
              <a:solidFill>
                <a:srgbClr val="000000"/>
              </a:solidFill>
              <a:latin typeface="Times New Roman"/>
            </a:endParaRPr>
          </a:p>
        </p:txBody>
      </p:sp>
      <p:sp>
        <p:nvSpPr>
          <p:cNvPr id="83" name="TextShape 2"/>
          <p:cNvSpPr txBox="1"/>
          <p:nvPr/>
        </p:nvSpPr>
        <p:spPr>
          <a:xfrm>
            <a:off x="1371600" y="3886200"/>
            <a:ext cx="6400440" cy="1752120"/>
          </a:xfrm>
          <a:prstGeom prst="rect">
            <a:avLst/>
          </a:prstGeom>
          <a:noFill/>
          <a:ln>
            <a:noFill/>
          </a:ln>
        </p:spPr>
        <p:txBody>
          <a:bodyPr>
            <a:noAutofit/>
          </a:bodyPr>
          <a:p>
            <a:pPr algn="ctr"/>
            <a:r>
              <a:rPr b="1" lang="el-GR" sz="1800" spc="-1" strike="noStrike">
                <a:latin typeface="Arial"/>
              </a:rPr>
              <a:t>Μπακόλα Σεβαστή</a:t>
            </a:r>
            <a:endParaRPr b="1" lang="el-GR" sz="1800" spc="-1" strike="noStrike">
              <a:latin typeface="Arial"/>
            </a:endParaRPr>
          </a:p>
          <a:p>
            <a:pPr algn="ctr"/>
            <a:r>
              <a:rPr b="1" lang="el-GR" sz="1800" spc="-1" strike="noStrike">
                <a:latin typeface="Arial"/>
              </a:rPr>
              <a:t>Ιωάννου Ειρήνη</a:t>
            </a:r>
            <a:endParaRPr b="1" lang="el-GR" sz="1800" spc="-1" strike="noStrike">
              <a:latin typeface="Arial"/>
            </a:endParaRPr>
          </a:p>
          <a:p>
            <a:pPr algn="ctr"/>
            <a:r>
              <a:rPr b="1" lang="el-GR" sz="1800" spc="-1" strike="noStrike">
                <a:latin typeface="Arial"/>
              </a:rPr>
              <a:t>Τζίμα Ελένη</a:t>
            </a:r>
            <a:endParaRPr b="1" lang="el-GR" sz="1800" spc="-1" strike="noStrike">
              <a:latin typeface="Arial"/>
            </a:endParaRPr>
          </a:p>
          <a:p>
            <a:pPr algn="ctr"/>
            <a:r>
              <a:rPr b="1" lang="el-GR" sz="1800" spc="-1" strike="noStrike">
                <a:latin typeface="Arial"/>
              </a:rPr>
              <a:t>Μιχαλοπούλου Παναγιώτα</a:t>
            </a:r>
            <a:endParaRPr b="1" lang="el-GR" sz="1800" spc="-1" strike="noStrike">
              <a:latin typeface="Arial"/>
            </a:endParaRPr>
          </a:p>
          <a:p>
            <a:pPr algn="ctr"/>
            <a:r>
              <a:rPr b="1" lang="el-GR" sz="1800" spc="-1" strike="noStrike">
                <a:latin typeface="Arial"/>
              </a:rPr>
              <a:t>Μουεντίνι Εμιλιάνο</a:t>
            </a:r>
            <a:endParaRPr b="1" lang="el-GR" sz="1800" spc="-1" strike="noStrike">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TextShape 1"/>
          <p:cNvSpPr txBox="1"/>
          <p:nvPr/>
        </p:nvSpPr>
        <p:spPr>
          <a:xfrm>
            <a:off x="457200" y="274680"/>
            <a:ext cx="8229240" cy="1142640"/>
          </a:xfrm>
          <a:prstGeom prst="rect">
            <a:avLst/>
          </a:prstGeom>
          <a:noFill/>
          <a:ln>
            <a:noFill/>
          </a:ln>
        </p:spPr>
        <p:txBody>
          <a:bodyPr anchor="ctr">
            <a:noAutofit/>
          </a:bodyPr>
          <a:p>
            <a:pPr algn="ctr">
              <a:lnSpc>
                <a:spcPct val="100000"/>
              </a:lnSpc>
            </a:pPr>
            <a:r>
              <a:rPr b="0" lang="el-GR" sz="4400" spc="-1" strike="noStrike">
                <a:solidFill>
                  <a:srgbClr val="000000"/>
                </a:solidFill>
                <a:latin typeface="Arial"/>
              </a:rPr>
              <a:t>Τι είναι η παραπληροφόρηση.</a:t>
            </a:r>
            <a:endParaRPr b="0" lang="el-GR" sz="4400" spc="-1" strike="noStrike">
              <a:solidFill>
                <a:srgbClr val="000000"/>
              </a:solidFill>
              <a:latin typeface="Times New Roman"/>
            </a:endParaRPr>
          </a:p>
        </p:txBody>
      </p:sp>
      <p:sp>
        <p:nvSpPr>
          <p:cNvPr id="85" name="TextShape 2"/>
          <p:cNvSpPr txBox="1"/>
          <p:nvPr/>
        </p:nvSpPr>
        <p:spPr>
          <a:xfrm>
            <a:off x="457200" y="1600200"/>
            <a:ext cx="8229240" cy="4525560"/>
          </a:xfrm>
          <a:prstGeom prst="rect">
            <a:avLst/>
          </a:prstGeom>
          <a:noFill/>
          <a:ln>
            <a:noFill/>
          </a:ln>
        </p:spPr>
        <p:txBody>
          <a:bodyPr>
            <a:normAutofit/>
          </a:bodyPr>
          <a:p>
            <a:pPr marL="343080" indent="-342720">
              <a:lnSpc>
                <a:spcPct val="100000"/>
              </a:lnSpc>
              <a:spcBef>
                <a:spcPts val="641"/>
              </a:spcBef>
              <a:tabLst>
                <a:tab algn="l" pos="0"/>
              </a:tabLst>
            </a:pPr>
            <a:r>
              <a:rPr b="0" lang="el-GR" sz="3200" spc="-1" strike="noStrike">
                <a:solidFill>
                  <a:srgbClr val="000000"/>
                </a:solidFill>
                <a:latin typeface="Times New Roman"/>
              </a:rPr>
              <a:t> </a:t>
            </a:r>
            <a:r>
              <a:rPr b="0" lang="el-GR" sz="2400" spc="-1" strike="noStrike">
                <a:solidFill>
                  <a:srgbClr val="000000"/>
                </a:solidFill>
                <a:latin typeface="Times New Roman"/>
              </a:rPr>
              <a:t>     </a:t>
            </a:r>
            <a:r>
              <a:rPr b="0" lang="el-GR" sz="2400" spc="-1" strike="noStrike">
                <a:solidFill>
                  <a:srgbClr val="000000"/>
                </a:solidFill>
                <a:latin typeface="Times New Roman"/>
              </a:rPr>
              <a:t>Η παραπληροφόρηση  είναι ευρύτερη έννοια από τις ψευδείς ειδήσεις (τα “fake news”) και σε γενικές γραμμές μπορεί να οριστεί ως οποιαδήποτε επαληθεύσιμα</a:t>
            </a:r>
            <a:r>
              <a:rPr b="1" lang="el-GR" sz="2400" spc="-1" strike="noStrike">
                <a:solidFill>
                  <a:srgbClr val="000000"/>
                </a:solidFill>
                <a:latin typeface="Times New Roman"/>
              </a:rPr>
              <a:t> </a:t>
            </a:r>
            <a:r>
              <a:rPr b="0" lang="el-GR" sz="2400" spc="-1" strike="noStrike">
                <a:solidFill>
                  <a:srgbClr val="000000"/>
                </a:solidFill>
                <a:latin typeface="Times New Roman"/>
              </a:rPr>
              <a:t>ψευδής ή παραπλανητική πληροφορία που δημιουργείται και διαδίδεται για οικονομικό όφελος ή για την </a:t>
            </a:r>
            <a:r>
              <a:rPr b="0" i="1" lang="el-GR" sz="2400" spc="-1" strike="noStrike">
                <a:solidFill>
                  <a:srgbClr val="000000"/>
                </a:solidFill>
                <a:latin typeface="Times New Roman"/>
              </a:rPr>
              <a:t>εσκεμμένη</a:t>
            </a:r>
            <a:r>
              <a:rPr b="0" lang="el-GR" sz="2400" spc="-1" strike="noStrike">
                <a:solidFill>
                  <a:srgbClr val="000000"/>
                </a:solidFill>
                <a:latin typeface="Times New Roman"/>
              </a:rPr>
              <a:t> εξαπάτηση του κοινού και η οποία μπορεί να προκαλέσει δημόσια βλάβη</a:t>
            </a:r>
            <a:r>
              <a:rPr b="0" lang="en-US" sz="2400" spc="-1" strike="noStrike">
                <a:solidFill>
                  <a:srgbClr val="000000"/>
                </a:solidFill>
                <a:latin typeface="Times New Roman"/>
              </a:rPr>
              <a:t>.</a:t>
            </a:r>
            <a:endParaRPr b="0" lang="el-GR" sz="2400" spc="-1" strike="noStrike">
              <a:solidFill>
                <a:srgbClr val="000000"/>
              </a:solidFill>
              <a:latin typeface="Times New Roman"/>
            </a:endParaRPr>
          </a:p>
          <a:p>
            <a:pPr>
              <a:lnSpc>
                <a:spcPct val="100000"/>
              </a:lnSpc>
              <a:spcBef>
                <a:spcPts val="641"/>
              </a:spcBef>
              <a:tabLst>
                <a:tab algn="l" pos="0"/>
              </a:tabLst>
            </a:pPr>
            <a:endParaRPr b="0" lang="el-GR" sz="24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TextShape 1"/>
          <p:cNvSpPr txBox="1"/>
          <p:nvPr/>
        </p:nvSpPr>
        <p:spPr>
          <a:xfrm>
            <a:off x="457200" y="274680"/>
            <a:ext cx="8229240" cy="1142640"/>
          </a:xfrm>
          <a:prstGeom prst="rect">
            <a:avLst/>
          </a:prstGeom>
          <a:noFill/>
          <a:ln>
            <a:noFill/>
          </a:ln>
        </p:spPr>
        <p:txBody>
          <a:bodyPr anchor="ctr">
            <a:noAutofit/>
          </a:bodyPr>
          <a:p>
            <a:endParaRPr b="0" lang="el-GR" sz="1800" spc="-1" strike="noStrike">
              <a:solidFill>
                <a:srgbClr val="000000"/>
              </a:solidFill>
              <a:latin typeface="Times New Roman"/>
            </a:endParaRPr>
          </a:p>
        </p:txBody>
      </p:sp>
      <p:sp>
        <p:nvSpPr>
          <p:cNvPr id="87" name="TextShape 2"/>
          <p:cNvSpPr txBox="1"/>
          <p:nvPr/>
        </p:nvSpPr>
        <p:spPr>
          <a:xfrm>
            <a:off x="457200" y="1600200"/>
            <a:ext cx="8229240" cy="4525560"/>
          </a:xfrm>
          <a:prstGeom prst="rect">
            <a:avLst/>
          </a:prstGeom>
          <a:noFill/>
          <a:ln>
            <a:noFill/>
          </a:ln>
        </p:spPr>
        <p:txBody>
          <a:bodyPr>
            <a:normAutofit/>
          </a:bodyPr>
          <a:p>
            <a:pPr marL="343080" indent="-342720">
              <a:lnSpc>
                <a:spcPct val="100000"/>
              </a:lnSpc>
              <a:spcBef>
                <a:spcPts val="479"/>
              </a:spcBef>
              <a:tabLst>
                <a:tab algn="l" pos="0"/>
              </a:tabLst>
            </a:pPr>
            <a:r>
              <a:rPr b="0" lang="en-US" sz="2400" spc="-1" strike="noStrike">
                <a:solidFill>
                  <a:srgbClr val="000000"/>
                </a:solidFill>
                <a:latin typeface="Times New Roman"/>
              </a:rPr>
              <a:t>  </a:t>
            </a:r>
            <a:endParaRPr b="0" lang="el-GR" sz="2400" spc="-1" strike="noStrike">
              <a:solidFill>
                <a:srgbClr val="000000"/>
              </a:solidFill>
              <a:latin typeface="Times New Roman"/>
            </a:endParaRPr>
          </a:p>
          <a:p>
            <a:pPr marL="343080" indent="-342720">
              <a:lnSpc>
                <a:spcPct val="100000"/>
              </a:lnSpc>
              <a:spcBef>
                <a:spcPts val="479"/>
              </a:spcBef>
              <a:tabLst>
                <a:tab algn="l" pos="0"/>
              </a:tabLst>
            </a:pPr>
            <a:r>
              <a:rPr b="0" lang="en-US" sz="2400" spc="-1" strike="noStrike">
                <a:solidFill>
                  <a:srgbClr val="000000"/>
                </a:solidFill>
                <a:latin typeface="Times New Roman"/>
              </a:rPr>
              <a:t> </a:t>
            </a:r>
            <a:r>
              <a:rPr b="0" lang="el-GR" sz="2400" spc="-1" strike="noStrike">
                <a:solidFill>
                  <a:srgbClr val="000000"/>
                </a:solidFill>
                <a:latin typeface="Times New Roman"/>
              </a:rPr>
              <a:t>Βασικό χαρακτηριστικό είναι ότι στοχεύει στην παραπλάνηση ή την σύγχυση του αναγνώστη.  Αυτό επιτυγχάνεται με το να παρατίθενται πραγματικά  μαζί με κατασκευασμένα στοιχεία, συχνά μέσω της χρήσης παλιότερων  εικόνων και βίντεο που παρουσιάζονται αποκομμένα από το ευρύτερο πλαίσιό τους.</a:t>
            </a:r>
            <a:endParaRPr b="0" lang="el-GR" sz="2400" spc="-1" strike="noStrike">
              <a:solidFill>
                <a:srgbClr val="000000"/>
              </a:solidFill>
              <a:latin typeface="Times New Roman"/>
            </a:endParaRPr>
          </a:p>
          <a:p>
            <a:pPr marL="343080" indent="-342720">
              <a:lnSpc>
                <a:spcPct val="100000"/>
              </a:lnSpc>
              <a:spcBef>
                <a:spcPts val="479"/>
              </a:spcBef>
              <a:tabLst>
                <a:tab algn="l" pos="0"/>
              </a:tabLst>
            </a:pPr>
            <a:r>
              <a:rPr b="0" lang="el-GR" sz="2400" spc="-1" strike="noStrike">
                <a:solidFill>
                  <a:srgbClr val="000000"/>
                </a:solidFill>
                <a:latin typeface="Times New Roman"/>
              </a:rPr>
              <a:t> </a:t>
            </a:r>
            <a:endParaRPr b="0" lang="el-GR" sz="24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TextShape 1"/>
          <p:cNvSpPr txBox="1"/>
          <p:nvPr/>
        </p:nvSpPr>
        <p:spPr>
          <a:xfrm>
            <a:off x="457200" y="274680"/>
            <a:ext cx="8229240" cy="1142640"/>
          </a:xfrm>
          <a:prstGeom prst="rect">
            <a:avLst/>
          </a:prstGeom>
          <a:noFill/>
          <a:ln>
            <a:noFill/>
          </a:ln>
        </p:spPr>
        <p:txBody>
          <a:bodyPr anchor="ctr">
            <a:normAutofit fontScale="76000"/>
          </a:bodyPr>
          <a:p>
            <a:pPr algn="ctr">
              <a:lnSpc>
                <a:spcPct val="100000"/>
              </a:lnSpc>
            </a:pPr>
            <a:r>
              <a:rPr b="0" lang="el-GR" sz="4400" spc="-1" strike="noStrike">
                <a:solidFill>
                  <a:srgbClr val="000000"/>
                </a:solidFill>
                <a:latin typeface="Arial"/>
              </a:rPr>
              <a:t>Μέσα διάδοσης παραπληροφόρησης.</a:t>
            </a:r>
            <a:endParaRPr b="0" lang="el-GR" sz="4400" spc="-1" strike="noStrike">
              <a:solidFill>
                <a:srgbClr val="000000"/>
              </a:solidFill>
              <a:latin typeface="Times New Roman"/>
            </a:endParaRPr>
          </a:p>
        </p:txBody>
      </p:sp>
      <p:sp>
        <p:nvSpPr>
          <p:cNvPr id="89" name="TextShape 2"/>
          <p:cNvSpPr txBox="1"/>
          <p:nvPr/>
        </p:nvSpPr>
        <p:spPr>
          <a:xfrm>
            <a:off x="457200" y="1600200"/>
            <a:ext cx="8229240" cy="4525560"/>
          </a:xfrm>
          <a:prstGeom prst="rect">
            <a:avLst/>
          </a:prstGeom>
          <a:noFill/>
          <a:ln>
            <a:noFill/>
          </a:ln>
        </p:spPr>
        <p:txBody>
          <a:bodyPr>
            <a:normAutofit fontScale="77000"/>
          </a:bodyPr>
          <a:p>
            <a:pPr marL="343080" indent="-342720">
              <a:lnSpc>
                <a:spcPct val="100000"/>
              </a:lnSpc>
              <a:spcBef>
                <a:spcPts val="641"/>
              </a:spcBef>
              <a:tabLst>
                <a:tab algn="l" pos="0"/>
              </a:tabLst>
            </a:pPr>
            <a:r>
              <a:rPr b="0" lang="el-GR" sz="3200" spc="-1" strike="noStrike">
                <a:solidFill>
                  <a:srgbClr val="000000"/>
                </a:solidFill>
                <a:latin typeface="Times New Roman"/>
              </a:rPr>
              <a:t>     </a:t>
            </a:r>
            <a:r>
              <a:rPr b="0" lang="el-GR" sz="3200" spc="-1" strike="noStrike">
                <a:solidFill>
                  <a:srgbClr val="000000"/>
                </a:solidFill>
                <a:latin typeface="Times New Roman"/>
              </a:rPr>
              <a:t>Κάποιοι τρόποι διάδοσης της παραπληροφόρησης είναι τα έξης</a:t>
            </a:r>
            <a:r>
              <a:rPr b="0" lang="en-US" sz="3200" spc="-1" strike="noStrike">
                <a:solidFill>
                  <a:srgbClr val="000000"/>
                </a:solidFill>
                <a:latin typeface="Times New Roman"/>
              </a:rPr>
              <a:t>:</a:t>
            </a:r>
            <a:endParaRPr b="0" lang="el-GR" sz="3200" spc="-1" strike="noStrike">
              <a:solidFill>
                <a:srgbClr val="000000"/>
              </a:solidFill>
              <a:latin typeface="Times New Roman"/>
            </a:endParaRPr>
          </a:p>
          <a:p>
            <a:pPr marL="343080" indent="-342720">
              <a:lnSpc>
                <a:spcPct val="100000"/>
              </a:lnSpc>
              <a:spcBef>
                <a:spcPts val="641"/>
              </a:spcBef>
              <a:buClr>
                <a:srgbClr val="000000"/>
              </a:buClr>
              <a:buFont typeface="Arial"/>
              <a:buChar char="•"/>
              <a:tabLst>
                <a:tab algn="l" pos="0"/>
              </a:tabLst>
            </a:pPr>
            <a:r>
              <a:rPr b="0" lang="el-GR" sz="3200" spc="-1" strike="noStrike">
                <a:solidFill>
                  <a:srgbClr val="000000"/>
                </a:solidFill>
                <a:latin typeface="Times New Roman"/>
              </a:rPr>
              <a:t>Οι εκπομπές, οι ειδήσεις, και αλλά τηλεοπτικά προγράμματα, μπορούν να διαδώσουν την παραπληροφόρηση. </a:t>
            </a:r>
            <a:endParaRPr b="0" lang="el-GR" sz="3200" spc="-1" strike="noStrike">
              <a:solidFill>
                <a:srgbClr val="000000"/>
              </a:solidFill>
              <a:latin typeface="Times New Roman"/>
            </a:endParaRPr>
          </a:p>
          <a:p>
            <a:pPr marL="343080" indent="-342720">
              <a:lnSpc>
                <a:spcPct val="100000"/>
              </a:lnSpc>
              <a:spcBef>
                <a:spcPts val="641"/>
              </a:spcBef>
              <a:buClr>
                <a:srgbClr val="000000"/>
              </a:buClr>
              <a:buFont typeface="Arial"/>
              <a:buChar char="•"/>
              <a:tabLst>
                <a:tab algn="l" pos="0"/>
              </a:tabLst>
            </a:pPr>
            <a:r>
              <a:rPr b="0" lang="el-GR" sz="3200" spc="-1" strike="noStrike">
                <a:solidFill>
                  <a:srgbClr val="000000"/>
                </a:solidFill>
                <a:latin typeface="Times New Roman"/>
              </a:rPr>
              <a:t>Τα </a:t>
            </a:r>
            <a:r>
              <a:rPr b="0" lang="en-US" sz="3200" spc="-1" strike="noStrike">
                <a:solidFill>
                  <a:srgbClr val="000000"/>
                </a:solidFill>
                <a:latin typeface="Times New Roman"/>
              </a:rPr>
              <a:t>social media</a:t>
            </a:r>
            <a:r>
              <a:rPr b="0" lang="el-GR" sz="3200" spc="-1" strike="noStrike">
                <a:solidFill>
                  <a:srgbClr val="000000"/>
                </a:solidFill>
                <a:latin typeface="Times New Roman"/>
              </a:rPr>
              <a:t>,  με τα οποία ο οποιοσδήποτε μπορεί να μοιραστεί τις άποψης και τις πεποίθησης. </a:t>
            </a:r>
            <a:endParaRPr b="0" lang="el-GR" sz="3200" spc="-1" strike="noStrike">
              <a:solidFill>
                <a:srgbClr val="000000"/>
              </a:solidFill>
              <a:latin typeface="Times New Roman"/>
            </a:endParaRPr>
          </a:p>
          <a:p>
            <a:pPr marL="343080" indent="-342720">
              <a:lnSpc>
                <a:spcPct val="100000"/>
              </a:lnSpc>
              <a:spcBef>
                <a:spcPts val="641"/>
              </a:spcBef>
              <a:buClr>
                <a:srgbClr val="000000"/>
              </a:buClr>
              <a:buFont typeface="Arial"/>
              <a:buChar char="•"/>
              <a:tabLst>
                <a:tab algn="l" pos="0"/>
              </a:tabLst>
            </a:pPr>
            <a:r>
              <a:rPr b="0" lang="el-GR" sz="3200" spc="-1" strike="noStrike">
                <a:solidFill>
                  <a:srgbClr val="000000"/>
                </a:solidFill>
                <a:latin typeface="Times New Roman"/>
              </a:rPr>
              <a:t>Το διαδίκτυο, στο όποιο κυκλοφορούν διαφορά άρθρα που αφορούν την παραπληροφόρηση.</a:t>
            </a:r>
            <a:endParaRPr b="0" lang="el-GR" sz="3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TextShape 1"/>
          <p:cNvSpPr txBox="1"/>
          <p:nvPr/>
        </p:nvSpPr>
        <p:spPr>
          <a:xfrm>
            <a:off x="457200" y="274680"/>
            <a:ext cx="8229240" cy="1142640"/>
          </a:xfrm>
          <a:prstGeom prst="rect">
            <a:avLst/>
          </a:prstGeom>
          <a:noFill/>
          <a:ln>
            <a:noFill/>
          </a:ln>
        </p:spPr>
        <p:txBody>
          <a:bodyPr anchor="ctr">
            <a:normAutofit fontScale="76000"/>
          </a:bodyPr>
          <a:p>
            <a:pPr algn="ctr">
              <a:lnSpc>
                <a:spcPct val="100000"/>
              </a:lnSpc>
            </a:pPr>
            <a:r>
              <a:rPr b="0" lang="el-GR" sz="4400" spc="-1" strike="noStrike">
                <a:solidFill>
                  <a:srgbClr val="000000"/>
                </a:solidFill>
                <a:latin typeface="Arial"/>
              </a:rPr>
              <a:t>Τρόποι αναγνώρισης της παραπληροφόρησης. </a:t>
            </a:r>
            <a:endParaRPr b="0" lang="el-GR" sz="4400" spc="-1" strike="noStrike">
              <a:solidFill>
                <a:srgbClr val="000000"/>
              </a:solidFill>
              <a:latin typeface="Times New Roman"/>
            </a:endParaRPr>
          </a:p>
        </p:txBody>
      </p:sp>
      <p:sp>
        <p:nvSpPr>
          <p:cNvPr id="91" name="TextShape 2"/>
          <p:cNvSpPr txBox="1"/>
          <p:nvPr/>
        </p:nvSpPr>
        <p:spPr>
          <a:xfrm>
            <a:off x="457200" y="1600200"/>
            <a:ext cx="8229240" cy="4525560"/>
          </a:xfrm>
          <a:prstGeom prst="rect">
            <a:avLst/>
          </a:prstGeom>
          <a:noFill/>
          <a:ln>
            <a:noFill/>
          </a:ln>
        </p:spPr>
        <p:txBody>
          <a:bodyPr>
            <a:noAutofit/>
          </a:bodyPr>
          <a:p>
            <a:pPr marL="343080" indent="-342720">
              <a:lnSpc>
                <a:spcPct val="100000"/>
              </a:lnSpc>
              <a:spcBef>
                <a:spcPts val="641"/>
              </a:spcBef>
              <a:tabLst>
                <a:tab algn="l" pos="0"/>
              </a:tabLst>
            </a:pPr>
            <a:r>
              <a:rPr b="0" lang="el-GR" sz="3200" spc="-1" strike="noStrike">
                <a:solidFill>
                  <a:srgbClr val="000000"/>
                </a:solidFill>
                <a:latin typeface="Times New Roman"/>
              </a:rPr>
              <a:t>    </a:t>
            </a:r>
            <a:r>
              <a:rPr b="0" lang="el-GR" sz="3200" spc="-1" strike="noStrike">
                <a:solidFill>
                  <a:srgbClr val="000000"/>
                </a:solidFill>
                <a:latin typeface="Times New Roman"/>
              </a:rPr>
              <a:t>Σε ένα άρθρο στο διαδίκτυο είναι εύκολο να παρατηρηθεί η παραπληροφόρηση. Αν στο άρθρο υπάρχουν τα παρακάτω χαρακτηρίστηκα τότε, είναι</a:t>
            </a:r>
            <a:r>
              <a:rPr b="0" lang="en-US" sz="3200" spc="-1" strike="noStrike">
                <a:solidFill>
                  <a:srgbClr val="000000"/>
                </a:solidFill>
                <a:latin typeface="Times New Roman"/>
              </a:rPr>
              <a:t> fake news:</a:t>
            </a:r>
            <a:endParaRPr b="0" lang="el-GR" sz="3200" spc="-1" strike="noStrike">
              <a:solidFill>
                <a:srgbClr val="000000"/>
              </a:solidFill>
              <a:latin typeface="Times New Roman"/>
            </a:endParaRPr>
          </a:p>
          <a:p>
            <a:pPr marL="343080" indent="-342720">
              <a:lnSpc>
                <a:spcPct val="100000"/>
              </a:lnSpc>
              <a:spcBef>
                <a:spcPts val="641"/>
              </a:spcBef>
              <a:buClr>
                <a:srgbClr val="000000"/>
              </a:buClr>
              <a:buFont typeface="Arial"/>
              <a:buChar char="•"/>
              <a:tabLst>
                <a:tab algn="l" pos="0"/>
              </a:tabLst>
            </a:pPr>
            <a:r>
              <a:rPr b="0" lang="el-GR" sz="3200" spc="-1" strike="noStrike">
                <a:solidFill>
                  <a:srgbClr val="000000"/>
                </a:solidFill>
                <a:latin typeface="Times New Roman"/>
              </a:rPr>
              <a:t>Πληθώρα σε ορθογραφικά λάθη. </a:t>
            </a:r>
            <a:endParaRPr b="0" lang="el-GR" sz="3200" spc="-1" strike="noStrike">
              <a:solidFill>
                <a:srgbClr val="000000"/>
              </a:solidFill>
              <a:latin typeface="Times New Roman"/>
            </a:endParaRPr>
          </a:p>
          <a:p>
            <a:pPr marL="343080" indent="-342720">
              <a:lnSpc>
                <a:spcPct val="100000"/>
              </a:lnSpc>
              <a:spcBef>
                <a:spcPts val="641"/>
              </a:spcBef>
              <a:buClr>
                <a:srgbClr val="000000"/>
              </a:buClr>
              <a:buFont typeface="Arial"/>
              <a:buChar char="•"/>
              <a:tabLst>
                <a:tab algn="l" pos="0"/>
              </a:tabLst>
            </a:pPr>
            <a:r>
              <a:rPr b="0" lang="el-GR" sz="3200" spc="-1" strike="noStrike">
                <a:solidFill>
                  <a:srgbClr val="000000"/>
                </a:solidFill>
                <a:latin typeface="Times New Roman"/>
              </a:rPr>
              <a:t>Καμιά έγκυρη πηγή.  </a:t>
            </a:r>
            <a:endParaRPr b="0" lang="el-GR" sz="3200" spc="-1" strike="noStrike">
              <a:solidFill>
                <a:srgbClr val="000000"/>
              </a:solidFill>
              <a:latin typeface="Times New Roman"/>
            </a:endParaRPr>
          </a:p>
          <a:p>
            <a:pPr marL="343080" indent="-342720">
              <a:lnSpc>
                <a:spcPct val="100000"/>
              </a:lnSpc>
              <a:spcBef>
                <a:spcPts val="641"/>
              </a:spcBef>
              <a:buClr>
                <a:srgbClr val="000000"/>
              </a:buClr>
              <a:buFont typeface="Arial"/>
              <a:buChar char="•"/>
              <a:tabLst>
                <a:tab algn="l" pos="0"/>
              </a:tabLst>
            </a:pPr>
            <a:r>
              <a:rPr b="0" lang="el-GR" sz="3200" spc="-1" strike="noStrike">
                <a:solidFill>
                  <a:srgbClr val="000000"/>
                </a:solidFill>
                <a:latin typeface="Times New Roman"/>
              </a:rPr>
              <a:t>Μη γνωστό </a:t>
            </a:r>
            <a:r>
              <a:rPr b="0" lang="en-US" sz="3200" spc="-1" strike="noStrike">
                <a:solidFill>
                  <a:srgbClr val="000000"/>
                </a:solidFill>
                <a:latin typeface="Times New Roman"/>
              </a:rPr>
              <a:t>site.</a:t>
            </a:r>
            <a:endParaRPr b="0" lang="el-GR" sz="3200" spc="-1" strike="noStrike">
              <a:solidFill>
                <a:srgbClr val="000000"/>
              </a:solidFill>
              <a:latin typeface="Times New Roman"/>
            </a:endParaRPr>
          </a:p>
          <a:p>
            <a:pPr marL="343080" indent="-342720">
              <a:lnSpc>
                <a:spcPct val="100000"/>
              </a:lnSpc>
              <a:spcBef>
                <a:spcPts val="641"/>
              </a:spcBef>
              <a:buClr>
                <a:srgbClr val="000000"/>
              </a:buClr>
              <a:buFont typeface="Arial"/>
              <a:buChar char="•"/>
              <a:tabLst>
                <a:tab algn="l" pos="0"/>
              </a:tabLst>
            </a:pPr>
            <a:r>
              <a:rPr b="0" lang="el-GR" sz="3200" spc="-1" strike="noStrike">
                <a:solidFill>
                  <a:srgbClr val="000000"/>
                </a:solidFill>
                <a:latin typeface="Times New Roman"/>
              </a:rPr>
              <a:t>Έλλειψη ημερομηνίας</a:t>
            </a:r>
            <a:r>
              <a:rPr b="0" lang="en-US" sz="3200" spc="-1" strike="noStrike">
                <a:solidFill>
                  <a:srgbClr val="000000"/>
                </a:solidFill>
                <a:latin typeface="Times New Roman"/>
              </a:rPr>
              <a:t>.</a:t>
            </a:r>
            <a:endParaRPr b="0" lang="el-GR" sz="3200" spc="-1" strike="noStrike">
              <a:solidFill>
                <a:srgbClr val="000000"/>
              </a:solidFill>
              <a:latin typeface="Times New Roman"/>
            </a:endParaRPr>
          </a:p>
          <a:p>
            <a:pPr marL="343080" indent="-342720">
              <a:lnSpc>
                <a:spcPct val="100000"/>
              </a:lnSpc>
              <a:spcBef>
                <a:spcPts val="641"/>
              </a:spcBef>
              <a:tabLst>
                <a:tab algn="l" pos="0"/>
              </a:tabLst>
            </a:pPr>
            <a:endParaRPr b="0" lang="el-GR" sz="3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TextShape 1"/>
          <p:cNvSpPr txBox="1"/>
          <p:nvPr/>
        </p:nvSpPr>
        <p:spPr>
          <a:xfrm>
            <a:off x="457200" y="-928800"/>
            <a:ext cx="8229240" cy="928440"/>
          </a:xfrm>
          <a:prstGeom prst="rect">
            <a:avLst/>
          </a:prstGeom>
          <a:noFill/>
          <a:ln>
            <a:noFill/>
          </a:ln>
        </p:spPr>
        <p:txBody>
          <a:bodyPr anchor="ctr">
            <a:normAutofit/>
          </a:bodyPr>
          <a:p>
            <a:endParaRPr b="0" lang="el-GR" sz="1800" spc="-1" strike="noStrike">
              <a:solidFill>
                <a:srgbClr val="000000"/>
              </a:solidFill>
              <a:latin typeface="Times New Roman"/>
            </a:endParaRPr>
          </a:p>
        </p:txBody>
      </p:sp>
      <p:sp>
        <p:nvSpPr>
          <p:cNvPr id="93" name="TextShape 2"/>
          <p:cNvSpPr txBox="1"/>
          <p:nvPr/>
        </p:nvSpPr>
        <p:spPr>
          <a:xfrm>
            <a:off x="457200" y="500040"/>
            <a:ext cx="8329320" cy="5625720"/>
          </a:xfrm>
          <a:prstGeom prst="rect">
            <a:avLst/>
          </a:prstGeom>
          <a:noFill/>
          <a:ln>
            <a:noFill/>
          </a:ln>
        </p:spPr>
        <p:txBody>
          <a:bodyPr>
            <a:noAutofit/>
          </a:bodyPr>
          <a:p>
            <a:pPr marL="343080" indent="-342720">
              <a:lnSpc>
                <a:spcPct val="100000"/>
              </a:lnSpc>
              <a:spcBef>
                <a:spcPts val="641"/>
              </a:spcBef>
              <a:buClr>
                <a:srgbClr val="000000"/>
              </a:buClr>
              <a:buFont typeface="Arial"/>
              <a:buChar char="•"/>
            </a:pPr>
            <a:r>
              <a:rPr b="0" lang="el-GR" sz="3200" spc="-1" strike="noStrike">
                <a:solidFill>
                  <a:srgbClr val="000000"/>
                </a:solidFill>
                <a:latin typeface="Times New Roman"/>
              </a:rPr>
              <a:t>Αν το κείμενο είναι προϊόν αυτόματης μετάφρασης.</a:t>
            </a:r>
            <a:endParaRPr b="0" lang="el-GR" sz="3200" spc="-1" strike="noStrike">
              <a:solidFill>
                <a:srgbClr val="000000"/>
              </a:solidFill>
              <a:latin typeface="Times New Roman"/>
            </a:endParaRPr>
          </a:p>
          <a:p>
            <a:pPr marL="343080" indent="-342720">
              <a:lnSpc>
                <a:spcPct val="100000"/>
              </a:lnSpc>
              <a:spcBef>
                <a:spcPts val="641"/>
              </a:spcBef>
              <a:buClr>
                <a:srgbClr val="000000"/>
              </a:buClr>
              <a:buFont typeface="Arial"/>
              <a:buChar char="•"/>
            </a:pPr>
            <a:r>
              <a:rPr b="0" lang="el-GR" sz="3200" spc="-1" strike="noStrike">
                <a:solidFill>
                  <a:srgbClr val="000000"/>
                </a:solidFill>
                <a:latin typeface="Times New Roman"/>
              </a:rPr>
              <a:t>Αν δεν υπάρχει συντάκτης.</a:t>
            </a:r>
            <a:endParaRPr b="0" lang="el-GR" sz="3200" spc="-1" strike="noStrike">
              <a:solidFill>
                <a:srgbClr val="000000"/>
              </a:solidFill>
              <a:latin typeface="Times New Roman"/>
            </a:endParaRPr>
          </a:p>
          <a:p>
            <a:pPr marL="343080" indent="-342720">
              <a:lnSpc>
                <a:spcPct val="100000"/>
              </a:lnSpc>
              <a:spcBef>
                <a:spcPts val="641"/>
              </a:spcBef>
              <a:tabLst>
                <a:tab algn="l" pos="0"/>
              </a:tabLst>
            </a:pPr>
            <a:r>
              <a:rPr b="0" lang="el-GR" sz="3200" spc="-1" strike="noStrike">
                <a:solidFill>
                  <a:srgbClr val="000000"/>
                </a:solidFill>
                <a:latin typeface="Times New Roman"/>
              </a:rPr>
              <a:t>   </a:t>
            </a:r>
            <a:r>
              <a:rPr b="0" lang="el-GR" sz="3200" spc="-1" strike="noStrike">
                <a:solidFill>
                  <a:srgbClr val="000000"/>
                </a:solidFill>
                <a:latin typeface="Times New Roman"/>
              </a:rPr>
              <a:t>Φυσικά σημαντικό ρολό παίζει η κριτική σκέψη ενός ανθρώπου, καθώς είναι σημαντικό να σκεφτούμε τι θεωρούμε εμείς σωστό και τι όχι, πριν επηρεαστούμε. </a:t>
            </a:r>
            <a:endParaRPr b="0" lang="el-GR" sz="3200" spc="-1" strike="noStrike">
              <a:solidFill>
                <a:srgbClr val="000000"/>
              </a:solidFill>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95</TotalTime>
  <Application>LibreOffice/6.4.7.2$Linux_X86_64 LibreOffice_project/40$Build-2</Application>
  <Words>170</Words>
  <Paragraphs>20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2023-04-26T17:17:27Z</dcterms:created>
  <dc:creator>user</dc:creator>
  <dc:description/>
  <dc:language>el-GR</dc:language>
  <cp:lastModifiedBy/>
  <dcterms:modified xsi:type="dcterms:W3CDTF">2023-05-23T10:34:02Z</dcterms:modified>
  <cp:revision>8</cp:revision>
  <dc:subject/>
  <dc:title>ΠΑΡΑΠΛΗΡΟΦΟΡΙΣΗ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Προβολή στην οθόνη (4:3)</vt:lpwstr>
  </property>
  <property fmtid="{D5CDD505-2E9C-101B-9397-08002B2CF9AE}" pid="9" name="ScaleCrop">
    <vt:bool>0</vt:bool>
  </property>
  <property fmtid="{D5CDD505-2E9C-101B-9397-08002B2CF9AE}" pid="10" name="ShareDoc">
    <vt:bool>0</vt:bool>
  </property>
  <property fmtid="{D5CDD505-2E9C-101B-9397-08002B2CF9AE}" pid="11" name="Slides">
    <vt:i4>6</vt:i4>
  </property>
</Properties>
</file>