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3.jpeg" ContentType="image/jpeg"/>
  <Override PartName="/ppt/media/image2.jpeg" ContentType="image/jpeg"/>
  <Override PartName="/ppt/media/image4.png" ContentType="image/png"/>
  <Override PartName="/ppt/media/image8.jpeg" ContentType="image/jpeg"/>
  <Override PartName="/ppt/media/image5.jpeg" ContentType="image/jpeg"/>
  <Override PartName="/ppt/media/image6.png" ContentType="image/png"/>
  <Override PartName="/ppt/media/image7.jpeg" ContentType="image/jpeg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6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57200" y="38455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4674240" y="14814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457200" y="38455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4674240" y="38455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3239640" y="14814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body"/>
          </p:nvPr>
        </p:nvSpPr>
        <p:spPr>
          <a:xfrm>
            <a:off x="6022080" y="14814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body"/>
          </p:nvPr>
        </p:nvSpPr>
        <p:spPr>
          <a:xfrm>
            <a:off x="457200" y="38455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9" name="PlaceHolder 6"/>
          <p:cNvSpPr>
            <a:spLocks noGrp="1"/>
          </p:cNvSpPr>
          <p:nvPr>
            <p:ph type="body"/>
          </p:nvPr>
        </p:nvSpPr>
        <p:spPr>
          <a:xfrm>
            <a:off x="3239640" y="38455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50" name="PlaceHolder 7"/>
          <p:cNvSpPr>
            <a:spLocks noGrp="1"/>
          </p:cNvSpPr>
          <p:nvPr>
            <p:ph type="body"/>
          </p:nvPr>
        </p:nvSpPr>
        <p:spPr>
          <a:xfrm>
            <a:off x="6022080" y="38455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4814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4240" y="14814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57200" y="38455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674240" y="14814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4674240" y="38455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674240" y="14814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457200" y="38455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57200" y="38455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4674240" y="14814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body"/>
          </p:nvPr>
        </p:nvSpPr>
        <p:spPr>
          <a:xfrm>
            <a:off x="457200" y="38455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 type="body"/>
          </p:nvPr>
        </p:nvSpPr>
        <p:spPr>
          <a:xfrm>
            <a:off x="4674240" y="38455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3239640" y="14814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92" name="PlaceHolder 4"/>
          <p:cNvSpPr>
            <a:spLocks noGrp="1"/>
          </p:cNvSpPr>
          <p:nvPr>
            <p:ph type="body"/>
          </p:nvPr>
        </p:nvSpPr>
        <p:spPr>
          <a:xfrm>
            <a:off x="6022080" y="14814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93" name="PlaceHolder 5"/>
          <p:cNvSpPr>
            <a:spLocks noGrp="1"/>
          </p:cNvSpPr>
          <p:nvPr>
            <p:ph type="body"/>
          </p:nvPr>
        </p:nvSpPr>
        <p:spPr>
          <a:xfrm>
            <a:off x="457200" y="38455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94" name="PlaceHolder 6"/>
          <p:cNvSpPr>
            <a:spLocks noGrp="1"/>
          </p:cNvSpPr>
          <p:nvPr>
            <p:ph type="body"/>
          </p:nvPr>
        </p:nvSpPr>
        <p:spPr>
          <a:xfrm>
            <a:off x="3239640" y="38455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95" name="PlaceHolder 7"/>
          <p:cNvSpPr>
            <a:spLocks noGrp="1"/>
          </p:cNvSpPr>
          <p:nvPr>
            <p:ph type="body"/>
          </p:nvPr>
        </p:nvSpPr>
        <p:spPr>
          <a:xfrm>
            <a:off x="6022080" y="38455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subTitle"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4674240" y="14814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4674240" y="14814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body"/>
          </p:nvPr>
        </p:nvSpPr>
        <p:spPr>
          <a:xfrm>
            <a:off x="457200" y="38455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body"/>
          </p:nvPr>
        </p:nvSpPr>
        <p:spPr>
          <a:xfrm>
            <a:off x="4674240" y="14814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body"/>
          </p:nvPr>
        </p:nvSpPr>
        <p:spPr>
          <a:xfrm>
            <a:off x="4674240" y="38455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body"/>
          </p:nvPr>
        </p:nvSpPr>
        <p:spPr>
          <a:xfrm>
            <a:off x="4674240" y="14814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31" name="PlaceHolder 4"/>
          <p:cNvSpPr>
            <a:spLocks noGrp="1"/>
          </p:cNvSpPr>
          <p:nvPr>
            <p:ph type="body"/>
          </p:nvPr>
        </p:nvSpPr>
        <p:spPr>
          <a:xfrm>
            <a:off x="457200" y="38455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 type="body"/>
          </p:nvPr>
        </p:nvSpPr>
        <p:spPr>
          <a:xfrm>
            <a:off x="457200" y="38455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4674240" y="14814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body"/>
          </p:nvPr>
        </p:nvSpPr>
        <p:spPr>
          <a:xfrm>
            <a:off x="457200" y="38455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39" name="PlaceHolder 5"/>
          <p:cNvSpPr>
            <a:spLocks noGrp="1"/>
          </p:cNvSpPr>
          <p:nvPr>
            <p:ph type="body"/>
          </p:nvPr>
        </p:nvSpPr>
        <p:spPr>
          <a:xfrm>
            <a:off x="4674240" y="38455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3239640" y="14814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6022080" y="14814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body"/>
          </p:nvPr>
        </p:nvSpPr>
        <p:spPr>
          <a:xfrm>
            <a:off x="457200" y="38455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45" name="PlaceHolder 6"/>
          <p:cNvSpPr>
            <a:spLocks noGrp="1"/>
          </p:cNvSpPr>
          <p:nvPr>
            <p:ph type="body"/>
          </p:nvPr>
        </p:nvSpPr>
        <p:spPr>
          <a:xfrm>
            <a:off x="3239640" y="38455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46" name="PlaceHolder 7"/>
          <p:cNvSpPr>
            <a:spLocks noGrp="1"/>
          </p:cNvSpPr>
          <p:nvPr>
            <p:ph type="body"/>
          </p:nvPr>
        </p:nvSpPr>
        <p:spPr>
          <a:xfrm>
            <a:off x="6022080" y="38455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4814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4240" y="14814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57200" y="38455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4814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674240" y="38455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74240" y="14814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57200" y="38455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<Relationship Id="rId10" Type="http://schemas.openxmlformats.org/officeDocument/2006/relationships/slideLayout" Target="../slideLayouts/slideLayout6.xml"/><Relationship Id="rId11" Type="http://schemas.openxmlformats.org/officeDocument/2006/relationships/slideLayout" Target="../slideLayouts/slideLayout7.xml"/><Relationship Id="rId12" Type="http://schemas.openxmlformats.org/officeDocument/2006/relationships/slideLayout" Target="../slideLayouts/slideLayout8.xml"/><Relationship Id="rId13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4.png"/><Relationship Id="rId3" Type="http://schemas.openxmlformats.org/officeDocument/2006/relationships/image" Target="../media/image5.jpeg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6.png"/><Relationship Id="rId3" Type="http://schemas.openxmlformats.org/officeDocument/2006/relationships/image" Target="../media/image7.jpeg"/><Relationship Id="rId4" Type="http://schemas.openxmlformats.org/officeDocument/2006/relationships/image" Target="../media/image8.jpeg"/><Relationship Id="rId5" Type="http://schemas.openxmlformats.org/officeDocument/2006/relationships/slideLayout" Target="../slideLayouts/slideLayout25.xml"/><Relationship Id="rId6" Type="http://schemas.openxmlformats.org/officeDocument/2006/relationships/slideLayout" Target="../slideLayouts/slideLayout26.xml"/><Relationship Id="rId7" Type="http://schemas.openxmlformats.org/officeDocument/2006/relationships/slideLayout" Target="../slideLayouts/slideLayout27.xml"/><Relationship Id="rId8" Type="http://schemas.openxmlformats.org/officeDocument/2006/relationships/slideLayout" Target="../slideLayouts/slideLayout28.xml"/><Relationship Id="rId9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716400" y="5001840"/>
            <a:ext cx="3801600" cy="1442880"/>
          </a:xfrm>
          <a:custGeom>
            <a:avLst/>
            <a:gdLst/>
            <a:ahLst/>
            <a:rect l="l" t="t" r="r" b="b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 hidden="1"/>
          <p:cNvSpPr/>
          <p:nvPr/>
        </p:nvSpPr>
        <p:spPr>
          <a:xfrm>
            <a:off x="-53640" y="5785200"/>
            <a:ext cx="3801600" cy="837720"/>
          </a:xfrm>
          <a:custGeom>
            <a:avLst/>
            <a:gdLst/>
            <a:ahLst/>
            <a:rect l="l" t="t" r="r" b="b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CustomShape 3" hidden="1"/>
          <p:cNvSpPr/>
          <p:nvPr/>
        </p:nvSpPr>
        <p:spPr>
          <a:xfrm>
            <a:off x="-6120" y="5791320"/>
            <a:ext cx="3402000" cy="1080360"/>
          </a:xfrm>
          <a:prstGeom prst="rtTriangle">
            <a:avLst/>
          </a:prstGeom>
          <a:blipFill rotWithShape="0">
            <a:blip r:embed="rId3">
              <a:alphaModFix amt="50000"/>
            </a:blip>
            <a:tile/>
          </a:blipFill>
          <a:ln w="12600">
            <a:noFill/>
          </a:ln>
          <a:effectLst>
            <a:outerShdw algn="t" blurRad="63500" dir="14693110" dist="25445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" name="Line 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240">
            <a:solidFill>
              <a:srgbClr val="196f85"/>
            </a:solidFill>
            <a:miter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CustomShape 5"/>
          <p:cNvSpPr/>
          <p:nvPr/>
        </p:nvSpPr>
        <p:spPr>
          <a:xfrm>
            <a:off x="0" y="4664160"/>
            <a:ext cx="9150840" cy="360"/>
          </a:xfrm>
          <a:prstGeom prst="rtTriangle">
            <a:avLst/>
          </a:prstGeom>
          <a:gradFill rotWithShape="0">
            <a:gsLst>
              <a:gs pos="0">
                <a:srgbClr val="007795"/>
              </a:gs>
              <a:gs pos="100000">
                <a:srgbClr val="4bbade"/>
              </a:gs>
            </a:gsLst>
            <a:lin ang="3000000"/>
          </a:gradFill>
          <a:ln w="12600">
            <a:noFill/>
          </a:ln>
          <a:effectLst>
            <a:outerShdw algn="t" blurRad="63500" dir="14693110" dist="25445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" name="PlaceHolder 6"/>
          <p:cNvSpPr>
            <a:spLocks noGrp="1"/>
          </p:cNvSpPr>
          <p:nvPr>
            <p:ph type="title"/>
          </p:nvPr>
        </p:nvSpPr>
        <p:spPr>
          <a:xfrm>
            <a:off x="685800" y="1752480"/>
            <a:ext cx="7772040" cy="1829520"/>
          </a:xfrm>
          <a:prstGeom prst="rect">
            <a:avLst/>
          </a:prstGeom>
        </p:spPr>
        <p:txBody>
          <a:bodyPr lIns="90000" rIns="90000" tIns="45000" bIns="45000" anchor="b">
            <a:normAutofit/>
          </a:bodyPr>
          <a:p>
            <a:pPr algn="r">
              <a:lnSpc>
                <a:spcPct val="100000"/>
              </a:lnSpc>
            </a:pPr>
            <a:r>
              <a:rPr b="1" lang="el-GR" sz="4800" spc="-1" strike="noStrike">
                <a:solidFill>
                  <a:srgbClr val="464646"/>
                </a:solidFill>
                <a:latin typeface="Lucida Sans Unicode"/>
              </a:rPr>
              <a:t>Kλικ για επεξεργασία του τίτλου</a:t>
            </a:r>
            <a:endParaRPr b="0" lang="el-GR" sz="4800" spc="-1" strike="noStrike">
              <a:solidFill>
                <a:srgbClr val="000000"/>
              </a:solidFill>
              <a:latin typeface="Lucida Sans Unicode"/>
            </a:endParaRPr>
          </a:p>
        </p:txBody>
      </p:sp>
      <p:grpSp>
        <p:nvGrpSpPr>
          <p:cNvPr id="6" name="Group 7"/>
          <p:cNvGrpSpPr/>
          <p:nvPr/>
        </p:nvGrpSpPr>
        <p:grpSpPr>
          <a:xfrm>
            <a:off x="-3600" y="4952880"/>
            <a:ext cx="9147600" cy="1911960"/>
            <a:chOff x="-3600" y="4952880"/>
            <a:chExt cx="9147600" cy="1911960"/>
          </a:xfrm>
        </p:grpSpPr>
        <p:sp>
          <p:nvSpPr>
            <p:cNvPr id="7" name="CustomShape 8"/>
            <p:cNvSpPr/>
            <p:nvPr/>
          </p:nvSpPr>
          <p:spPr>
            <a:xfrm>
              <a:off x="1687680" y="4952880"/>
              <a:ext cx="7455960" cy="487800"/>
            </a:xfrm>
            <a:custGeom>
              <a:avLst/>
              <a:gdLst/>
              <a:ahLst/>
              <a:rect l="l" t="t" r="r" b="b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36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" name="CustomShape 9"/>
            <p:cNvSpPr/>
            <p:nvPr/>
          </p:nvSpPr>
          <p:spPr>
            <a:xfrm>
              <a:off x="35280" y="5237640"/>
              <a:ext cx="9108360" cy="788400"/>
            </a:xfrm>
            <a:custGeom>
              <a:avLst/>
              <a:gdLst/>
              <a:ahLst/>
              <a:rect l="l" t="t" r="r" b="b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36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" name="CustomShape 10"/>
            <p:cNvSpPr/>
            <p:nvPr/>
          </p:nvSpPr>
          <p:spPr>
            <a:xfrm>
              <a:off x="0" y="5001120"/>
              <a:ext cx="9143640" cy="1863720"/>
            </a:xfrm>
            <a:custGeom>
              <a:avLst/>
              <a:gdLst/>
              <a:ahLst/>
              <a:rect l="l" t="t" r="r" b="b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">
                <a:alphaModFix amt="50000"/>
              </a:blip>
              <a:tile/>
            </a:blipFill>
            <a:ln w="12600">
              <a:noFill/>
            </a:ln>
            <a:effectLst>
              <a:outerShdw algn="t" blurRad="63500" dir="14693110" dist="25445" rotWithShape="0">
                <a:srgbClr val="000000">
                  <a:alpha val="50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0" name="Line 11"/>
            <p:cNvSpPr/>
            <p:nvPr/>
          </p:nvSpPr>
          <p:spPr>
            <a:xfrm>
              <a:off x="-3600" y="4997520"/>
              <a:ext cx="9147600" cy="790200"/>
            </a:xfrm>
            <a:prstGeom prst="line">
              <a:avLst/>
            </a:prstGeom>
            <a:ln w="12240">
              <a:solidFill>
                <a:srgbClr val="196f85"/>
              </a:solidFill>
              <a:miter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</p:grpSp>
      <p:sp>
        <p:nvSpPr>
          <p:cNvPr id="11" name="PlaceHolder 12"/>
          <p:cNvSpPr>
            <a:spLocks noGrp="1"/>
          </p:cNvSpPr>
          <p:nvPr>
            <p:ph type="dt"/>
          </p:nvPr>
        </p:nvSpPr>
        <p:spPr>
          <a:xfrm>
            <a:off x="6726960" y="6408000"/>
            <a:ext cx="1919880" cy="36540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fld id="{98F04F1A-C9D7-4309-9E7E-D0F8117DF6B0}" type="datetime">
              <a:rPr b="0" lang="el-GR" sz="1000" spc="-1" strike="noStrike">
                <a:solidFill>
                  <a:srgbClr val="ffffff"/>
                </a:solidFill>
                <a:latin typeface="Lucida Sans Unicode"/>
              </a:rPr>
              <a:t>23/5/2023</a:t>
            </a:fld>
            <a:endParaRPr b="0" lang="el-GR" sz="1000" spc="-1" strike="noStrike">
              <a:latin typeface="Times New Roman"/>
            </a:endParaRPr>
          </a:p>
        </p:txBody>
      </p:sp>
      <p:sp>
        <p:nvSpPr>
          <p:cNvPr id="12" name="PlaceHolder 13"/>
          <p:cNvSpPr>
            <a:spLocks noGrp="1"/>
          </p:cNvSpPr>
          <p:nvPr>
            <p:ph type="ftr"/>
          </p:nvPr>
        </p:nvSpPr>
        <p:spPr>
          <a:xfrm>
            <a:off x="4380120" y="6408000"/>
            <a:ext cx="2350440" cy="3646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endParaRPr b="0" lang="el-GR" sz="2400" spc="-1" strike="noStrike">
              <a:latin typeface="Times New Roman"/>
            </a:endParaRPr>
          </a:p>
        </p:txBody>
      </p:sp>
      <p:sp>
        <p:nvSpPr>
          <p:cNvPr id="13" name="PlaceHolder 14"/>
          <p:cNvSpPr>
            <a:spLocks noGrp="1"/>
          </p:cNvSpPr>
          <p:nvPr>
            <p:ph type="sldNum"/>
          </p:nvPr>
        </p:nvSpPr>
        <p:spPr>
          <a:xfrm>
            <a:off x="8647200" y="6408000"/>
            <a:ext cx="365400" cy="3646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1097443E-2399-48A9-9A80-A404312D6D35}" type="slidenum">
              <a:rPr b="0" lang="el-GR" sz="1000" spc="-1" strike="noStrike">
                <a:solidFill>
                  <a:srgbClr val="ffffff"/>
                </a:solidFill>
                <a:latin typeface="Lucida Sans Unicode"/>
              </a:rPr>
              <a:t>&lt;αριθμός&gt;</a:t>
            </a:fld>
            <a:endParaRPr b="0" lang="el-GR" sz="1000" spc="-1" strike="noStrike">
              <a:latin typeface="Times New Roman"/>
            </a:endParaRPr>
          </a:p>
        </p:txBody>
      </p:sp>
      <p:sp>
        <p:nvSpPr>
          <p:cNvPr id="14" name="PlaceHolder 1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700" spc="-1" strike="noStrike">
                <a:solidFill>
                  <a:srgbClr val="000000"/>
                </a:solidFill>
                <a:latin typeface="Lucida Sans Unicode"/>
              </a:rPr>
              <a:t>Πατήστε για επεξεργασία της μορφής </a:t>
            </a:r>
            <a:r>
              <a:rPr b="0" lang="el-GR" sz="2700" spc="-1" strike="noStrike">
                <a:solidFill>
                  <a:srgbClr val="000000"/>
                </a:solidFill>
                <a:latin typeface="Lucida Sans Unicode"/>
              </a:rPr>
              <a:t>κειμένου διάρθρωσης</a:t>
            </a:r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100" spc="-1" strike="noStrike">
                <a:solidFill>
                  <a:srgbClr val="000000"/>
                </a:solidFill>
                <a:latin typeface="Lucida Sans Unicode"/>
              </a:rPr>
              <a:t>Δεύτερο επίπεδο διάρθρωσης</a:t>
            </a:r>
            <a:endParaRPr b="0" lang="el-GR" sz="2100" spc="-1" strike="noStrike">
              <a:solidFill>
                <a:srgbClr val="000000"/>
              </a:solidFill>
              <a:latin typeface="Lucida Sans Unicode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900" spc="-1" strike="noStrike">
                <a:solidFill>
                  <a:srgbClr val="000000"/>
                </a:solidFill>
                <a:latin typeface="Lucida Sans Unicode"/>
              </a:rPr>
              <a:t>Τρίτο επίπεδο διάρθρωσης</a:t>
            </a:r>
            <a:endParaRPr b="0" lang="el-GR" sz="1900" spc="-1" strike="noStrike">
              <a:solidFill>
                <a:srgbClr val="000000"/>
              </a:solidFill>
              <a:latin typeface="Lucida Sans Unicode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pc="-1" strike="noStrike">
                <a:solidFill>
                  <a:srgbClr val="000000"/>
                </a:solidFill>
                <a:latin typeface="Lucida Sans Unicode"/>
              </a:rPr>
              <a:t>Τέταρτο επίπεδο διάρθρωσης</a:t>
            </a:r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Lucida Sans Unicode"/>
              </a:rPr>
              <a:t>Πέμπτο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Lucida Sans Unicode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Lucida Sans Unicode"/>
              </a:rPr>
              <a:t>Έκτο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Lucida Sans Unicode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Lucida Sans Unicode"/>
              </a:rPr>
              <a:t>Έβδομο επίπεδο διάρθρωσης</a:t>
            </a:r>
            <a:endParaRPr b="0" lang="el-GR" sz="20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  <p:sldLayoutId id="2147483660" r:id="rId16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ustomShape 1"/>
          <p:cNvSpPr/>
          <p:nvPr/>
        </p:nvSpPr>
        <p:spPr>
          <a:xfrm>
            <a:off x="716400" y="5001840"/>
            <a:ext cx="3801600" cy="1442880"/>
          </a:xfrm>
          <a:custGeom>
            <a:avLst/>
            <a:gdLst/>
            <a:ahLst/>
            <a:rect l="l" t="t" r="r" b="b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2" name="CustomShape 2"/>
          <p:cNvSpPr/>
          <p:nvPr/>
        </p:nvSpPr>
        <p:spPr>
          <a:xfrm>
            <a:off x="-53640" y="5785200"/>
            <a:ext cx="3801600" cy="837720"/>
          </a:xfrm>
          <a:custGeom>
            <a:avLst/>
            <a:gdLst/>
            <a:ahLst/>
            <a:rect l="l" t="t" r="r" b="b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3" name="CustomShape 3"/>
          <p:cNvSpPr/>
          <p:nvPr/>
        </p:nvSpPr>
        <p:spPr>
          <a:xfrm>
            <a:off x="-6120" y="5791320"/>
            <a:ext cx="3402000" cy="1080360"/>
          </a:xfrm>
          <a:prstGeom prst="rtTriangle">
            <a:avLst/>
          </a:prstGeom>
          <a:blipFill rotWithShape="0">
            <a:blip r:embed="rId3">
              <a:alphaModFix amt="50000"/>
            </a:blip>
            <a:tile/>
          </a:blipFill>
          <a:ln w="12600">
            <a:noFill/>
          </a:ln>
          <a:effectLst>
            <a:outerShdw algn="t" blurRad="63500" dir="14693110" dist="25445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4" name="Line 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240">
            <a:solidFill>
              <a:srgbClr val="196f85"/>
            </a:solidFill>
            <a:miter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5" name="PlaceHolder 5"/>
          <p:cNvSpPr>
            <a:spLocks noGrp="1"/>
          </p:cNvSpPr>
          <p:nvPr>
            <p:ph type="body"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pPr marL="365760" indent="-2556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l-GR" sz="2700" spc="-1" strike="noStrike">
                <a:solidFill>
                  <a:srgbClr val="000000"/>
                </a:solidFill>
                <a:latin typeface="Lucida Sans Unicode"/>
              </a:rPr>
              <a:t>Kλικ για επεξεργασία των στυλ του υποδείγματος</a:t>
            </a:r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  <a:p>
            <a:pPr lvl="1" marL="621720" indent="-228240">
              <a:lnSpc>
                <a:spcPct val="100000"/>
              </a:lnSpc>
              <a:spcBef>
                <a:spcPts val="323"/>
              </a:spcBef>
              <a:buClr>
                <a:srgbClr val="2da2bf"/>
              </a:buClr>
              <a:buFont typeface="Verdana"/>
              <a:buChar char="◦"/>
            </a:pPr>
            <a:r>
              <a:rPr b="0" lang="el-GR" sz="2300" spc="-1" strike="noStrike">
                <a:solidFill>
                  <a:srgbClr val="000000"/>
                </a:solidFill>
                <a:latin typeface="Lucida Sans Unicode"/>
              </a:rPr>
              <a:t>Δεύτερου επιπέδου</a:t>
            </a:r>
            <a:endParaRPr b="0" lang="el-GR" sz="2300" spc="-1" strike="noStrike">
              <a:solidFill>
                <a:srgbClr val="000000"/>
              </a:solidFill>
              <a:latin typeface="Lucida Sans Unicode"/>
            </a:endParaRPr>
          </a:p>
          <a:p>
            <a:pPr lvl="2" marL="859680" indent="-22824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l-GR" sz="2100" spc="-1" strike="noStrike">
                <a:solidFill>
                  <a:srgbClr val="000000"/>
                </a:solidFill>
                <a:latin typeface="Lucida Sans Unicode"/>
              </a:rPr>
              <a:t>Τρίτου επιπέδου</a:t>
            </a:r>
            <a:endParaRPr b="0" lang="el-GR" sz="2100" spc="-1" strike="noStrike">
              <a:solidFill>
                <a:srgbClr val="000000"/>
              </a:solidFill>
              <a:latin typeface="Lucida Sans Unicode"/>
            </a:endParaRPr>
          </a:p>
          <a:p>
            <a:pPr lvl="3" marL="1143000" indent="-22824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l-GR" sz="1900" spc="-1" strike="noStrike">
                <a:solidFill>
                  <a:srgbClr val="000000"/>
                </a:solidFill>
                <a:latin typeface="Lucida Sans Unicode"/>
              </a:rPr>
              <a:t>Τέταρτου επιπέδου</a:t>
            </a:r>
            <a:endParaRPr b="0" lang="el-GR" sz="1900" spc="-1" strike="noStrike">
              <a:solidFill>
                <a:srgbClr val="000000"/>
              </a:solidFill>
              <a:latin typeface="Lucida Sans Unicode"/>
            </a:endParaRPr>
          </a:p>
          <a:p>
            <a:pPr lvl="4" marL="1371600" indent="-22824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l-GR" sz="1800" spc="-1" strike="noStrike">
                <a:solidFill>
                  <a:srgbClr val="000000"/>
                </a:solidFill>
                <a:latin typeface="Lucida Sans Unicode"/>
              </a:rPr>
              <a:t>Πέμπτου επιπέδου</a:t>
            </a:r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56" name="PlaceHolder 6"/>
          <p:cNvSpPr>
            <a:spLocks noGrp="1"/>
          </p:cNvSpPr>
          <p:nvPr>
            <p:ph type="dt"/>
          </p:nvPr>
        </p:nvSpPr>
        <p:spPr>
          <a:xfrm>
            <a:off x="6726960" y="6408000"/>
            <a:ext cx="1919880" cy="36540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fld id="{B8CE1576-2803-4DBB-879E-A30EE8465743}" type="datetime">
              <a:rPr b="0" lang="el-GR" sz="1000" spc="-1" strike="noStrike">
                <a:solidFill>
                  <a:srgbClr val="000000"/>
                </a:solidFill>
                <a:latin typeface="Lucida Sans Unicode"/>
              </a:rPr>
              <a:t>23/5/2023</a:t>
            </a:fld>
            <a:endParaRPr b="0" lang="el-GR" sz="1000" spc="-1" strike="noStrike">
              <a:latin typeface="Times New Roman"/>
            </a:endParaRPr>
          </a:p>
        </p:txBody>
      </p:sp>
      <p:sp>
        <p:nvSpPr>
          <p:cNvPr id="57" name="PlaceHolder 7"/>
          <p:cNvSpPr>
            <a:spLocks noGrp="1"/>
          </p:cNvSpPr>
          <p:nvPr>
            <p:ph type="ftr"/>
          </p:nvPr>
        </p:nvSpPr>
        <p:spPr>
          <a:xfrm>
            <a:off x="4380120" y="6408000"/>
            <a:ext cx="2350440" cy="3646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endParaRPr b="0" lang="el-GR" sz="2400" spc="-1" strike="noStrike">
              <a:latin typeface="Times New Roman"/>
            </a:endParaRPr>
          </a:p>
        </p:txBody>
      </p:sp>
      <p:sp>
        <p:nvSpPr>
          <p:cNvPr id="58" name="PlaceHolder 8"/>
          <p:cNvSpPr>
            <a:spLocks noGrp="1"/>
          </p:cNvSpPr>
          <p:nvPr>
            <p:ph type="sldNum"/>
          </p:nvPr>
        </p:nvSpPr>
        <p:spPr>
          <a:xfrm>
            <a:off x="8647200" y="6408000"/>
            <a:ext cx="365400" cy="3646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A4B5D93A-5318-4167-8186-AE001F3B97DE}" type="slidenum">
              <a:rPr b="0" lang="el-GR" sz="1000" spc="-1" strike="noStrike">
                <a:solidFill>
                  <a:srgbClr val="000000"/>
                </a:solidFill>
                <a:latin typeface="Lucida Sans Unicode"/>
              </a:rPr>
              <a:t>&lt;αριθμός&gt;</a:t>
            </a:fld>
            <a:endParaRPr b="0" lang="el-GR" sz="1000" spc="-1" strike="noStrike">
              <a:latin typeface="Times New Roman"/>
            </a:endParaRPr>
          </a:p>
        </p:txBody>
      </p:sp>
      <p:sp>
        <p:nvSpPr>
          <p:cNvPr id="59" name="PlaceHolder 9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l-GR" sz="4100" spc="-1" strike="noStrike">
                <a:solidFill>
                  <a:srgbClr val="464646"/>
                </a:solidFill>
                <a:latin typeface="Lucida Sans Unicode"/>
              </a:rPr>
              <a:t>Kλικ για επεξεργασία του τίτλου</a:t>
            </a:r>
            <a:endParaRPr b="0" lang="el-GR" sz="41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 hidden="1"/>
          <p:cNvSpPr/>
          <p:nvPr/>
        </p:nvSpPr>
        <p:spPr>
          <a:xfrm>
            <a:off x="716400" y="5001840"/>
            <a:ext cx="3801600" cy="1442880"/>
          </a:xfrm>
          <a:custGeom>
            <a:avLst/>
            <a:gdLst/>
            <a:ahLst/>
            <a:rect l="l" t="t" r="r" b="b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7" name="CustomShape 2" hidden="1"/>
          <p:cNvSpPr/>
          <p:nvPr/>
        </p:nvSpPr>
        <p:spPr>
          <a:xfrm>
            <a:off x="-53640" y="5785200"/>
            <a:ext cx="3801600" cy="837720"/>
          </a:xfrm>
          <a:custGeom>
            <a:avLst/>
            <a:gdLst/>
            <a:ahLst/>
            <a:rect l="l" t="t" r="r" b="b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8" name="CustomShape 3" hidden="1"/>
          <p:cNvSpPr/>
          <p:nvPr/>
        </p:nvSpPr>
        <p:spPr>
          <a:xfrm>
            <a:off x="-6120" y="5791320"/>
            <a:ext cx="3402000" cy="1080360"/>
          </a:xfrm>
          <a:prstGeom prst="rtTriangle">
            <a:avLst/>
          </a:prstGeom>
          <a:blipFill rotWithShape="0">
            <a:blip r:embed="rId3">
              <a:alphaModFix amt="50000"/>
            </a:blip>
            <a:tile/>
          </a:blipFill>
          <a:ln w="12600">
            <a:noFill/>
          </a:ln>
          <a:effectLst>
            <a:outerShdw algn="t" blurRad="63500" dir="14693110" dist="25445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9" name="Line 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240">
            <a:solidFill>
              <a:srgbClr val="196f85"/>
            </a:solidFill>
            <a:miter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00" name="CustomShape 5"/>
          <p:cNvSpPr/>
          <p:nvPr/>
        </p:nvSpPr>
        <p:spPr>
          <a:xfrm>
            <a:off x="0" y="4664160"/>
            <a:ext cx="9150840" cy="360"/>
          </a:xfrm>
          <a:prstGeom prst="rtTriangle">
            <a:avLst/>
          </a:prstGeom>
          <a:gradFill rotWithShape="0">
            <a:gsLst>
              <a:gs pos="0">
                <a:srgbClr val="007795"/>
              </a:gs>
              <a:gs pos="100000">
                <a:srgbClr val="4bbade"/>
              </a:gs>
            </a:gsLst>
            <a:lin ang="3000000"/>
          </a:gradFill>
          <a:ln w="12600">
            <a:noFill/>
          </a:ln>
          <a:effectLst>
            <a:outerShdw algn="t" blurRad="63500" dir="14693110" dist="25445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01" name="PlaceHolder 6"/>
          <p:cNvSpPr>
            <a:spLocks noGrp="1"/>
          </p:cNvSpPr>
          <p:nvPr>
            <p:ph type="title"/>
          </p:nvPr>
        </p:nvSpPr>
        <p:spPr>
          <a:xfrm>
            <a:off x="685800" y="1752480"/>
            <a:ext cx="7772040" cy="1829520"/>
          </a:xfrm>
          <a:prstGeom prst="rect">
            <a:avLst/>
          </a:prstGeom>
        </p:spPr>
        <p:txBody>
          <a:bodyPr lIns="90000" rIns="90000" tIns="45000" bIns="45000" anchor="b">
            <a:normAutofit/>
          </a:bodyPr>
          <a:p>
            <a:pPr algn="r">
              <a:lnSpc>
                <a:spcPct val="100000"/>
              </a:lnSpc>
            </a:pPr>
            <a:r>
              <a:rPr b="1" lang="el-GR" sz="4800" spc="-1" strike="noStrike">
                <a:solidFill>
                  <a:srgbClr val="464646"/>
                </a:solidFill>
                <a:latin typeface="Lucida Sans Unicode"/>
              </a:rPr>
              <a:t>Kλικ για επεξεργασία του τίτλου</a:t>
            </a:r>
            <a:endParaRPr b="0" lang="el-GR" sz="4800" spc="-1" strike="noStrike">
              <a:solidFill>
                <a:srgbClr val="000000"/>
              </a:solidFill>
              <a:latin typeface="Lucida Sans Unicode"/>
            </a:endParaRPr>
          </a:p>
        </p:txBody>
      </p:sp>
      <p:grpSp>
        <p:nvGrpSpPr>
          <p:cNvPr id="102" name="Group 7"/>
          <p:cNvGrpSpPr/>
          <p:nvPr/>
        </p:nvGrpSpPr>
        <p:grpSpPr>
          <a:xfrm>
            <a:off x="-3600" y="4952880"/>
            <a:ext cx="9147600" cy="1911960"/>
            <a:chOff x="-3600" y="4952880"/>
            <a:chExt cx="9147600" cy="1911960"/>
          </a:xfrm>
        </p:grpSpPr>
        <p:sp>
          <p:nvSpPr>
            <p:cNvPr id="103" name="CustomShape 8"/>
            <p:cNvSpPr/>
            <p:nvPr/>
          </p:nvSpPr>
          <p:spPr>
            <a:xfrm>
              <a:off x="1687680" y="4952880"/>
              <a:ext cx="7455960" cy="487800"/>
            </a:xfrm>
            <a:custGeom>
              <a:avLst/>
              <a:gdLst/>
              <a:ahLst/>
              <a:rect l="l" t="t" r="r" b="b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36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4" name="CustomShape 9"/>
            <p:cNvSpPr/>
            <p:nvPr/>
          </p:nvSpPr>
          <p:spPr>
            <a:xfrm>
              <a:off x="35280" y="5237640"/>
              <a:ext cx="9108360" cy="788400"/>
            </a:xfrm>
            <a:custGeom>
              <a:avLst/>
              <a:gdLst/>
              <a:ahLst/>
              <a:rect l="l" t="t" r="r" b="b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36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5" name="CustomShape 10"/>
            <p:cNvSpPr/>
            <p:nvPr/>
          </p:nvSpPr>
          <p:spPr>
            <a:xfrm>
              <a:off x="0" y="5001120"/>
              <a:ext cx="9143640" cy="1863720"/>
            </a:xfrm>
            <a:custGeom>
              <a:avLst/>
              <a:gdLst/>
              <a:ahLst/>
              <a:rect l="l" t="t" r="r" b="b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">
                <a:alphaModFix amt="50000"/>
              </a:blip>
              <a:tile/>
            </a:blipFill>
            <a:ln w="12600">
              <a:noFill/>
            </a:ln>
            <a:effectLst>
              <a:outerShdw algn="t" blurRad="63500" dir="14693110" dist="25445" rotWithShape="0">
                <a:srgbClr val="000000">
                  <a:alpha val="50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06" name="Line 11"/>
            <p:cNvSpPr/>
            <p:nvPr/>
          </p:nvSpPr>
          <p:spPr>
            <a:xfrm>
              <a:off x="-3600" y="4997520"/>
              <a:ext cx="9147600" cy="790200"/>
            </a:xfrm>
            <a:prstGeom prst="line">
              <a:avLst/>
            </a:prstGeom>
            <a:ln w="12240">
              <a:solidFill>
                <a:srgbClr val="196f85"/>
              </a:solidFill>
              <a:miter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</p:grpSp>
      <p:sp>
        <p:nvSpPr>
          <p:cNvPr id="107" name="PlaceHolder 12"/>
          <p:cNvSpPr>
            <a:spLocks noGrp="1"/>
          </p:cNvSpPr>
          <p:nvPr>
            <p:ph type="dt"/>
          </p:nvPr>
        </p:nvSpPr>
        <p:spPr>
          <a:xfrm>
            <a:off x="6726960" y="6408000"/>
            <a:ext cx="1919880" cy="36540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fld id="{A20D50DA-BD50-4A69-B5C0-F794EC672FCB}" type="datetime">
              <a:rPr b="0" lang="el-GR" sz="1000" spc="-1" strike="noStrike">
                <a:solidFill>
                  <a:srgbClr val="ffffff"/>
                </a:solidFill>
                <a:latin typeface="Lucida Sans Unicode"/>
              </a:rPr>
              <a:t>23/5/2023</a:t>
            </a:fld>
            <a:endParaRPr b="0" lang="el-GR" sz="1000" spc="-1" strike="noStrike">
              <a:latin typeface="Times New Roman"/>
            </a:endParaRPr>
          </a:p>
        </p:txBody>
      </p:sp>
      <p:sp>
        <p:nvSpPr>
          <p:cNvPr id="108" name="PlaceHolder 13"/>
          <p:cNvSpPr>
            <a:spLocks noGrp="1"/>
          </p:cNvSpPr>
          <p:nvPr>
            <p:ph type="ftr"/>
          </p:nvPr>
        </p:nvSpPr>
        <p:spPr>
          <a:xfrm>
            <a:off x="4380120" y="6408000"/>
            <a:ext cx="2350440" cy="3646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endParaRPr b="0" lang="el-GR" sz="2400" spc="-1" strike="noStrike">
              <a:latin typeface="Times New Roman"/>
            </a:endParaRPr>
          </a:p>
        </p:txBody>
      </p:sp>
      <p:sp>
        <p:nvSpPr>
          <p:cNvPr id="109" name="PlaceHolder 14"/>
          <p:cNvSpPr>
            <a:spLocks noGrp="1"/>
          </p:cNvSpPr>
          <p:nvPr>
            <p:ph type="sldNum"/>
          </p:nvPr>
        </p:nvSpPr>
        <p:spPr>
          <a:xfrm>
            <a:off x="8647200" y="6408000"/>
            <a:ext cx="365400" cy="3646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70A4CA8A-8B52-4542-B9E3-EBE49A829953}" type="slidenum">
              <a:rPr b="0" lang="el-GR" sz="1000" spc="-1" strike="noStrike">
                <a:solidFill>
                  <a:srgbClr val="ffffff"/>
                </a:solidFill>
                <a:latin typeface="Lucida Sans Unicode"/>
              </a:rPr>
              <a:t>&lt;αριθμός&gt;</a:t>
            </a:fld>
            <a:endParaRPr b="0" lang="el-GR" sz="1000" spc="-1" strike="noStrike">
              <a:latin typeface="Times New Roman"/>
            </a:endParaRPr>
          </a:p>
        </p:txBody>
      </p:sp>
      <p:sp>
        <p:nvSpPr>
          <p:cNvPr id="110" name="PlaceHolder 1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700" spc="-1" strike="noStrike">
                <a:solidFill>
                  <a:srgbClr val="000000"/>
                </a:solidFill>
                <a:latin typeface="Lucida Sans Unicode"/>
              </a:rPr>
              <a:t>Πατήστε για επεξεργασία της μορφής κειμένου διάρθρωσης</a:t>
            </a:r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100" spc="-1" strike="noStrike">
                <a:solidFill>
                  <a:srgbClr val="000000"/>
                </a:solidFill>
                <a:latin typeface="Lucida Sans Unicode"/>
              </a:rPr>
              <a:t>Δεύτερο επίπεδο διάρθρωσης</a:t>
            </a:r>
            <a:endParaRPr b="0" lang="el-GR" sz="2100" spc="-1" strike="noStrike">
              <a:solidFill>
                <a:srgbClr val="000000"/>
              </a:solidFill>
              <a:latin typeface="Lucida Sans Unicode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900" spc="-1" strike="noStrike">
                <a:solidFill>
                  <a:srgbClr val="000000"/>
                </a:solidFill>
                <a:latin typeface="Lucida Sans Unicode"/>
              </a:rPr>
              <a:t>Τρίτο επίπεδο διάρθρωσης</a:t>
            </a:r>
            <a:endParaRPr b="0" lang="el-GR" sz="1900" spc="-1" strike="noStrike">
              <a:solidFill>
                <a:srgbClr val="000000"/>
              </a:solidFill>
              <a:latin typeface="Lucida Sans Unicode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pc="-1" strike="noStrike">
                <a:solidFill>
                  <a:srgbClr val="000000"/>
                </a:solidFill>
                <a:latin typeface="Lucida Sans Unicode"/>
              </a:rPr>
              <a:t>Τέταρτο επίπεδο διάρθρωσης</a:t>
            </a:r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Lucida Sans Unicode"/>
              </a:rPr>
              <a:t>Πέμπτο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Lucida Sans Unicode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Lucida Sans Unicode"/>
              </a:rPr>
              <a:t>Έκτο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Lucida Sans Unicode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Lucida Sans Unicode"/>
              </a:rPr>
              <a:t>Έβδομο επίπεδο διάρθρωσης</a:t>
            </a:r>
            <a:endParaRPr b="0" lang="el-GR" sz="20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Shape 1"/>
          <p:cNvSpPr txBox="1"/>
          <p:nvPr/>
        </p:nvSpPr>
        <p:spPr>
          <a:xfrm>
            <a:off x="473400" y="991440"/>
            <a:ext cx="7572240" cy="1071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>
            <a:noAutofit/>
          </a:bodyPr>
          <a:p>
            <a:pPr algn="ctr">
              <a:lnSpc>
                <a:spcPct val="100000"/>
              </a:lnSpc>
            </a:pPr>
            <a:r>
              <a:rPr b="1" lang="el-GR" sz="4800" spc="-1" strike="noStrike">
                <a:solidFill>
                  <a:srgbClr val="464646"/>
                </a:solidFill>
                <a:latin typeface="Lucida Sans Unicode"/>
              </a:rPr>
              <a:t>ΑΝΟΣΙΑ ΤΗΣ ΑΓΕΛΗΣ</a:t>
            </a:r>
            <a:endParaRPr b="0" lang="el-GR" sz="4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48" name="TextShape 2"/>
          <p:cNvSpPr txBox="1"/>
          <p:nvPr/>
        </p:nvSpPr>
        <p:spPr>
          <a:xfrm>
            <a:off x="632160" y="2736000"/>
            <a:ext cx="7071840" cy="2520000"/>
          </a:xfrm>
          <a:prstGeom prst="rect">
            <a:avLst/>
          </a:prstGeom>
          <a:noFill/>
          <a:ln>
            <a:noFill/>
          </a:ln>
        </p:spPr>
        <p:txBody>
          <a:bodyPr lIns="45720" rIns="45720" tIns="45000" bIns="45000">
            <a:noAutofit/>
          </a:bodyPr>
          <a:p>
            <a:pPr algn="ctr">
              <a:lnSpc>
                <a:spcPct val="15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l-GR" sz="1800" spc="-1" strike="noStrike">
                <a:solidFill>
                  <a:srgbClr val="464646"/>
                </a:solidFill>
                <a:latin typeface="Lucida Sans Unicode"/>
              </a:rPr>
              <a:t> </a:t>
            </a:r>
            <a:r>
              <a:rPr b="1" lang="el-GR" sz="1800" spc="-1" strike="noStrike">
                <a:solidFill>
                  <a:srgbClr val="464646"/>
                </a:solidFill>
                <a:latin typeface="Lucida Sans Unicode"/>
              </a:rPr>
              <a:t>Σιούλη Καλλιόπη</a:t>
            </a:r>
            <a:endParaRPr b="0" lang="el-GR" sz="1800" spc="-1" strike="noStrike">
              <a:latin typeface="Arial"/>
            </a:endParaRPr>
          </a:p>
          <a:p>
            <a:pPr algn="ctr">
              <a:lnSpc>
                <a:spcPct val="150000"/>
              </a:lnSpc>
              <a:spcBef>
                <a:spcPts val="400"/>
              </a:spcBef>
              <a:tabLst>
                <a:tab algn="l" pos="0"/>
              </a:tabLst>
            </a:pPr>
            <a:r>
              <a:rPr b="1" lang="el-GR" sz="1800" spc="-1" strike="noStrike">
                <a:solidFill>
                  <a:srgbClr val="464646"/>
                </a:solidFill>
                <a:latin typeface="Lucida Sans Unicode"/>
              </a:rPr>
              <a:t>Κολιάς Γιώργος</a:t>
            </a:r>
            <a:endParaRPr b="0" lang="el-GR" sz="1800" spc="-1" strike="noStrike">
              <a:latin typeface="Arial"/>
            </a:endParaRPr>
          </a:p>
          <a:p>
            <a:pPr algn="ctr">
              <a:lnSpc>
                <a:spcPct val="150000"/>
              </a:lnSpc>
              <a:spcBef>
                <a:spcPts val="400"/>
              </a:spcBef>
              <a:tabLst>
                <a:tab algn="l" pos="0"/>
              </a:tabLst>
            </a:pPr>
            <a:r>
              <a:rPr b="1" lang="el-GR" sz="1800" spc="-1" strike="noStrike">
                <a:solidFill>
                  <a:srgbClr val="464646"/>
                </a:solidFill>
                <a:latin typeface="Lucida Sans Unicode"/>
              </a:rPr>
              <a:t>Γιώτης Δημήτρης</a:t>
            </a:r>
            <a:endParaRPr b="0" lang="el-GR" sz="1800" spc="-1" strike="noStrike">
              <a:latin typeface="Arial"/>
            </a:endParaRPr>
          </a:p>
          <a:p>
            <a:pPr algn="ctr">
              <a:lnSpc>
                <a:spcPct val="150000"/>
              </a:lnSpc>
              <a:spcBef>
                <a:spcPts val="400"/>
              </a:spcBef>
              <a:tabLst>
                <a:tab algn="l" pos="0"/>
              </a:tabLst>
            </a:pPr>
            <a:r>
              <a:rPr b="1" lang="el-GR" sz="1800" spc="-1" strike="noStrike">
                <a:solidFill>
                  <a:srgbClr val="464646"/>
                </a:solidFill>
                <a:latin typeface="Lucida Sans Unicode"/>
              </a:rPr>
              <a:t>Ευθυμίου Μαριάννα</a:t>
            </a:r>
            <a:endParaRPr b="0" lang="el-GR" sz="1800" spc="-1" strike="noStrike"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Shape 1"/>
          <p:cNvSpPr txBox="1"/>
          <p:nvPr/>
        </p:nvSpPr>
        <p:spPr>
          <a:xfrm>
            <a:off x="642960" y="0"/>
            <a:ext cx="7572240" cy="1071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>
            <a:noAutofit/>
          </a:bodyPr>
          <a:p>
            <a:pPr algn="ctr">
              <a:lnSpc>
                <a:spcPct val="100000"/>
              </a:lnSpc>
            </a:pPr>
            <a:r>
              <a:rPr b="1" lang="el-GR" sz="4800" spc="-1" strike="noStrike">
                <a:solidFill>
                  <a:srgbClr val="464646"/>
                </a:solidFill>
                <a:latin typeface="Lucida Sans Unicode"/>
              </a:rPr>
              <a:t>ΑΝΟΣΙΑ ΤΗΣ ΑΓΕΛΗΣ</a:t>
            </a:r>
            <a:endParaRPr b="0" lang="el-GR" sz="4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50" name="TextShape 2"/>
          <p:cNvSpPr txBox="1"/>
          <p:nvPr/>
        </p:nvSpPr>
        <p:spPr>
          <a:xfrm>
            <a:off x="1143000" y="857160"/>
            <a:ext cx="7071840" cy="5071680"/>
          </a:xfrm>
          <a:prstGeom prst="rect">
            <a:avLst/>
          </a:prstGeom>
          <a:noFill/>
          <a:ln>
            <a:noFill/>
          </a:ln>
        </p:spPr>
        <p:txBody>
          <a:bodyPr lIns="45720" rIns="45720" tIns="45000" bIns="45000">
            <a:noAutofit/>
          </a:bodyPr>
          <a:p>
            <a:pPr algn="ctr">
              <a:lnSpc>
                <a:spcPct val="15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l-GR" sz="2400" spc="-1" strike="noStrike">
                <a:solidFill>
                  <a:srgbClr val="464646"/>
                </a:solidFill>
                <a:latin typeface="Lucida Sans Unicode"/>
              </a:rPr>
              <a:t> </a:t>
            </a:r>
            <a:r>
              <a:rPr b="0" lang="el-GR" sz="2400" spc="-1" strike="noStrike">
                <a:solidFill>
                  <a:srgbClr val="000000"/>
                </a:solidFill>
                <a:latin typeface="Lucida Sans Unicode"/>
              </a:rPr>
              <a:t>Η ανοσία της αγέλης εμφανίζεται όταν ένα μεγάλο μέρος μιας κοινότητας - η αγέλη - αναπτύσσει κάποιο βαθμό ανοσίας σε έναν ιό, καθιστώντας λιγότερο πιθανή τη διάδοση μιας ασθένειας από άτομο σε άτομο. Ως αποτέλεσμα, ολόκληρη η κοινότητα κερδίζει προστασία, όχι μόνο εκείνοι που έχουν ανοσία.</a:t>
            </a:r>
            <a:endParaRPr b="0" lang="el-GR" sz="2400" spc="-1" strike="noStrike"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extShape 1"/>
          <p:cNvSpPr txBox="1"/>
          <p:nvPr/>
        </p:nvSpPr>
        <p:spPr>
          <a:xfrm>
            <a:off x="357120" y="928800"/>
            <a:ext cx="8429400" cy="5928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pPr algn="ctr">
              <a:lnSpc>
                <a:spcPct val="15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l-GR" sz="2400" spc="-1" strike="noStrike">
                <a:solidFill>
                  <a:srgbClr val="000000"/>
                </a:solidFill>
                <a:latin typeface="Lucida Sans Unicode"/>
              </a:rPr>
              <a:t>	</a:t>
            </a:r>
            <a:r>
              <a:rPr b="0" lang="el-GR" sz="2400" spc="-1" strike="noStrike">
                <a:solidFill>
                  <a:srgbClr val="000000"/>
                </a:solidFill>
                <a:latin typeface="Lucida Sans Unicode"/>
              </a:rPr>
              <a:t>Τα άτομα μπορούν να κολλήσουν έναν ιό που μπορεί να τους δημιουργήσει σοβαρά προβλήματα υγείας ακόμη και θάνατο. Γι 'αυτή την ομάδα η ανοσία αγέλης με τον εμβολιασμό είναι σημαντική μέθοδος προστασίας.  Μόλις επιτευχθεί ένα συγκεκριμένο όριο, η ανοσία της αγέλης σταδιακά εξαλείφει μια ασθένεια από έναν πληθυσμό. </a:t>
            </a:r>
            <a:endParaRPr b="0" lang="el-GR" sz="2400" spc="-1" strike="noStrike">
              <a:solidFill>
                <a:srgbClr val="000000"/>
              </a:solidFill>
              <a:latin typeface="Lucida Sans Unicode"/>
            </a:endParaRPr>
          </a:p>
          <a:p>
            <a:pPr marL="365760" indent="-255600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l-GR" sz="24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52" name="TextShape 2"/>
          <p:cNvSpPr txBox="1"/>
          <p:nvPr/>
        </p:nvSpPr>
        <p:spPr>
          <a:xfrm>
            <a:off x="500040" y="142920"/>
            <a:ext cx="8143560" cy="8568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l-GR" sz="4100" spc="-1" strike="noStrike">
                <a:solidFill>
                  <a:srgbClr val="464646"/>
                </a:solidFill>
                <a:latin typeface="Lucida Sans Unicode"/>
              </a:rPr>
              <a:t>ΑΝΟΣΙΑ ΤΗΣ ΑΓΕΛΗΣ</a:t>
            </a:r>
            <a:endParaRPr b="0" lang="el-GR" sz="41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457200" y="14814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rmAutofit/>
          </a:bodyPr>
          <a:p>
            <a:pPr algn="ctr">
              <a:lnSpc>
                <a:spcPct val="15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l-GR" sz="2400" spc="-1" strike="noStrike">
                <a:solidFill>
                  <a:srgbClr val="000000"/>
                </a:solidFill>
                <a:latin typeface="Lucida Sans Unicode"/>
              </a:rPr>
              <a:t>Η ανοσία της αγέλης δεν μπορεί να εξαλείψει όλες τις ασθένειες παρά μόνο όσες είναι μεταδοτικές. Για παράδειγμα, ο τέτανος είναι μολυσματικός αλλά όχι μεταδοτικός ,επομένως δεν υπάρχει ανοσία της αγέλης .</a:t>
            </a:r>
            <a:endParaRPr b="0" lang="el-GR" sz="24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54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l-GR" sz="4100" spc="-1" strike="noStrike">
                <a:solidFill>
                  <a:srgbClr val="464646"/>
                </a:solidFill>
                <a:latin typeface="Lucida Sans Unicode"/>
              </a:rPr>
              <a:t>ΑΝΟΣΙΑ ΤΗΣ ΑΓΕΛΗΣ</a:t>
            </a:r>
            <a:endParaRPr b="0" lang="el-GR" sz="41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extShape 1"/>
          <p:cNvSpPr txBox="1"/>
          <p:nvPr/>
        </p:nvSpPr>
        <p:spPr>
          <a:xfrm>
            <a:off x="500040" y="714240"/>
            <a:ext cx="8143560" cy="4214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pPr algn="ctr">
              <a:lnSpc>
                <a:spcPct val="15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l-GR" sz="2400" spc="-1" strike="noStrike">
                <a:solidFill>
                  <a:srgbClr val="000000"/>
                </a:solidFill>
                <a:latin typeface="Lucida Sans Unicode"/>
              </a:rPr>
              <a:t>	</a:t>
            </a:r>
            <a:r>
              <a:rPr b="0" lang="el-GR" sz="2200" spc="-1" strike="noStrike">
                <a:solidFill>
                  <a:srgbClr val="000000"/>
                </a:solidFill>
                <a:latin typeface="Lucida Sans Unicode"/>
              </a:rPr>
              <a:t>Η ατομική ανοσία μπορεί επίσης να αποκτηθεί ενεργητικά δηλαδή μέσω των εμβολίων. Η προστασία που παράγεται από την ενεργητική ανοσία είναι άμεση. Έτσι, ένας οργανισμός που έχει εμβολιασθεί για κάποιο παθογόνο μικροοργανισμό και κάποια στιγμή μολυνθεί από αυτόν δεν θα νοσήσει ή αν νοσήσει θα έχει ήπια συμπτώματα και δεν θα μεταδίδει την ασθένεια. Ο πρωταρχικός τρόπος για την ενίσχυση των επιπέδων ανοσίας σε έναν πληθυσμό είναι μέσω του εμβολιασμού. </a:t>
            </a:r>
            <a:endParaRPr b="0" lang="el-GR" sz="22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56" name="TextShape 2"/>
          <p:cNvSpPr txBox="1"/>
          <p:nvPr/>
        </p:nvSpPr>
        <p:spPr>
          <a:xfrm>
            <a:off x="500040" y="0"/>
            <a:ext cx="8143560" cy="9997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l-GR" sz="4100" spc="-1" strike="noStrike">
                <a:solidFill>
                  <a:srgbClr val="464646"/>
                </a:solidFill>
                <a:latin typeface="Lucida Sans Unicode"/>
              </a:rPr>
              <a:t>ΕΝΕΡΓΗΤΙΚΗ ΑΝΟΣΙΑ</a:t>
            </a:r>
            <a:endParaRPr b="0" lang="el-GR" sz="41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214</TotalTime>
  <Application>LibreOffice/6.4.7.2$Linux_X86_64 LibreOffice_project/40$Build-2</Application>
  <Words>47</Words>
  <Paragraphs>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2023-04-17T08:37:43Z</dcterms:created>
  <dc:creator>Admin</dc:creator>
  <dc:description/>
  <dc:language>el-GR</dc:language>
  <cp:lastModifiedBy/>
  <dcterms:modified xsi:type="dcterms:W3CDTF">2023-05-23T10:29:54Z</dcterms:modified>
  <cp:revision>27</cp:revision>
  <dc:subject/>
  <dc:title>ΑΝΟΣΙΑ ΤΗΣ ΑΓΕΛΗΣ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Προβολή στην οθόνη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4</vt:i4>
  </property>
</Properties>
</file>