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71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6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64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4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62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2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10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85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3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95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3C21-B7DB-46F5-BC8A-C1251562B4B1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5DF1-F4C7-4F5A-BEAE-D05034F88A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3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Φυσικοθεραπεία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99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ΕΠΑΓΓΕΛΜΑΤΙΚΗ ΣΤΑΔΙΟΔΡΟΜΙΑ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πτυχιούχοι του προγράμματος Φυσικοθεραπείας θα έχουν τη δυνατότητα σταδιοδρομίας σε ένα ευρύ φάσμα τομέων Υγείας, όπως σε Δημόσια και Ιδιωτικά Νοσοκομεία και Κλινικές Ιδιωτικά </a:t>
            </a:r>
            <a:r>
              <a:rPr lang="el-GR" dirty="0" err="1" smtClean="0"/>
              <a:t>Φυσικοθεραπευτήρια</a:t>
            </a:r>
            <a:r>
              <a:rPr lang="el-GR" dirty="0" smtClean="0"/>
              <a:t>, Αθλητικά Σωματεία και Κέντρα Αποκατάστασης. </a:t>
            </a:r>
          </a:p>
          <a:p>
            <a:r>
              <a:rPr lang="el-GR" dirty="0" smtClean="0"/>
              <a:t>Με την ολοκλήρωση του προγράμματος παρέχεται η δυνατότητα εγγραφής στον </a:t>
            </a:r>
            <a:r>
              <a:rPr lang="el-GR" dirty="0" err="1" smtClean="0"/>
              <a:t>Παγκύπριο</a:t>
            </a:r>
            <a:r>
              <a:rPr lang="el-GR" dirty="0" smtClean="0"/>
              <a:t> Σύλλογο Φυσικοθεραπευτών, όπως επίσης και στον Μητρώο Φυσικοθεραπευτών της Κύπρου, της Ελλάδας αλλά και οποιασδήποτε χώρας της Ε.Ε., για την απόκτηση άδειας ασκήσεως επαγγέλματος.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36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00" y="1600200"/>
            <a:ext cx="4531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66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 smtClean="0"/>
              <a:t>ΑΝΝΑ ΧΑΡΙΣΗ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57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ΣΚΟΠΟΣ</a:t>
            </a:r>
          </a:p>
          <a:p>
            <a:r>
              <a:rPr lang="el-GR" dirty="0" smtClean="0"/>
              <a:t>Το πρόγραμμα Φυσικοθεραπείας στοχεύει στην ανάπτυξη και μετάδοση γνώσεων στην επιστήμη της Φυσικοθεραπείας μέσω του υψηλού επιπέδου διδασκαλίας και εφαρμοσμένης έρευνας που παρέχει.</a:t>
            </a:r>
          </a:p>
          <a:p>
            <a:r>
              <a:rPr lang="el-GR" dirty="0" smtClean="0"/>
              <a:t>Το πρόγραμμα Φυσικοθεραπείας προσφέρει υψηλού επιπέδου θεωρητικές και πρακτικές γνώσεις σύγχρονης φυσικοθεραπείας, όπου σε συνδυασμό με την κλινική εκπαίδευση παρέχει τα απαραίτητα εφόδια για μια επιτυχημένη επαγγελματική σταδιοδρομία και εξέλιξη.</a:t>
            </a:r>
          </a:p>
          <a:p>
            <a:r>
              <a:rPr lang="el-GR" dirty="0" smtClean="0"/>
              <a:t>Οι φοιτητές έχουν τη δυνατότητα να προσεγγίζουν  ένα ευρύ φάσμα κλινικών περιστατικών κατά τη διάρκεια της κλινικής τους άσκησης σε κρατικά και ιδιωτικά νοσοκομεία, όπως επίσης και σε επιλεγμένα ιδιωτικά </a:t>
            </a:r>
            <a:r>
              <a:rPr lang="el-GR" dirty="0" err="1" smtClean="0"/>
              <a:t>φυσικοθεραπευτήρια</a:t>
            </a:r>
            <a:r>
              <a:rPr lang="el-GR" dirty="0" smtClean="0"/>
              <a:t>, τα οποία στελεχώνονται από άρτια εκπαιδευμένους και έμπειρους φυσικοθεραπευτές.</a:t>
            </a:r>
          </a:p>
          <a:p>
            <a:r>
              <a:rPr lang="el-GR" dirty="0" smtClean="0"/>
              <a:t>Κατά τη διάρκεια των σπουδών οι φοιτητές διδάσκονται την εφαρμογή του κλινικού συλλογισμού η οποία τους επιτρέπει να αξιολογούν αναλυτικά ασθενείς με </a:t>
            </a:r>
            <a:r>
              <a:rPr lang="el-GR" dirty="0" err="1" smtClean="0"/>
              <a:t>μυοσκελετικές</a:t>
            </a:r>
            <a:r>
              <a:rPr lang="el-GR" dirty="0" smtClean="0"/>
              <a:t>, νευρολογικές και </a:t>
            </a:r>
            <a:r>
              <a:rPr lang="el-GR" dirty="0" err="1" smtClean="0"/>
              <a:t>καρδιο</a:t>
            </a:r>
            <a:r>
              <a:rPr lang="el-GR" dirty="0" smtClean="0"/>
              <a:t>-αναπνευστικές διαταραχές, όπως επίσης και τον τρόπο επιλογής των κατάλληλων τεχνικών, ασκήσεων, και φυσικών μέσων για την αποκατάσταση αυτών των διαταραχών.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5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00" y="1600200"/>
            <a:ext cx="4531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3048264" cy="30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7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Είδη φυσιοθεραπείας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	Η υδροθεραπεία. Χρησιμοποίηση γλυκού νερού για λουτρά κλπ.</a:t>
            </a:r>
          </a:p>
          <a:p>
            <a:r>
              <a:rPr lang="el-GR" dirty="0" smtClean="0"/>
              <a:t>	Λουτροθεραπεία. Χρησιμοποίηση για εσωτερική και εξωτερική χρήση του νερού από ιαματικές μεταλλικές πηγές.</a:t>
            </a:r>
          </a:p>
          <a:p>
            <a:r>
              <a:rPr lang="el-GR" dirty="0" smtClean="0"/>
              <a:t>	Θερμοθεραπεία. Χρησιμοποίηση της θερμότητας των πηγών, της άμμου κλπ.</a:t>
            </a:r>
          </a:p>
          <a:p>
            <a:r>
              <a:rPr lang="el-GR" dirty="0" smtClean="0"/>
              <a:t>	Ηλιοθεραπεία. Χρησιμοποίηση της ηλιακής ακτινοβολίας.</a:t>
            </a:r>
          </a:p>
          <a:p>
            <a:r>
              <a:rPr lang="el-GR" dirty="0" smtClean="0"/>
              <a:t>	Ηλεκτροθεραπεία.</a:t>
            </a:r>
          </a:p>
          <a:p>
            <a:r>
              <a:rPr lang="el-GR" dirty="0" smtClean="0"/>
              <a:t>	Ακτινοθεραπεία.</a:t>
            </a:r>
          </a:p>
          <a:p>
            <a:r>
              <a:rPr lang="el-GR" dirty="0" smtClean="0"/>
              <a:t>	Ραδιοθεραπεία, με τη χρησιμοποίηση του ηλεκτρισμού, των </a:t>
            </a:r>
            <a:r>
              <a:rPr lang="el-GR" dirty="0" err="1" smtClean="0"/>
              <a:t>ακτίνων</a:t>
            </a:r>
            <a:r>
              <a:rPr lang="el-GR" dirty="0" smtClean="0"/>
              <a:t> </a:t>
            </a:r>
            <a:r>
              <a:rPr lang="el-GR" dirty="0" err="1" smtClean="0"/>
              <a:t>Ρέντγκεν</a:t>
            </a:r>
            <a:r>
              <a:rPr lang="el-GR" dirty="0" smtClean="0"/>
              <a:t>, της ραδιενέργειας κλπ.</a:t>
            </a:r>
          </a:p>
          <a:p>
            <a:r>
              <a:rPr lang="el-GR" dirty="0" smtClean="0"/>
              <a:t>Η Φυσιοθεραπεία σήμερα αποτελεί και θεωρείται απαραίτητο συμπλήρωμα μιας θεραπευτικής προσπάθειας. Στην αθλητιατρική μάλιστα έχει και έναν ξεχωριστό ρόλο μιας και αποτελεί μέρος σχεδόν των περισσότερων πρακτικών της εφαρμογών.</a:t>
            </a:r>
          </a:p>
          <a:p>
            <a:r>
              <a:rPr lang="el-GR" dirty="0" smtClean="0"/>
              <a:t>Με βάση αυτά τα δεδομένα θεωρούμε απαραίτητο να ενημερώσουμε τους αθλούμενους για ορισμένα στοιχεία φυσιοθεραπείας σε σχέση κυρίως με τις μεθόδους εφαρμογής της σε τραυματισμούς ή άλλες αθλητικές παθήσεις.</a:t>
            </a:r>
          </a:p>
          <a:p>
            <a:r>
              <a:rPr lang="el-GR" dirty="0" smtClean="0"/>
              <a:t>Παθήσεις που αντιμετωπίζονται :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•	</a:t>
            </a:r>
            <a:r>
              <a:rPr lang="el-GR" dirty="0" err="1" smtClean="0"/>
              <a:t>Ορθοπαιδικές</a:t>
            </a:r>
            <a:r>
              <a:rPr lang="el-GR" dirty="0" smtClean="0"/>
              <a:t> Παθήσεις</a:t>
            </a:r>
          </a:p>
          <a:p>
            <a:r>
              <a:rPr lang="el-GR" dirty="0" smtClean="0"/>
              <a:t>•	Αθλητικές Κακώσεις</a:t>
            </a:r>
          </a:p>
          <a:p>
            <a:r>
              <a:rPr lang="el-GR" dirty="0" smtClean="0"/>
              <a:t>•	Νευρολογικές Παθήσεις</a:t>
            </a:r>
          </a:p>
          <a:p>
            <a:r>
              <a:rPr lang="el-GR" dirty="0" smtClean="0"/>
              <a:t>•	Ρευματολογικές Παθήσεις</a:t>
            </a:r>
          </a:p>
          <a:p>
            <a:r>
              <a:rPr lang="el-GR" dirty="0" smtClean="0"/>
              <a:t>•	Αναπνευστικές Παθήσεις</a:t>
            </a:r>
          </a:p>
          <a:p>
            <a:r>
              <a:rPr lang="el-GR" dirty="0" smtClean="0"/>
              <a:t>•	</a:t>
            </a:r>
            <a:r>
              <a:rPr lang="el-GR" dirty="0" err="1" smtClean="0"/>
              <a:t>Λεμφοίδημα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91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03059"/>
            <a:ext cx="3240360" cy="3856028"/>
          </a:xfrm>
        </p:spPr>
      </p:pic>
    </p:spTree>
    <p:extLst>
      <p:ext uri="{BB962C8B-B14F-4D97-AF65-F5344CB8AC3E}">
        <p14:creationId xmlns:p14="http://schemas.microsoft.com/office/powerpoint/2010/main" val="221311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ΣΠΟΥΔΕΣ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Τα τμήματα της φυσικοθεραπείας είναι από τα πλέον υψηλόβαθμα τμήματα των ΤΕΙ. Το γεγονός αυτό οφείλεται τόσο στην αυξημένη τους ζήτηση όσο και στο γεγονός ότι η φυσικοθεραπεία προσφέρεται μόνο στα ΤΕΙ. Χαρακτηριστικά αναφέρουμε ότι 2689 μαθητές όλων των κατηγοριών είχαν ως πρώτη τους επιλογή τα τμήματα της Φυσικοθεραπείας. Ο κύριος όγκος των πρώτων επιλογών αφορούσε την Αθήνα και τη Θεσσαλονίκη. Το τμήμα της Αθήνας δηλώθηκε από 1249 υποψηφίους. Όπως αναφέρθηκε η υψηλή ζήτηση αντικατοπτρίζεται στις βάσεις εισαγωγής.</a:t>
            </a:r>
          </a:p>
          <a:p>
            <a:r>
              <a:rPr lang="el-GR" dirty="0" smtClean="0"/>
              <a:t>ΦΥΣΙΚΟΘΕΡΑΠΕΙΑΣ ΤΕΙ  ΘΕΣ/ΝΙΚΗΣ	15935</a:t>
            </a:r>
          </a:p>
          <a:p>
            <a:r>
              <a:rPr lang="el-GR" dirty="0" smtClean="0"/>
              <a:t>ΦΥΣΙΚΟΘΕΡΑΠΕΙΑΣ ΤΕΙ  ΑΘΗΝΑΣ	16322</a:t>
            </a:r>
          </a:p>
          <a:p>
            <a:r>
              <a:rPr lang="el-GR" dirty="0" smtClean="0"/>
              <a:t>ΦΥΣΙΚΟΘΕΡΑΠΕΙΑΣ ΤΕΙ  ΛΑΜΙΑΣ	14810</a:t>
            </a:r>
          </a:p>
          <a:p>
            <a:r>
              <a:rPr lang="el-GR" dirty="0" smtClean="0"/>
              <a:t>ΦΥΣΙΚΟΘΕΡΑΠΕΙΑΣ ΤΕΙ  ΠΑΤΡΑΣ (ΑΙΓΙΟ)	14579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28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Χώροι εργασίας</a:t>
            </a:r>
          </a:p>
          <a:p>
            <a:r>
              <a:rPr lang="el-GR" dirty="0" smtClean="0"/>
              <a:t>• Δημόσια και ιδιωτικά νοσηλευτικά ιδρύματα</a:t>
            </a:r>
          </a:p>
          <a:p>
            <a:r>
              <a:rPr lang="el-GR" dirty="0" smtClean="0"/>
              <a:t>• Κέντρα Υγείας, ΚΑΠΗ</a:t>
            </a:r>
          </a:p>
          <a:p>
            <a:r>
              <a:rPr lang="el-GR" dirty="0" smtClean="0"/>
              <a:t>• Κέντρα αποκατάστασης</a:t>
            </a:r>
          </a:p>
          <a:p>
            <a:r>
              <a:rPr lang="el-GR" dirty="0" smtClean="0"/>
              <a:t>• Ερευνητικά κέντρα</a:t>
            </a:r>
          </a:p>
          <a:p>
            <a:r>
              <a:rPr lang="el-GR" dirty="0" smtClean="0"/>
              <a:t>• Αθλητικά Σωματεία</a:t>
            </a:r>
          </a:p>
          <a:p>
            <a:r>
              <a:rPr lang="el-GR" dirty="0" smtClean="0"/>
              <a:t>• Υδροθεραπευτήρια</a:t>
            </a:r>
          </a:p>
          <a:p>
            <a:r>
              <a:rPr lang="el-GR" dirty="0" smtClean="0"/>
              <a:t>• </a:t>
            </a:r>
            <a:r>
              <a:rPr lang="el-GR" dirty="0" err="1" smtClean="0"/>
              <a:t>Κατ’οίκον</a:t>
            </a:r>
            <a:r>
              <a:rPr lang="el-GR" dirty="0" smtClean="0"/>
              <a:t> επισκέψεις</a:t>
            </a:r>
          </a:p>
          <a:p>
            <a:r>
              <a:rPr lang="el-GR" dirty="0" smtClean="0"/>
              <a:t>• Δευτεροβάθμια και Τριτοβάθμια Εκπαίδευση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802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  <p:extLst>
      <p:ext uri="{BB962C8B-B14F-4D97-AF65-F5344CB8AC3E}">
        <p14:creationId xmlns:p14="http://schemas.microsoft.com/office/powerpoint/2010/main" val="102574845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353</Words>
  <Application>Microsoft Office PowerPoint</Application>
  <PresentationFormat>Προβολή στην οθόνη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Φυσικοθεραπεία</vt:lpstr>
      <vt:lpstr>ΠΕΡΙΓΡΑΦΗ</vt:lpstr>
      <vt:lpstr>Παρουσίαση του PowerPoint</vt:lpstr>
      <vt:lpstr>Παρουσίαση του PowerPoint</vt:lpstr>
      <vt:lpstr>  Είδη φυσιοθεραπείας </vt:lpstr>
      <vt:lpstr>Παρουσίαση του PowerPoint</vt:lpstr>
      <vt:lpstr>ΣΠΟΥΔΕΣ</vt:lpstr>
      <vt:lpstr>ΕΡΓΑΣΙΑ</vt:lpstr>
      <vt:lpstr>Παρουσίαση του PowerPoint</vt:lpstr>
      <vt:lpstr>ΕΠΑΓΓΕΛΜΑΤΙΚΗ ΣΤΑΔΙΟΔΡΟΜΙΑ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Φυσικοθεραπεία</dc:title>
  <dc:creator>User</dc:creator>
  <cp:lastModifiedBy>User</cp:lastModifiedBy>
  <cp:revision>2</cp:revision>
  <dcterms:created xsi:type="dcterms:W3CDTF">2017-02-06T08:14:03Z</dcterms:created>
  <dcterms:modified xsi:type="dcterms:W3CDTF">2017-02-06T08:27:56Z</dcterms:modified>
</cp:coreProperties>
</file>