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7 - Ευθεία γραμμή σύνδεσης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2 - Ευθεία γραμμή σύνδεσης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13 - Έλλειψη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7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5E0AE-9FF8-4142-B9DF-6F6B6AD160B3}" type="datetimeFigureOut">
              <a:rPr lang="el-GR"/>
              <a:pPr>
                <a:defRPr/>
              </a:pPr>
              <a:t>7/3/2017</a:t>
            </a:fld>
            <a:endParaRPr lang="el-GR"/>
          </a:p>
        </p:txBody>
      </p:sp>
      <p:sp>
        <p:nvSpPr>
          <p:cNvPr id="8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674E-C1B2-46AA-9367-F001D29FA31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6EBAE-6A9A-46CC-9A95-D17757320AD5}" type="datetimeFigureOut">
              <a:rPr lang="el-GR"/>
              <a:pPr>
                <a:defRPr/>
              </a:pPr>
              <a:t>7/3/2017</a:t>
            </a:fld>
            <a:endParaRPr lang="el-GR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75E3C-CED4-4E79-A658-D490C4C9D84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E715E-23F3-4819-8469-861B4355D0BD}" type="datetimeFigureOut">
              <a:rPr lang="el-GR"/>
              <a:pPr>
                <a:defRPr/>
              </a:pPr>
              <a:t>7/3/2017</a:t>
            </a:fld>
            <a:endParaRPr lang="el-GR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3291D-373F-4B07-9455-7F88042049B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6533F-E472-4399-B57C-99280018D423}" type="datetimeFigureOut">
              <a:rPr lang="el-GR"/>
              <a:pPr>
                <a:defRPr/>
              </a:pPr>
              <a:t>7/3/2017</a:t>
            </a:fld>
            <a:endParaRPr lang="el-GR"/>
          </a:p>
        </p:txBody>
      </p:sp>
      <p:sp>
        <p:nvSpPr>
          <p:cNvPr id="5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3C27-CB5D-42DA-B839-5165F0FB801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6 - Ευθεία γραμμή σύνδεσης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893DC-054A-45AC-B142-22A820434C26}" type="datetimeFigureOut">
              <a:rPr lang="el-GR"/>
              <a:pPr>
                <a:defRPr/>
              </a:pPr>
              <a:t>7/3/2017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3180B-E4E1-41C8-B947-EAA0E28B5DC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D7301-87BA-45D1-B654-910561059D1F}" type="datetimeFigureOut">
              <a:rPr lang="el-GR"/>
              <a:pPr>
                <a:defRPr/>
              </a:pPr>
              <a:t>7/3/2017</a:t>
            </a:fld>
            <a:endParaRPr lang="el-GR"/>
          </a:p>
        </p:txBody>
      </p:sp>
      <p:sp>
        <p:nvSpPr>
          <p:cNvPr id="6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1C190-E9F5-49CF-9607-C797D7EE8E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- Ευθεία γραμμή σύνδεσης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16 - Ευθεία γραμμή σύνδεσης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61A60-BE3C-4923-911A-9DF5599710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6 - Θέση ημερομηνίας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941E3-BA3B-48A9-9062-E87BF5F921D9}" type="datetimeFigureOut">
              <a:rPr lang="el-GR"/>
              <a:pPr>
                <a:defRPr/>
              </a:pPr>
              <a:t>7/3/2017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3914E-2DCF-47C5-B10B-2E9630D8102B}" type="datetimeFigureOut">
              <a:rPr lang="el-GR"/>
              <a:pPr>
                <a:defRPr/>
              </a:pPr>
              <a:t>7/3/2017</a:t>
            </a:fld>
            <a:endParaRPr lang="el-GR"/>
          </a:p>
        </p:txBody>
      </p:sp>
      <p:sp>
        <p:nvSpPr>
          <p:cNvPr id="4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43777-45DB-46CD-928D-4604C7C221D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6011B-6393-4E90-8FA6-607E90508DD5}" type="datetimeFigureOut">
              <a:rPr lang="el-GR"/>
              <a:pPr>
                <a:defRPr/>
              </a:pPr>
              <a:t>7/3/2017</a:t>
            </a:fld>
            <a:endParaRPr lang="el-GR"/>
          </a:p>
        </p:txBody>
      </p:sp>
      <p:sp>
        <p:nvSpPr>
          <p:cNvPr id="3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72A9D-FE9A-4D59-A974-B0A2DF5A2BE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D1B65-3813-4809-B3F8-0881F6150698}" type="datetimeFigureOut">
              <a:rPr lang="el-GR"/>
              <a:pPr>
                <a:defRPr/>
              </a:pPr>
              <a:t>7/3/2017</a:t>
            </a:fld>
            <a:endParaRPr lang="el-GR"/>
          </a:p>
        </p:txBody>
      </p:sp>
      <p:sp>
        <p:nvSpPr>
          <p:cNvPr id="6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7D318-C04A-4DC4-A228-FBF9FCC9CD4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6C81D-396B-4496-B8E8-4AAB054E4F0F}" type="datetimeFigureOut">
              <a:rPr lang="el-GR"/>
              <a:pPr>
                <a:defRPr/>
              </a:pPr>
              <a:t>7/3/2017</a:t>
            </a:fld>
            <a:endParaRPr lang="el-GR"/>
          </a:p>
        </p:txBody>
      </p:sp>
      <p:sp>
        <p:nvSpPr>
          <p:cNvPr id="6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EBBA2-8A57-4E74-BB4A-BDAF190839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8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7B159C-816B-4C94-A8A3-524BEF603DE5}" type="datetimeFigureOut">
              <a:rPr lang="el-GR"/>
              <a:pPr>
                <a:defRPr/>
              </a:pPr>
              <a:t>7/3/2017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6258E1-34B1-4E4C-B07E-7D1AE0A8C4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  <p:sldLayoutId id="2147483863" r:id="rId2"/>
    <p:sldLayoutId id="2147483865" r:id="rId3"/>
    <p:sldLayoutId id="2147483862" r:id="rId4"/>
    <p:sldLayoutId id="2147483866" r:id="rId5"/>
    <p:sldLayoutId id="2147483861" r:id="rId6"/>
    <p:sldLayoutId id="2147483860" r:id="rId7"/>
    <p:sldLayoutId id="2147483867" r:id="rId8"/>
    <p:sldLayoutId id="2147483868" r:id="rId9"/>
    <p:sldLayoutId id="2147483859" r:id="rId10"/>
    <p:sldLayoutId id="214748385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gr/url?sa=i&amp;rct=j&amp;q=&amp;esrc=s&amp;source=images&amp;cd=&amp;cad=rja&amp;uact=8&amp;ved=0ahUKEwj3xpLUuYTMAhVCsxQKHSmcCvMQjRwIBw&amp;url=http://www.govastileto.gr/lifestyle/apoklistika/sinema/i-disney-kovi-oles-tis-skines-me-tsigara-apo-tis-tenies-tis/&amp;psig=AFQjCNGp-FVetHRsBK3JM5KHPVAMtt2Yvg&amp;ust=1460390591682159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gr/url?sa=i&amp;rct=j&amp;q=&amp;esrc=s&amp;source=images&amp;cd=&amp;cad=rja&amp;uact=8&amp;ved=0ahUKEwjPwfeavYTMAhXHaRQKHXtQA3wQjRwIBw&amp;url=http://www.amc.com/extras/james-dean-photos&amp;bvm=bv.119028448,d.bGs&amp;psig=AFQjCNGQkM1XZl1Rwr_Ls6YHWQnuzc8-iA&amp;ust=1460391698473947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gr/url?sa=i&amp;rct=j&amp;q=&amp;esrc=s&amp;source=images&amp;cd=&amp;cad=rja&amp;uact=8&amp;ved=0ahUKEwjq0L74woTMAhXHuxQKHRcADXgQjRwIBw&amp;url=http://reviewer.lavoixdunord.fr/fr/cinema/actualites/57991/luc-besson-et-son-colombiana-en-bande-annonce/&amp;bvm=bv.119028448,d.bGs&amp;psig=AFQjCNEcPQg2xEQnBSq6km7FRUc7XqB-rQ&amp;ust=1460393216267019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2032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ΚΑΤΕΡΙΝΑ ΖΙΓΚΑ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ΚΑΤΕΡΙΝΑ ΒΕΛΙ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ΟΛΥΜΠΙΑ ΡΕΤΖΕΠΗ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 ΚΩΝΣΤΑΝΤΙΝΑ  ΚΕΧΑΓΙΑ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ΣΤΕΛΛΑ ΛΕΜΟΝΤΖΗ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mtClean="0"/>
              <a:t>Ταινίες και κάπνισμα</a:t>
            </a:r>
            <a:endParaRPr lang="el-GR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Παγκόσμιος Οργανισμός Υγείας (Π.Ο.Υ.) επιμένει ότι ο κινηματογράφος παραμένει το μέσο που η βιομηχανία καπνού χρησιμοποιεί για να προωθεί τα προϊόντα της. Προσφάτως μάλιστα πρότεινε οι ταινίες που δείχνουν άτομα να καπνίζουν να αξιολογούνται ως ακατάλληλες. </a:t>
            </a:r>
            <a:endParaRPr lang="el-GR" dirty="0" smtClean="0"/>
          </a:p>
          <a:p>
            <a:r>
              <a:rPr lang="el-GR" b="1" dirty="0" smtClean="0"/>
              <a:t>Κάπνισμα</a:t>
            </a:r>
            <a:r>
              <a:rPr lang="el-GR" b="1" dirty="0" smtClean="0"/>
              <a:t>: </a:t>
            </a:r>
            <a:r>
              <a:rPr lang="el-GR" dirty="0" smtClean="0"/>
              <a:t>Μέχρι τη δεκαετία του '90 οι περισσότεροι</a:t>
            </a:r>
            <a:r>
              <a:rPr lang="en-US" dirty="0" smtClean="0"/>
              <a:t> </a:t>
            </a:r>
            <a:r>
              <a:rPr lang="el-GR" dirty="0" smtClean="0"/>
              <a:t>ηθοποιοί κάπνιζαν πραγματικά τσιγάρα κατά τη διάρκεια των γυρισμάτων</a:t>
            </a:r>
            <a:r>
              <a:rPr lang="el-GR" dirty="0" smtClean="0"/>
              <a:t>. Τώρα καπνίζουν αρωματικά τσιγάρα.</a:t>
            </a:r>
            <a:endParaRPr lang="el-GR" dirty="0" smtClean="0"/>
          </a:p>
          <a:p>
            <a:endParaRPr lang="el-GR" dirty="0" smtClean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642910" y="142852"/>
            <a:ext cx="8043890" cy="122874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Κινηματογράφος</a:t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60674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l-GR" dirty="0" smtClean="0"/>
          </a:p>
          <a:p>
            <a:pPr>
              <a:lnSpc>
                <a:spcPct val="90000"/>
              </a:lnSpc>
            </a:pPr>
            <a:endParaRPr lang="el-GR" dirty="0" smtClean="0"/>
          </a:p>
          <a:p>
            <a:pPr>
              <a:lnSpc>
                <a:spcPct val="90000"/>
              </a:lnSpc>
            </a:pPr>
            <a:endParaRPr lang="el-GR" dirty="0" smtClean="0"/>
          </a:p>
          <a:p>
            <a:pPr>
              <a:lnSpc>
                <a:spcPct val="90000"/>
              </a:lnSpc>
            </a:pPr>
            <a:endParaRPr lang="el-GR" dirty="0" smtClean="0"/>
          </a:p>
          <a:p>
            <a:pPr>
              <a:lnSpc>
                <a:spcPct val="90000"/>
              </a:lnSpc>
            </a:pPr>
            <a:endParaRPr lang="el-GR" dirty="0" smtClean="0"/>
          </a:p>
          <a:p>
            <a:pPr>
              <a:lnSpc>
                <a:spcPct val="90000"/>
              </a:lnSpc>
            </a:pPr>
            <a:endParaRPr lang="el-GR" dirty="0" smtClean="0"/>
          </a:p>
          <a:p>
            <a:pPr>
              <a:lnSpc>
                <a:spcPct val="90000"/>
              </a:lnSpc>
            </a:pPr>
            <a:endParaRPr lang="el-GR" dirty="0" smtClean="0"/>
          </a:p>
          <a:p>
            <a:pPr>
              <a:lnSpc>
                <a:spcPct val="90000"/>
              </a:lnSpc>
            </a:pPr>
            <a:endParaRPr lang="el-GR" dirty="0" smtClean="0"/>
          </a:p>
          <a:p>
            <a:pPr>
              <a:lnSpc>
                <a:spcPct val="90000"/>
              </a:lnSpc>
            </a:pPr>
            <a:endParaRPr lang="el-GR" dirty="0" smtClean="0"/>
          </a:p>
          <a:p>
            <a:pPr>
              <a:lnSpc>
                <a:spcPct val="90000"/>
              </a:lnSpc>
            </a:pPr>
            <a:endParaRPr lang="el-GR" dirty="0" smtClean="0"/>
          </a:p>
          <a:p>
            <a:pPr>
              <a:lnSpc>
                <a:spcPct val="90000"/>
              </a:lnSpc>
            </a:pPr>
            <a:endParaRPr lang="el-GR" dirty="0" smtClean="0"/>
          </a:p>
        </p:txBody>
      </p:sp>
      <p:sp>
        <p:nvSpPr>
          <p:cNvPr id="15362" name="9 - Θέση κειμένου"/>
          <p:cNvSpPr>
            <a:spLocks noGrp="1"/>
          </p:cNvSpPr>
          <p:nvPr>
            <p:ph type="body" idx="2"/>
          </p:nvPr>
        </p:nvSpPr>
        <p:spPr>
          <a:xfrm>
            <a:off x="6286512" y="2143116"/>
            <a:ext cx="2571768" cy="4000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l-GR" sz="2000" dirty="0" smtClean="0"/>
              <a:t>Οι δυο ηθοποιοί καπνίζουν σε μία στιγμή χαράς , χαλάρωσης.</a:t>
            </a:r>
          </a:p>
          <a:p>
            <a:pPr>
              <a:lnSpc>
                <a:spcPct val="90000"/>
              </a:lnSpc>
            </a:pPr>
            <a:r>
              <a:rPr lang="el-GR" sz="2000" dirty="0" smtClean="0"/>
              <a:t>Σήμερα, οι περισσότεροι καπνίζουν φυτικά από αρωματικά φυτά. Για τον </a:t>
            </a:r>
            <a:r>
              <a:rPr lang="el-GR" sz="2000" dirty="0" err="1" smtClean="0"/>
              <a:t>Λίαμ</a:t>
            </a:r>
            <a:r>
              <a:rPr lang="el-GR" sz="2000" dirty="0" smtClean="0"/>
              <a:t>  </a:t>
            </a:r>
            <a:r>
              <a:rPr lang="el-GR" sz="2000" dirty="0" err="1" smtClean="0"/>
              <a:t>Νίσον</a:t>
            </a:r>
            <a:r>
              <a:rPr lang="el-GR" sz="2000" dirty="0" smtClean="0"/>
              <a:t>, στην ταινία «</a:t>
            </a:r>
            <a:r>
              <a:rPr lang="en-US" sz="2000" dirty="0" smtClean="0"/>
              <a:t>Non Stop</a:t>
            </a:r>
            <a:r>
              <a:rPr lang="el-GR" sz="2000" dirty="0" smtClean="0"/>
              <a:t>» φτιάχτηκαν </a:t>
            </a:r>
            <a:r>
              <a:rPr lang="el-GR" sz="2000" dirty="0" smtClean="0"/>
              <a:t>ειδικά τσιγάρα από χαμομήλι.</a:t>
            </a:r>
          </a:p>
          <a:p>
            <a:endParaRPr lang="el-GR" dirty="0" smtClean="0"/>
          </a:p>
        </p:txBody>
      </p:sp>
      <p:sp>
        <p:nvSpPr>
          <p:cNvPr id="9" name="8 - Τίτλος"/>
          <p:cNvSpPr>
            <a:spLocks noGrp="1"/>
          </p:cNvSpPr>
          <p:nvPr>
            <p:ph type="title"/>
          </p:nvPr>
        </p:nvSpPr>
        <p:spPr>
          <a:xfrm>
            <a:off x="6286512" y="357166"/>
            <a:ext cx="2476488" cy="150019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«</a:t>
            </a:r>
            <a:r>
              <a:rPr smtClean="0"/>
              <a:t>Non Stop</a:t>
            </a:r>
            <a:r>
              <a:rPr lang="el-GR" dirty="0" smtClean="0"/>
              <a:t>» </a:t>
            </a:r>
            <a:r>
              <a:rPr lang="el-GR" dirty="0" smtClean="0"/>
              <a:t>Αμερικανική </a:t>
            </a:r>
            <a:r>
              <a:rPr lang="el-GR" dirty="0" smtClean="0"/>
              <a:t>ταινία, σκηνοθεσία </a:t>
            </a:r>
            <a:r>
              <a:rPr lang="el-GR" dirty="0" err="1" smtClean="0"/>
              <a:t>Ζομ</a:t>
            </a:r>
            <a:r>
              <a:rPr lang="el-GR" dirty="0" smtClean="0"/>
              <a:t>-</a:t>
            </a:r>
            <a:r>
              <a:rPr lang="el-GR" dirty="0" err="1" smtClean="0"/>
              <a:t>Κολέτ</a:t>
            </a:r>
            <a:r>
              <a:rPr lang="el-GR" dirty="0" smtClean="0"/>
              <a:t> </a:t>
            </a:r>
            <a:r>
              <a:rPr lang="el-GR" dirty="0" err="1" smtClean="0"/>
              <a:t>Σερά</a:t>
            </a:r>
            <a:r>
              <a:rPr lang="el-GR" dirty="0" smtClean="0"/>
              <a:t> με τους: </a:t>
            </a:r>
            <a:r>
              <a:rPr lang="el-GR" dirty="0" err="1" smtClean="0"/>
              <a:t>Λίαμ</a:t>
            </a:r>
            <a:r>
              <a:rPr lang="el-GR" dirty="0" smtClean="0"/>
              <a:t> </a:t>
            </a:r>
            <a:r>
              <a:rPr lang="el-GR" dirty="0" err="1" smtClean="0"/>
              <a:t>Νίσον</a:t>
            </a:r>
            <a:r>
              <a:rPr lang="el-GR" dirty="0" smtClean="0"/>
              <a:t>, </a:t>
            </a:r>
            <a:r>
              <a:rPr lang="el-GR" dirty="0" err="1" smtClean="0"/>
              <a:t>Τζούλιαν</a:t>
            </a:r>
            <a:r>
              <a:rPr lang="el-GR" dirty="0" smtClean="0"/>
              <a:t> </a:t>
            </a:r>
            <a:r>
              <a:rPr lang="el-GR" dirty="0" err="1" smtClean="0"/>
              <a:t>Μουρ</a:t>
            </a:r>
            <a:r>
              <a:rPr lang="el-GR" dirty="0" smtClean="0"/>
              <a:t>, Λουπίτα </a:t>
            </a:r>
            <a:r>
              <a:rPr lang="el-GR" dirty="0" err="1" smtClean="0"/>
              <a:t>Νιόνγκο</a:t>
            </a:r>
            <a:endParaRPr lang="el-GR" dirty="0"/>
          </a:p>
        </p:txBody>
      </p:sp>
      <p:pic>
        <p:nvPicPr>
          <p:cNvPr id="15364" name="10 - Εικόνα" descr="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357299"/>
            <a:ext cx="4743458" cy="384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16386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2786058"/>
            <a:ext cx="1984375" cy="2857520"/>
          </a:xfrm>
        </p:spPr>
        <p:txBody>
          <a:bodyPr/>
          <a:lstStyle/>
          <a:p>
            <a:r>
              <a:rPr lang="el-GR" sz="2000" dirty="0" smtClean="0"/>
              <a:t>Στα ‘’101 σκυλιά της Δαλματίας ‘’η </a:t>
            </a:r>
            <a:r>
              <a:rPr lang="el-GR" sz="2000" dirty="0" err="1" smtClean="0"/>
              <a:t>Κρουελα</a:t>
            </a:r>
            <a:r>
              <a:rPr lang="el-GR" sz="2000" dirty="0" smtClean="0"/>
              <a:t> Ντε </a:t>
            </a:r>
            <a:r>
              <a:rPr lang="el-GR" sz="2000" dirty="0" err="1" smtClean="0"/>
              <a:t>βιλ</a:t>
            </a:r>
            <a:r>
              <a:rPr lang="el-GR" sz="2000" dirty="0" smtClean="0"/>
              <a:t>  καπνίζει για την επιτυχία των μοχθηρών σχεδίων</a:t>
            </a:r>
            <a:r>
              <a:rPr lang="el-GR" dirty="0" smtClean="0"/>
              <a:t>. </a:t>
            </a:r>
          </a:p>
          <a:p>
            <a:endParaRPr lang="el-GR" dirty="0" smtClean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6781800" y="571480"/>
            <a:ext cx="1981200" cy="214314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0" dirty="0" smtClean="0"/>
              <a:t>Τα 101 σκυλιά της Δαλματίας, είναι μια Αμερικανική ταινία περιπέτειας κινουμένων σχεδίων με εταιρεία παραγωγής την </a:t>
            </a:r>
            <a:r>
              <a:rPr lang="el-GR" b="0" dirty="0" err="1" smtClean="0"/>
              <a:t>Walt</a:t>
            </a:r>
            <a:r>
              <a:rPr lang="el-GR" b="0" dirty="0" smtClean="0"/>
              <a:t> </a:t>
            </a:r>
            <a:r>
              <a:rPr lang="el-GR" b="0" dirty="0" err="1" smtClean="0"/>
              <a:t>Disney</a:t>
            </a:r>
            <a:r>
              <a:rPr lang="el-GR" b="0" dirty="0" smtClean="0"/>
              <a:t> </a:t>
            </a:r>
            <a:r>
              <a:rPr lang="el-GR" b="0" dirty="0" err="1" smtClean="0"/>
              <a:t>Animation</a:t>
            </a:r>
            <a:r>
              <a:rPr lang="el-GR" b="0" dirty="0" smtClean="0"/>
              <a:t> </a:t>
            </a:r>
            <a:endParaRPr lang="el-GR" dirty="0"/>
          </a:p>
        </p:txBody>
      </p:sp>
      <p:pic>
        <p:nvPicPr>
          <p:cNvPr id="16388" name="irc_mi" descr="http://www.govastileto.gr/assets/images/111197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285861"/>
            <a:ext cx="5275262" cy="4130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6629400" y="500042"/>
            <a:ext cx="2057400" cy="1714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Επαναστάτης  χωρίς αίτια</a:t>
            </a:r>
            <a:r>
              <a:rPr lang="el-GR" dirty="0" smtClean="0"/>
              <a:t>», </a:t>
            </a:r>
            <a:r>
              <a:rPr lang="el-GR" dirty="0" smtClean="0"/>
              <a:t>Αμερικανική ταινία, σκηνοθεσία </a:t>
            </a:r>
            <a:r>
              <a:rPr lang="el-GR" dirty="0" err="1" smtClean="0"/>
              <a:t>Νίκολας</a:t>
            </a:r>
            <a:r>
              <a:rPr lang="el-GR" dirty="0" smtClean="0"/>
              <a:t> </a:t>
            </a:r>
            <a:r>
              <a:rPr lang="el-GR" dirty="0" err="1" smtClean="0"/>
              <a:t>Ρέι</a:t>
            </a:r>
            <a:r>
              <a:rPr lang="el-GR" dirty="0" smtClean="0"/>
              <a:t> με τους: Τζέιμς Ντιν, </a:t>
            </a:r>
            <a:r>
              <a:rPr lang="el-GR" dirty="0" err="1" smtClean="0"/>
              <a:t>Νάταλι</a:t>
            </a:r>
            <a:r>
              <a:rPr lang="el-GR" dirty="0" smtClean="0"/>
              <a:t> </a:t>
            </a:r>
            <a:r>
              <a:rPr lang="el-GR" dirty="0" err="1" smtClean="0"/>
              <a:t>Γουντ</a:t>
            </a:r>
            <a:r>
              <a:rPr lang="el-GR" dirty="0" smtClean="0"/>
              <a:t>, Σαλ </a:t>
            </a:r>
            <a:r>
              <a:rPr lang="el-GR" dirty="0" err="1" smtClean="0"/>
              <a:t>Μινέο</a:t>
            </a:r>
            <a:endParaRPr lang="el-GR" dirty="0"/>
          </a:p>
        </p:txBody>
      </p:sp>
      <p:sp>
        <p:nvSpPr>
          <p:cNvPr id="8" name="7 - Θέση εικόνας"/>
          <p:cNvSpPr>
            <a:spLocks noGrp="1"/>
          </p:cNvSpPr>
          <p:nvPr>
            <p:ph type="pic" idx="1"/>
          </p:nvPr>
        </p:nvSpPr>
        <p:spPr>
          <a:xfrm>
            <a:off x="214282" y="500042"/>
            <a:ext cx="6019800" cy="5562600"/>
          </a:xfrm>
        </p:spPr>
      </p:sp>
      <p:sp>
        <p:nvSpPr>
          <p:cNvPr id="17410" name="2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2500306"/>
            <a:ext cx="2057400" cy="3519494"/>
          </a:xfrm>
        </p:spPr>
        <p:txBody>
          <a:bodyPr/>
          <a:lstStyle/>
          <a:p>
            <a:r>
              <a:rPr lang="el-GR" sz="2000" dirty="0" smtClean="0"/>
              <a:t>Το κάπνισμα συνδέεται με την επίδειξη αρρενωπότητας και ανδρισμού. Είναι ο νέος που στο τέλος κερδίζει πάντα την κοπέλα. </a:t>
            </a:r>
          </a:p>
          <a:p>
            <a:endParaRPr lang="el-GR" dirty="0" smtClean="0"/>
          </a:p>
        </p:txBody>
      </p:sp>
      <p:sp>
        <p:nvSpPr>
          <p:cNvPr id="17409" name="1 - Θέση περιεχομένου"/>
          <p:cNvSpPr>
            <a:spLocks noGrp="1"/>
          </p:cNvSpPr>
          <p:nvPr>
            <p:ph sz="quarter" idx="4294967295"/>
          </p:nvPr>
        </p:nvSpPr>
        <p:spPr>
          <a:xfrm>
            <a:off x="0" y="457200"/>
            <a:ext cx="6248400" cy="5715000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  <p:pic>
        <p:nvPicPr>
          <p:cNvPr id="17412" name="irc_mi" descr="http://images.amcnetworks.com/blogs.amctv.com/wp-content/uploads/2009/10/2jacke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000108"/>
            <a:ext cx="5559427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6629400" y="357166"/>
            <a:ext cx="2057400" cy="2071702"/>
          </a:xfrm>
        </p:spPr>
        <p:txBody>
          <a:bodyPr>
            <a:normAutofit fontScale="90000"/>
          </a:bodyPr>
          <a:lstStyle/>
          <a:p>
            <a:r>
              <a:rPr smtClean="0"/>
              <a:t>Colombiana </a:t>
            </a:r>
            <a:r>
              <a:rPr lang="el-GR" dirty="0" err="1" smtClean="0"/>
              <a:t>Αμερικανικογαλλική</a:t>
            </a:r>
            <a:r>
              <a:rPr lang="el-GR" dirty="0" smtClean="0"/>
              <a:t> </a:t>
            </a:r>
            <a:r>
              <a:rPr lang="el-GR" dirty="0" smtClean="0"/>
              <a:t>ταινία, σκηνοθεσία </a:t>
            </a:r>
            <a:r>
              <a:rPr lang="el-GR" dirty="0" err="1" smtClean="0"/>
              <a:t>Ολιβιέ</a:t>
            </a:r>
            <a:r>
              <a:rPr lang="el-GR" dirty="0" smtClean="0"/>
              <a:t> </a:t>
            </a:r>
            <a:r>
              <a:rPr lang="el-GR" dirty="0" err="1" smtClean="0"/>
              <a:t>Μεγκατόν</a:t>
            </a:r>
            <a:r>
              <a:rPr lang="el-GR" dirty="0" smtClean="0"/>
              <a:t> με τους: </a:t>
            </a:r>
            <a:r>
              <a:rPr lang="el-GR" dirty="0" err="1" smtClean="0"/>
              <a:t>Ζόι</a:t>
            </a:r>
            <a:r>
              <a:rPr lang="el-GR" dirty="0" smtClean="0"/>
              <a:t> </a:t>
            </a:r>
            <a:r>
              <a:rPr lang="el-GR" dirty="0" err="1" smtClean="0"/>
              <a:t>Σαλντάνα</a:t>
            </a:r>
            <a:r>
              <a:rPr lang="el-GR" dirty="0" smtClean="0"/>
              <a:t>, </a:t>
            </a:r>
            <a:r>
              <a:rPr lang="el-GR" dirty="0" err="1" smtClean="0"/>
              <a:t>Μάικλ</a:t>
            </a:r>
            <a:r>
              <a:rPr lang="el-GR" dirty="0" smtClean="0"/>
              <a:t> </a:t>
            </a:r>
            <a:r>
              <a:rPr lang="el-GR" dirty="0" err="1" smtClean="0"/>
              <a:t>Βάρταν</a:t>
            </a:r>
            <a:r>
              <a:rPr lang="el-GR" dirty="0" smtClean="0"/>
              <a:t>, </a:t>
            </a:r>
            <a:r>
              <a:rPr lang="el-GR" dirty="0" err="1" smtClean="0"/>
              <a:t>Κλιφ</a:t>
            </a:r>
            <a:r>
              <a:rPr lang="el-GR" dirty="0" smtClean="0"/>
              <a:t> </a:t>
            </a:r>
            <a:r>
              <a:rPr lang="el-GR" dirty="0" err="1" smtClean="0"/>
              <a:t>Κέρτις</a:t>
            </a:r>
            <a:endParaRPr lang="el-GR" dirty="0"/>
          </a:p>
        </p:txBody>
      </p:sp>
      <p:sp>
        <p:nvSpPr>
          <p:cNvPr id="7" name="6 - Θέση εικόνας"/>
          <p:cNvSpPr>
            <a:spLocks noGrp="1"/>
          </p:cNvSpPr>
          <p:nvPr>
            <p:ph type="pic" idx="1"/>
          </p:nvPr>
        </p:nvSpPr>
        <p:spPr/>
      </p:sp>
      <p:sp>
        <p:nvSpPr>
          <p:cNvPr id="18433" name="1 - Θέση περιεχομένου"/>
          <p:cNvSpPr>
            <a:spLocks noGrp="1"/>
          </p:cNvSpPr>
          <p:nvPr>
            <p:ph type="body" sz="half" idx="2"/>
          </p:nvPr>
        </p:nvSpPr>
        <p:spPr>
          <a:xfrm>
            <a:off x="6629400" y="2714620"/>
            <a:ext cx="2057400" cy="3305180"/>
          </a:xfrm>
        </p:spPr>
        <p:txBody>
          <a:bodyPr/>
          <a:lstStyle/>
          <a:p>
            <a:r>
              <a:rPr lang="el-GR" sz="2000" dirty="0" smtClean="0"/>
              <a:t>Στην ταινία «</a:t>
            </a:r>
            <a:r>
              <a:rPr lang="en-US" sz="2000" dirty="0" err="1" smtClean="0"/>
              <a:t>Colombiana</a:t>
            </a:r>
            <a:r>
              <a:rPr lang="el-GR" sz="2000" dirty="0" smtClean="0"/>
              <a:t>» η </a:t>
            </a:r>
            <a:r>
              <a:rPr lang="el-GR" sz="2000" dirty="0" err="1" smtClean="0"/>
              <a:t>Ζό</a:t>
            </a:r>
            <a:r>
              <a:rPr lang="el-GR" sz="2000" dirty="0" err="1" smtClean="0"/>
              <a:t>ι</a:t>
            </a:r>
            <a:r>
              <a:rPr lang="el-GR" sz="2000" dirty="0" smtClean="0"/>
              <a:t> </a:t>
            </a:r>
            <a:r>
              <a:rPr lang="el-GR" sz="2000" dirty="0" err="1" smtClean="0"/>
              <a:t>Σαλντάνα</a:t>
            </a:r>
            <a:r>
              <a:rPr lang="el-GR" sz="2000" dirty="0" smtClean="0"/>
              <a:t>  καπνίζει από στενοχώρια για να ξεχάσει το θάνατο των γονιών της.</a:t>
            </a:r>
          </a:p>
          <a:p>
            <a:endParaRPr lang="el-GR" dirty="0" smtClean="0"/>
          </a:p>
          <a:p>
            <a:endParaRPr lang="el-GR" dirty="0" smtClean="0"/>
          </a:p>
        </p:txBody>
      </p:sp>
      <p:pic>
        <p:nvPicPr>
          <p:cNvPr id="18436" name="irc_mi" descr="http://cdn11.ne.be/ckContents/images/reviewerCritique-2/colombiana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989138"/>
            <a:ext cx="527367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Συνοψίζοντας, στο κινηματογράφο η συνήθεια του καπνίσματος συνδέεται με συναισθήματα: λύπης, στεναχώριας, χαράς, μοναξιάς και αυτοπεποίθησης…</a:t>
            </a:r>
          </a:p>
          <a:p>
            <a:r>
              <a:rPr lang="el-GR" dirty="0" smtClean="0"/>
              <a:t>Χρησιμοποιούν, δηλαδή, το τσιγάρο ως μέσο έκφρασης.</a:t>
            </a:r>
          </a:p>
          <a:p>
            <a:pPr>
              <a:buFont typeface="Wingdings 2" pitchFamily="18" charset="2"/>
              <a:buNone/>
            </a:pPr>
            <a:r>
              <a:rPr lang="el-GR" dirty="0" smtClean="0"/>
              <a:t>   Ασυνείδητα </a:t>
            </a:r>
            <a:r>
              <a:rPr lang="el-GR" dirty="0" smtClean="0"/>
              <a:t>θέλουν να μας κάνουν να πιστέψουμε πως σε περίπτωση αντίστοιχων συναισθημάτων μπορούμε και</a:t>
            </a:r>
            <a:r>
              <a:rPr lang="en-US" dirty="0" smtClean="0"/>
              <a:t> </a:t>
            </a:r>
            <a:r>
              <a:rPr lang="el-GR" dirty="0" smtClean="0"/>
              <a:t>εμείς να  ανάψουμε ένα τσιγάρο, μιμούμενοι τον τρόπο των πετυχημένων και λαοφιλών ηθοποιών. </a:t>
            </a: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mtClean="0"/>
              <a:t>Τα συμπεράσματά μας </a:t>
            </a:r>
            <a:endParaRPr lang="el-GR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l-GR" sz="4000" dirty="0" smtClean="0"/>
              <a:t>Τέλος </a:t>
            </a:r>
            <a:endParaRPr lang="el-GR" sz="4000" dirty="0"/>
          </a:p>
        </p:txBody>
      </p:sp>
      <p:sp>
        <p:nvSpPr>
          <p:cNvPr id="3" name="2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mtClean="0"/>
              <a:t>ΕΥΧΑΡΙΣΤΟΥΜΕ ΓΙΑ ΤΗΝ </a:t>
            </a:r>
            <a:br>
              <a:rPr lang="el-GR" smtClean="0"/>
            </a:br>
            <a:r>
              <a:rPr lang="el-GR" smtClean="0"/>
              <a:t>ΠΡΟΣΟΧΗ ΣΑΣ</a:t>
            </a:r>
            <a:endParaRPr lang="el-GR"/>
          </a:p>
        </p:txBody>
      </p:sp>
    </p:spTree>
  </p:cSld>
  <p:clrMapOvr>
    <a:masterClrMapping/>
  </p:clrMapOvr>
  <p:transition spd="med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</TotalTime>
  <Words>287</Words>
  <Application>Microsoft Office PowerPoint</Application>
  <PresentationFormat>Προβολή στην οθόνη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Χαρτί</vt:lpstr>
      <vt:lpstr>Ταινίες και κάπνισμα</vt:lpstr>
      <vt:lpstr>  Κινηματογράφος </vt:lpstr>
      <vt:lpstr>«Non Stop» Αμερικανική ταινία, σκηνοθεσία Ζομ-Κολέτ Σερά με τους: Λίαμ Νίσον, Τζούλιαν Μουρ, Λουπίτα Νιόνγκο</vt:lpstr>
      <vt:lpstr>Τα 101 σκυλιά της Δαλματίας, είναι μια Αμερικανική ταινία περιπέτειας κινουμένων σχεδίων με εταιρεία παραγωγής την Walt Disney Animation </vt:lpstr>
      <vt:lpstr>Επαναστάτης  χωρίς αίτια», Αμερικανική ταινία, σκηνοθεσία Νίκολας Ρέι με τους: Τζέιμς Ντιν, Νάταλι Γουντ, Σαλ Μινέο</vt:lpstr>
      <vt:lpstr>Colombiana Αμερικανικογαλλική ταινία, σκηνοθεσία Ολιβιέ Μεγκατόν με τους: Ζόι Σαλντάνα, Μάικλ Βάρταν, Κλιφ Κέρτις</vt:lpstr>
      <vt:lpstr>Τα συμπεράσματά μας </vt:lpstr>
      <vt:lpstr>ΕΥΧΑΡΙΣΤΟΥΜΕ ΓΙΑ ΤΗΝ  ΠΡΟΣΟΧΗ 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Ταινίες και κάπνισμα</dc:title>
  <dc:creator>laptop</dc:creator>
  <cp:lastModifiedBy>extreme</cp:lastModifiedBy>
  <cp:revision>22</cp:revision>
  <dcterms:created xsi:type="dcterms:W3CDTF">2016-04-10T16:55:18Z</dcterms:created>
  <dcterms:modified xsi:type="dcterms:W3CDTF">2017-03-07T20:30:57Z</dcterms:modified>
</cp:coreProperties>
</file>