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sldIdLst>
    <p:sldId id="256" r:id="rId2"/>
    <p:sldId id="270" r:id="rId3"/>
    <p:sldId id="269" r:id="rId4"/>
    <p:sldId id="271" r:id="rId5"/>
    <p:sldId id="289" r:id="rId6"/>
    <p:sldId id="290" r:id="rId7"/>
    <p:sldId id="29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5" r:id="rId16"/>
    <p:sldId id="286" r:id="rId17"/>
    <p:sldId id="287" r:id="rId18"/>
    <p:sldId id="288" r:id="rId19"/>
    <p:sldId id="280" r:id="rId20"/>
    <p:sldId id="281" r:id="rId21"/>
    <p:sldId id="282" r:id="rId22"/>
    <p:sldId id="283" r:id="rId23"/>
    <p:sldId id="284" r:id="rId24"/>
    <p:sldId id="267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4B27F-0E3E-4566-8193-3292F263BA90}" type="datetimeFigureOut">
              <a:rPr lang="en-US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AA3F8-F141-4911-98A6-B9665C5A50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5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1697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70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36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900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0662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71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260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555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318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54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19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7432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963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997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0133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990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371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506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30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742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027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42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856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570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A3F8-F141-4911-98A6-B9665C5A50FA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588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817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599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840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9012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34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93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04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92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410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40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08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134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9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6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6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55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9498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915988"/>
            <a:ext cx="8824913" cy="2590156"/>
          </a:xfrm>
        </p:spPr>
        <p:txBody>
          <a:bodyPr>
            <a:normAutofit fontScale="90000"/>
          </a:bodyPr>
          <a:lstStyle/>
          <a:p>
            <a:r>
              <a:rPr lang="en-US" dirty="0"/>
              <a:t>ΕΡΓΑΣΙΑ ΓΙΑ ΤΟ ΑΝΤΙΚΑΠΝΙΣΤΙΚΟ ΠΡΟΓΡΑΜΜΑ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8" y="3703638"/>
            <a:ext cx="11688762" cy="2929291"/>
          </a:xfrm>
        </p:spPr>
        <p:txBody>
          <a:bodyPr>
            <a:normAutofit fontScale="85000" lnSpcReduction="20000"/>
          </a:bodyPr>
          <a:lstStyle/>
          <a:p>
            <a:endParaRPr lang="en-US" sz="4000" dirty="0">
              <a:solidFill>
                <a:srgbClr val="000000"/>
              </a:solidFill>
              <a:latin typeface="Century Gothic"/>
            </a:endParaRPr>
          </a:p>
          <a:p>
            <a:r>
              <a:rPr lang="en-US" sz="4000" dirty="0">
                <a:solidFill>
                  <a:srgbClr val="000000"/>
                </a:solidFill>
                <a:latin typeface="Century Gothic"/>
              </a:rPr>
              <a:t>ΓΙΩΡΓΟΣ ΛΙΑΤΗΣ</a:t>
            </a:r>
          </a:p>
          <a:p>
            <a:r>
              <a:rPr lang="en-US" sz="4000" dirty="0">
                <a:solidFill>
                  <a:srgbClr val="000000"/>
                </a:solidFill>
                <a:latin typeface="Century Gothic"/>
              </a:rPr>
              <a:t>ΧΡΗΣΤΟΣ ΠΡΙΤΖΙΟΣ</a:t>
            </a:r>
          </a:p>
          <a:p>
            <a:r>
              <a:rPr lang="en-US" sz="4000" dirty="0">
                <a:solidFill>
                  <a:srgbClr val="000000"/>
                </a:solidFill>
                <a:latin typeface="Century Gothic"/>
              </a:rPr>
              <a:t>ΓΙΩΡΓΟΣ ΜΕΝΕΞΟΠΟΥΛΟΣ </a:t>
            </a:r>
          </a:p>
          <a:p>
            <a:r>
              <a:rPr lang="en-US" sz="4000" dirty="0">
                <a:solidFill>
                  <a:srgbClr val="000000"/>
                </a:solidFill>
                <a:latin typeface="Century Gothic"/>
              </a:rPr>
              <a:t>ΘΑΝΑΣΗΣ ΤΣΕΠΑΣ</a:t>
            </a:r>
          </a:p>
          <a:p>
            <a:endParaRPr lang="en-US" dirty="0">
              <a:solidFill>
                <a:srgbClr val="0F496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lcowboy.JPG_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177" y="-193675"/>
            <a:ext cx="12680652" cy="7151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002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204" y="-68263"/>
            <a:ext cx="12333067" cy="7086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93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wide-16818-1366223344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530" y="-107950"/>
            <a:ext cx="12388468" cy="7054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4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ms-thumb-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899" y="-177800"/>
            <a:ext cx="12644862" cy="717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30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530" y="-44450"/>
            <a:ext cx="12351955" cy="7092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677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-adv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642" y="-103188"/>
            <a:ext cx="12316555" cy="720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89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67" y="-52388"/>
            <a:ext cx="12512617" cy="7337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415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711" y="-84138"/>
            <a:ext cx="12261936" cy="7137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203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613" y="-339725"/>
            <a:ext cx="12446001" cy="7175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392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ΕΙΚΟΝΕΣ ΚΑΤΑ ΤΟΥ ΚΑΠΝΙΣΜΑΤΟΣ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29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Century Gothic" charset="0"/>
              </a:rPr>
              <a:t>ΔΙΑΦΗΜΙΣΕΙΣ ΥΠΕΡ ΤΟΥ ΤΣΙΓΑΡΟΥ</a:t>
            </a:r>
            <a:endParaRPr lang="en-US" dirty="0">
              <a:latin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884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4115082_creative-antismoking-advertisements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899" y="-123825"/>
            <a:ext cx="12608349" cy="7123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467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reative-Anti-smoking-Ads-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687" y="-198438"/>
            <a:ext cx="12406575" cy="7072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216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t-smo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562" y="-52388"/>
            <a:ext cx="12534450" cy="6980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462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541" y="17463"/>
            <a:ext cx="12553016" cy="682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209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ΣΧΟΛΙΑ ΚΑΙ ΣΥΜΠΕΡΑΣΜΑΤΑ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628" y="2052638"/>
            <a:ext cx="9633857" cy="45441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800" dirty="0">
                <a:solidFill>
                  <a:srgbClr val="FFFFFF"/>
                </a:solidFill>
                <a:latin typeface="Calibri" charset="0"/>
              </a:rPr>
              <a:t>Οι διαφημίσεις μας προτρέπουν ασυνείδητα  να καπνίζουμε.  Θέλουν να μας πείσουν πως έτσι θα γίνουνε όμορφες και γεμάτες αυτοπεποίθηση </a:t>
            </a:r>
            <a:r>
              <a:rPr lang="el-GR" sz="2800" dirty="0" smtClean="0">
                <a:solidFill>
                  <a:srgbClr val="FFFFFF"/>
                </a:solidFill>
                <a:latin typeface="Calibri" charset="0"/>
              </a:rPr>
              <a:t>γυναίκες</a:t>
            </a:r>
            <a:r>
              <a:rPr lang="en-US" sz="2800" dirty="0" smtClean="0">
                <a:solidFill>
                  <a:srgbClr val="FFFFFF"/>
                </a:solidFill>
                <a:latin typeface="Calibri" charset="0"/>
              </a:rPr>
              <a:t>,</a:t>
            </a:r>
            <a:r>
              <a:rPr lang="el-GR" sz="28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800" dirty="0">
                <a:solidFill>
                  <a:srgbClr val="FFFFFF"/>
                </a:solidFill>
                <a:latin typeface="Calibri" charset="0"/>
              </a:rPr>
              <a:t>ενώ οι άντρες δυναμικοί , όμορφοι, </a:t>
            </a:r>
            <a:r>
              <a:rPr lang="el-GR" sz="2800" dirty="0" smtClean="0">
                <a:solidFill>
                  <a:srgbClr val="FFFFFF"/>
                </a:solidFill>
                <a:latin typeface="Calibri" charset="0"/>
              </a:rPr>
              <a:t>πετυχημένοι, </a:t>
            </a:r>
            <a:r>
              <a:rPr lang="el-GR" sz="2800" dirty="0">
                <a:solidFill>
                  <a:srgbClr val="FFFFFF"/>
                </a:solidFill>
                <a:latin typeface="Calibri" charset="0"/>
              </a:rPr>
              <a:t>όπως τα μοντέλα ανδρών στις διαφημίσεις</a:t>
            </a:r>
            <a:r>
              <a:rPr lang="el-GR" sz="2800" dirty="0" smtClean="0">
                <a:solidFill>
                  <a:srgbClr val="FFFFFF"/>
                </a:solidFill>
                <a:latin typeface="Calibri" charset="0"/>
              </a:rPr>
              <a:t>.</a:t>
            </a:r>
            <a:r>
              <a:rPr lang="en-US" sz="28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800" dirty="0" smtClean="0">
                <a:solidFill>
                  <a:srgbClr val="FFFFFF"/>
                </a:solidFill>
                <a:latin typeface="Calibri" charset="0"/>
              </a:rPr>
              <a:t>Τα πρόσωπα τους δείχνουν υγιή, όμορφα και χαμογελαστά και δε θυμίζουν σε καμία περίπτωση τους κινδύνους για την υγεία μας. Η χρησιμοποίηση αναγνωρίσιμων ανθρώπων , π.χ. καλλιτεχνών, στη διαφήμιση των τσιγάρων κάνει το κάπνισμα πιο ελκυστικό, γιατί κάποιοι ίσως να θέλουν να μιμηθούν τα είδωλά τους.</a:t>
            </a:r>
            <a:endParaRPr lang="en-US" sz="28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48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ΤΕΛΟΣ ΠΑΡΟΥΣΙΑΣΗΣ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ΕΥΧΑΡΙΣΤΟΥΜΕ ΓΙΑ ΤΗ ΠΡΟΣΟΧΗ ΣΑΣ!</a:t>
            </a:r>
          </a:p>
        </p:txBody>
      </p:sp>
      <p:pic>
        <p:nvPicPr>
          <p:cNvPr id="4" name="Picture 3" descr="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49" y="0"/>
            <a:ext cx="6401701" cy="344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544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entury Gothic" charset="0"/>
              </a:rPr>
              <a:t>ΔΙΑΦΗΜΙΣΗ ΥΠΕΡ ΤΟΥ ΤΣΙΓΑΡΟΥ </a:t>
            </a:r>
            <a:endParaRPr lang="en-US" dirty="0">
              <a:latin typeface="Century Gothic" charset="0"/>
            </a:endParaRPr>
          </a:p>
        </p:txBody>
      </p:sp>
      <p:pic>
        <p:nvPicPr>
          <p:cNvPr id="4" name="Content Placeholder 3" descr="3d818bdcb9fa77536e715ab4fb13507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6688" y="-25835"/>
            <a:ext cx="12428538" cy="6904473"/>
          </a:xfrm>
        </p:spPr>
      </p:pic>
    </p:spTree>
    <p:extLst>
      <p:ext uri="{BB962C8B-B14F-4D97-AF65-F5344CB8AC3E}">
        <p14:creationId xmlns="" xmlns:p14="http://schemas.microsoft.com/office/powerpoint/2010/main" val="207379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cigarette-ads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39" y="-22225"/>
            <a:ext cx="12529027" cy="690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2201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302" y="-115888"/>
            <a:ext cx="12308752" cy="7116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481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964" y="-128588"/>
            <a:ext cx="17347752" cy="7019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075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341" y="-155111"/>
            <a:ext cx="2333625" cy="3048000"/>
          </a:xfrm>
          <a:prstGeom prst="rect">
            <a:avLst/>
          </a:prstGeom>
        </p:spPr>
      </p:pic>
      <p:pic>
        <p:nvPicPr>
          <p:cNvPr id="3" name="Picture 2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122" y="-111125"/>
            <a:ext cx="12357522" cy="6938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17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τσιγάρα-Ment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48" y="-46038"/>
            <a:ext cx="12358223" cy="6950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174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ta-smoke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2" y="-84138"/>
            <a:ext cx="12697505" cy="706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657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152</Words>
  <Application>Microsoft Office PowerPoint</Application>
  <PresentationFormat>Προσαρμογή</PresentationFormat>
  <Paragraphs>38</Paragraphs>
  <Slides>25</Slides>
  <Notes>25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Ion</vt:lpstr>
      <vt:lpstr>ΕΡΓΑΣΙΑ ΓΙΑ ΤΟ ΑΝΤΙΚΑΠΝΙΣΤΙΚΟ ΠΡΟΓΡΑΜΜΑ</vt:lpstr>
      <vt:lpstr>ΔΙΑΦΗΜΙΣΕΙΣ ΥΠΕΡ ΤΟΥ ΤΣΙΓΑΡΟΥ</vt:lpstr>
      <vt:lpstr>ΔΙΑΦΗΜΙΣΗ ΥΠΕΡ ΤΟΥ ΤΣΙΓΑΡΟΥ 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ΕΙΚΟΝΕΣ ΚΑΤΑ ΤΟΥ ΚΑΠΝΙΣΜΑΤΟΣ</vt:lpstr>
      <vt:lpstr>Διαφάνεια 20</vt:lpstr>
      <vt:lpstr>Διαφάνεια 21</vt:lpstr>
      <vt:lpstr>Διαφάνεια 22</vt:lpstr>
      <vt:lpstr>Διαφάνεια 23</vt:lpstr>
      <vt:lpstr> ΣΧΟΛΙΑ ΚΑΙ ΣΥΜΠΕΡΑΣΜΑΤΑ </vt:lpstr>
      <vt:lpstr>ΤΕΛΟΣ ΠΑΡΟΥΣΙΑΣΗΣ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ΕΡΓΑΣΙΑ ΓΙΑ ΤΟ ΑΝΤΙΚΑΠΝΙΣΤΙΚΟ ΠΡΟΓΡΑΜΜΑ</dc:title>
  <dc:creator>extreme</dc:creator>
  <cp:lastModifiedBy>extreme</cp:lastModifiedBy>
  <cp:revision>18</cp:revision>
  <dcterms:created xsi:type="dcterms:W3CDTF">2012-07-27T01:16:44Z</dcterms:created>
  <dcterms:modified xsi:type="dcterms:W3CDTF">2017-03-07T20:33:14Z</dcterms:modified>
</cp:coreProperties>
</file>