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9" r:id="rId3"/>
    <p:sldId id="258" r:id="rId4"/>
    <p:sldId id="261" r:id="rId5"/>
    <p:sldId id="260" r:id="rId6"/>
    <p:sldId id="263" r:id="rId7"/>
    <p:sldId id="262" r:id="rId8"/>
    <p:sldId id="264" r:id="rId9"/>
    <p:sldId id="265" r:id="rId10"/>
    <p:sldId id="266" r:id="rId11"/>
    <p:sldId id="267" r:id="rId12"/>
    <p:sldId id="268"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38FA8439-D1FE-4A21-B776-89995BA7B7FF}" type="datetimeFigureOut">
              <a:rPr lang="el-GR" smtClean="0"/>
              <a:t>6/5/2015</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5B8418AA-5145-462E-B208-79A89CAE5C01}"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38FA8439-D1FE-4A21-B776-89995BA7B7FF}" type="datetimeFigureOut">
              <a:rPr lang="el-GR" smtClean="0"/>
              <a:t>6/5/2015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8418AA-5145-462E-B208-79A89CAE5C0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38FA8439-D1FE-4A21-B776-89995BA7B7FF}" type="datetimeFigureOut">
              <a:rPr lang="el-GR" smtClean="0"/>
              <a:t>6/5/2015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8418AA-5145-462E-B208-79A89CAE5C0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38FA8439-D1FE-4A21-B776-89995BA7B7FF}" type="datetimeFigureOut">
              <a:rPr lang="el-GR" smtClean="0"/>
              <a:t>6/5/2015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8418AA-5145-462E-B208-79A89CAE5C01}"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38FA8439-D1FE-4A21-B776-89995BA7B7FF}" type="datetimeFigureOut">
              <a:rPr lang="el-GR" smtClean="0"/>
              <a:t>6/5/2015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8418AA-5145-462E-B208-79A89CAE5C01}"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38FA8439-D1FE-4A21-B776-89995BA7B7FF}" type="datetimeFigureOut">
              <a:rPr lang="el-GR" smtClean="0"/>
              <a:t>6/5/2015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8418AA-5145-462E-B208-79A89CAE5C01}"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38FA8439-D1FE-4A21-B776-89995BA7B7FF}" type="datetimeFigureOut">
              <a:rPr lang="el-GR" smtClean="0"/>
              <a:t>6/5/2015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B8418AA-5145-462E-B208-79A89CAE5C01}"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38FA8439-D1FE-4A21-B776-89995BA7B7FF}" type="datetimeFigureOut">
              <a:rPr lang="el-GR" smtClean="0"/>
              <a:t>6/5/2015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B8418AA-5145-462E-B208-79A89CAE5C0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A8439-D1FE-4A21-B776-89995BA7B7FF}" type="datetimeFigureOut">
              <a:rPr lang="el-GR" smtClean="0"/>
              <a:t>6/5/2015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B8418AA-5145-462E-B208-79A89CAE5C0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38FA8439-D1FE-4A21-B776-89995BA7B7FF}" type="datetimeFigureOut">
              <a:rPr lang="el-GR" smtClean="0"/>
              <a:t>6/5/2015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8418AA-5145-462E-B208-79A89CAE5C01}"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38FA8439-D1FE-4A21-B776-89995BA7B7FF}" type="datetimeFigureOut">
              <a:rPr lang="el-GR" smtClean="0"/>
              <a:t>6/5/2015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5B8418AA-5145-462E-B208-79A89CAE5C01}" type="slidenum">
              <a:rPr lang="el-GR" smtClean="0"/>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FA8439-D1FE-4A21-B776-89995BA7B7FF}" type="datetimeFigureOut">
              <a:rPr lang="el-GR" smtClean="0"/>
              <a:t>6/5/2015</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B8418AA-5145-462E-B208-79A89CAE5C01}" type="slidenum">
              <a:rPr lang="el-GR" smtClean="0"/>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692696"/>
            <a:ext cx="7772400" cy="1254001"/>
          </a:xfrm>
        </p:spPr>
        <p:txBody>
          <a:bodyPr>
            <a:normAutofit/>
          </a:bodyPr>
          <a:lstStyle/>
          <a:p>
            <a:r>
              <a:rPr lang="el-GR"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ΑΛΙΕΙΑ ΣΤΗΝ ΑΛΟΝΝΗΣΟ</a:t>
            </a:r>
            <a:endParaRPr lang="el-GR"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Υπότιτλος 2"/>
          <p:cNvSpPr>
            <a:spLocks noGrp="1"/>
          </p:cNvSpPr>
          <p:nvPr>
            <p:ph type="subTitle" idx="1"/>
          </p:nvPr>
        </p:nvSpPr>
        <p:spPr>
          <a:xfrm>
            <a:off x="1331640" y="2564904"/>
            <a:ext cx="6368752" cy="4032448"/>
          </a:xfrm>
        </p:spPr>
        <p:txBody>
          <a:bodyPr>
            <a:noAutofit/>
          </a:bodyPr>
          <a:lstStyle/>
          <a:p>
            <a:pPr algn="ctr"/>
            <a:r>
              <a:rPr lang="el-GR" sz="2400" dirty="0" smtClean="0"/>
              <a:t>Οι μεγαλύτερος αριθμός ανθρώπων στην Αλόννησο ζουν χάρη στην αλιεία. </a:t>
            </a:r>
            <a:r>
              <a:rPr lang="el-GR" sz="2400" dirty="0"/>
              <a:t>Ε</a:t>
            </a:r>
            <a:r>
              <a:rPr lang="el-GR" sz="2400" dirty="0" smtClean="0"/>
              <a:t>πίσης πολλοί </a:t>
            </a:r>
            <a:r>
              <a:rPr lang="el-GR" sz="2400" dirty="0" err="1" smtClean="0"/>
              <a:t>αλοννησιώτες</a:t>
            </a:r>
            <a:r>
              <a:rPr lang="el-GR" sz="2400" dirty="0" smtClean="0"/>
              <a:t> από πολύ μικρή ηλικία δουλεύουν σε αλιευτικά σκάφοι και για αυτό το λόγο δεν έχουν εγκατάλειψη αυτό το επάγγελμα. Όμως πολλοί νέοι χάρη στην δουλεία που έχουν οι συγγενείς τους καταφέρνουν να μπουν και οι ίδιοι σε αυτό το επάγγελμα</a:t>
            </a:r>
            <a:r>
              <a:rPr lang="el-GR" sz="2400" dirty="0"/>
              <a:t> </a:t>
            </a:r>
            <a:r>
              <a:rPr lang="el-GR" sz="2400" dirty="0" smtClean="0"/>
              <a:t>και για τον </a:t>
            </a:r>
            <a:r>
              <a:rPr lang="el-GR" sz="2400" dirty="0" smtClean="0"/>
              <a:t>λόγο </a:t>
            </a:r>
            <a:r>
              <a:rPr lang="el-GR" sz="2400" dirty="0" smtClean="0"/>
              <a:t>αυτόν η αλιεία μέχρι σήμερα στην Αλόννησο βρίσκεται σε καλό δρόμο ώστε να μην καταφέρει να εξαφανιστεί.</a:t>
            </a:r>
            <a:endParaRPr lang="el-GR" sz="2400" dirty="0"/>
          </a:p>
        </p:txBody>
      </p:sp>
    </p:spTree>
    <p:extLst>
      <p:ext uri="{BB962C8B-B14F-4D97-AF65-F5344CB8AC3E}">
        <p14:creationId xmlns:p14="http://schemas.microsoft.com/office/powerpoint/2010/main" val="40060125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2907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3999"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3625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lonnisos.net/images/alonnisos/dio_adelfia_nisak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1475656" y="404664"/>
            <a:ext cx="6048672" cy="1468760"/>
          </a:xfrm>
        </p:spPr>
        <p:txBody>
          <a:bodyPr>
            <a:noAutofit/>
          </a:bodyPr>
          <a:lstStyle/>
          <a:p>
            <a:pPr algn="ctr"/>
            <a:r>
              <a:rPr lang="el-GR" sz="10000" dirty="0" smtClean="0"/>
              <a:t>ΤΕΛΟΣ</a:t>
            </a:r>
            <a:endParaRPr lang="el-GR" sz="10000" dirty="0"/>
          </a:p>
        </p:txBody>
      </p:sp>
      <p:sp>
        <p:nvSpPr>
          <p:cNvPr id="3" name="Υπότιτλος 2"/>
          <p:cNvSpPr>
            <a:spLocks noGrp="1"/>
          </p:cNvSpPr>
          <p:nvPr>
            <p:ph type="subTitle" idx="1"/>
          </p:nvPr>
        </p:nvSpPr>
        <p:spPr>
          <a:xfrm>
            <a:off x="533400" y="2636912"/>
            <a:ext cx="7854696" cy="2088232"/>
          </a:xfrm>
        </p:spPr>
        <p:txBody>
          <a:bodyPr>
            <a:normAutofit/>
          </a:bodyPr>
          <a:lstStyle/>
          <a:p>
            <a:pPr algn="ctr"/>
            <a:r>
              <a:rPr lang="el-GR" sz="3200" dirty="0" smtClean="0"/>
              <a:t>Ευχαριστούμ</a:t>
            </a:r>
            <a:r>
              <a:rPr lang="el-GR" sz="3200" dirty="0"/>
              <a:t>ε</a:t>
            </a:r>
            <a:endParaRPr lang="el-GR" sz="3200" dirty="0" smtClean="0"/>
          </a:p>
          <a:p>
            <a:pPr algn="ctr"/>
            <a:r>
              <a:rPr lang="el-GR" sz="3200" dirty="0" smtClean="0"/>
              <a:t>Για την παρακολούθηση σας</a:t>
            </a:r>
            <a:endParaRPr lang="el-GR" sz="3200" dirty="0"/>
          </a:p>
        </p:txBody>
      </p:sp>
    </p:spTree>
    <p:extLst>
      <p:ext uri="{BB962C8B-B14F-4D97-AF65-F5344CB8AC3E}">
        <p14:creationId xmlns:p14="http://schemas.microsoft.com/office/powerpoint/2010/main" val="181746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saria.yolasite.com/resources/1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55" y="3573016"/>
            <a:ext cx="3281507" cy="24482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Αποτέλεσμα εικόνας για ψαρι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6" descr="Αποτέλεσμα εικόνας για ψαρι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8" descr="Αποτέλεσμα εικόνας για ψαρια"/>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10" descr="Αποτέλεσμα εικόνας για ψαρια"/>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12" descr="Αποτέλεσμα εικόνας για ψαρια"/>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14" descr="Αποτέλεσμα εικόνας για ψαρια"/>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16" descr="Αποτέλεσμα εικόνας για ψαρια"/>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AutoShape 18" descr="Αποτέλεσμα εικόνας για ψαρια"/>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20" descr="Αποτέλεσμα εικόνας για ψαρια"/>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AutoShape 22" descr="Αποτέλεσμα εικόνας για ψαρια"/>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2" name="AutoShape 24" descr="Αποτέλεσμα εικόνας για ψαρια"/>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3" name="AutoShape 26" descr="Αποτέλεσμα εικόνας για ψαρια"/>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4" name="AutoShape 28" descr="Αποτέλεσμα εικόνας για ψαρια"/>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5" name="AutoShape 30" descr="Αποτέλεσμα εικόνας για ψαρια"/>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6" name="AutoShape 32" descr="Αποτέλεσμα εικόνας για ψαρια"/>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7" name="AutoShape 34" descr="Αποτέλεσμα εικόνας για ψαρια"/>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8" name="AutoShape 36" descr="Αποτέλεσμα εικόνας για ψαρια"/>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9" name="AutoShape 38" descr="Αποτέλεσμα εικόνας για ψαρια"/>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64" name="Picture 40" descr="http://psaria.yolasite.com/resourc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064" y="3598912"/>
            <a:ext cx="3421163" cy="242237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www.athinorama.gr/lmnts/articles/2002011/gohteia-astako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55" y="919389"/>
            <a:ext cx="3281507" cy="2407211"/>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1.bp.blogspot.com/-ktcfRyVtH3M/T0E-983exOI/AAAAAAAAZuY/3v5Gw8hYyo4/s640/palamid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861" y="900566"/>
            <a:ext cx="3489366" cy="239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105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11560" y="980728"/>
            <a:ext cx="7854696" cy="4968552"/>
          </a:xfrm>
        </p:spPr>
        <p:txBody>
          <a:bodyPr>
            <a:noAutofit/>
          </a:bodyPr>
          <a:lstStyle/>
          <a:p>
            <a:pPr algn="ctr"/>
            <a:r>
              <a:rPr lang="el-GR" sz="2400" dirty="0" smtClean="0"/>
              <a:t>Επίσης εκτός από την επαγγελματική αλιεία υπάρχει και η ερασιτεχνική αλιεία. Τα παρακλάδια της όποιας είναι το ψάρεμα με καλάμι, το ψάρεμα με πετονιά, συρτή, καθετί, τσαπαρί και το </a:t>
            </a:r>
            <a:r>
              <a:rPr lang="el-GR" sz="2400" dirty="0" err="1" smtClean="0"/>
              <a:t>ψαροντούφεκο</a:t>
            </a:r>
            <a:r>
              <a:rPr lang="el-GR" sz="2400" dirty="0" smtClean="0"/>
              <a:t>. Το ψάρεμα με το καλάμι και την πετονιά γίνεται από την στεριά αλλά και από καΐκι, με αυτά γίνεται να πιάσεις από καλαμάρια μέχρι </a:t>
            </a:r>
            <a:r>
              <a:rPr lang="el-GR" sz="2400" dirty="0" err="1" smtClean="0"/>
              <a:t>τούνες</a:t>
            </a:r>
            <a:r>
              <a:rPr lang="el-GR" sz="2400" dirty="0" smtClean="0"/>
              <a:t> (</a:t>
            </a:r>
            <a:r>
              <a:rPr lang="el-GR" sz="2400" dirty="0" err="1" smtClean="0"/>
              <a:t>τούνες</a:t>
            </a:r>
            <a:r>
              <a:rPr lang="el-GR" sz="2400" dirty="0" smtClean="0"/>
              <a:t> </a:t>
            </a:r>
            <a:r>
              <a:rPr lang="el-GR" sz="2400" dirty="0" smtClean="0"/>
              <a:t>μόνο μέσω κινητού σκάφους). Το ψάρεμα με συρτή γίνεται μόνο από καΐκι και γίνεται να πιάσεις </a:t>
            </a:r>
            <a:r>
              <a:rPr lang="el-GR" sz="2400" dirty="0" err="1" smtClean="0"/>
              <a:t>τουρούκια</a:t>
            </a:r>
            <a:r>
              <a:rPr lang="el-GR" sz="2400" dirty="0" smtClean="0"/>
              <a:t>, ζαργάνες, ματάκια, </a:t>
            </a:r>
            <a:r>
              <a:rPr lang="el-GR" sz="2400" dirty="0" err="1" smtClean="0"/>
              <a:t>τούνες</a:t>
            </a:r>
            <a:r>
              <a:rPr lang="el-GR" sz="2400" dirty="0" smtClean="0"/>
              <a:t>. Από το ψάρεμα με </a:t>
            </a:r>
            <a:r>
              <a:rPr lang="el-GR" sz="2400" dirty="0" err="1" smtClean="0"/>
              <a:t>ψαροντούφεκο</a:t>
            </a:r>
            <a:r>
              <a:rPr lang="el-GR" sz="2400" dirty="0" smtClean="0"/>
              <a:t> αν έχει κάποιος πείρα μπορεί να πιάσει ροφούς, στείρες, συναγρίδες </a:t>
            </a:r>
            <a:r>
              <a:rPr lang="el-GR" sz="2400" dirty="0" err="1" smtClean="0"/>
              <a:t>τούνες</a:t>
            </a:r>
            <a:r>
              <a:rPr lang="el-GR" sz="2400" dirty="0" smtClean="0"/>
              <a:t> </a:t>
            </a:r>
            <a:r>
              <a:rPr lang="el-GR" sz="2400" dirty="0" smtClean="0"/>
              <a:t>και άλλα είδη τέτοιων ψαριών. Όμως το </a:t>
            </a:r>
            <a:r>
              <a:rPr lang="el-GR" sz="2400" dirty="0" err="1" smtClean="0"/>
              <a:t>ψαροντούφεκο</a:t>
            </a:r>
            <a:r>
              <a:rPr lang="el-GR" sz="2400" dirty="0" smtClean="0"/>
              <a:t> </a:t>
            </a:r>
            <a:r>
              <a:rPr lang="el-GR" sz="2400" dirty="0" smtClean="0"/>
              <a:t>απαγορεύεται σε μερικά σημεία τα οποία θα τα δούμε παρακάτω.</a:t>
            </a:r>
            <a:endParaRPr lang="el-GR" sz="2400" dirty="0"/>
          </a:p>
        </p:txBody>
      </p:sp>
    </p:spTree>
    <p:extLst>
      <p:ext uri="{BB962C8B-B14F-4D97-AF65-F5344CB8AC3E}">
        <p14:creationId xmlns:p14="http://schemas.microsoft.com/office/powerpoint/2010/main" val="1306697713"/>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thinorama.gr/lmnts/articles/2001593/tun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3816424" cy="22955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lignosae.gr/wp-content/fancygallery/2/24/92313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9" y="1112235"/>
            <a:ext cx="41764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QQERUUEBQWFBUWFRUYFxYUFRcVGRgUFhQYFxcUFRcYHCggGBolGxcVITEhJSkrLi4uGB8zODMsNygtLisBCgoKDg0OGxAQGy0mICQsLCwsLCwvLCwtLCwtLCwsLDQsLDQsLCw0LSwsLCwsLCwsLCwsLCwsLCwsLCwsLCwsLP/AABEIAKABOwMBIgACEQEDEQH/xAAbAAABBQEBAAAAAAAAAAAAAAAAAQIEBQYDB//EADsQAAEDAgQEBAQDCAICAwAAAAEAAhEDIQQSMUEFIlFhBhNxkTKBobFCwdEUI1JiguHw8TNyBxUkktL/xAAaAQEAAwEBAQAAAAAAAAAAAAAAAQIDBAUG/8QALxEAAgIBBAEDAgQGAwAAAAAAAAECEQMEEiExQQUTUSJhFKHB8BVxgZHR4TJCUv/aAAwDAQACEQMRAD8A9wQhCAEIQgBCEIAQhKgEQhCAEIQgEc4ASbIa6RIUTiRtExuu+GqBzRCqpc0Xcfps6kxqgLhimZhHzTqFUEQbEaj9E3c0Rt4s6oUcY1uaJHr3UhSmn0Q4tdghCVSQIhKkQAhKkQAhCEAIQhACEqEAiEIQAhCVAIhCEAISpEAISoQCIQhACEIQAhCEAIQhACEJC8TG6AYasPg7i3qukqo4ziPLcCdMv2P903CcbY7Uz3AP1WXuxUnFm/sScVJIbxet8cbAN/NV+C4n5f8AvXtCXi1SWOcy8uLrbwNhusb/AOyzbuac0NLmxB7Hp6rzc+WUZ2j1tLp1PHtZ6BV4mQwuuC4mJ2AVYeIFzgASXSAB07qj4lxzI4U3ObLGgcxMl0SfUJeEYuc1UwGtEA5geY2gEXhVllcpVZaGljGDlX78Fxi6vMQNAuuHxdTRryALm8wPnos+7GF3wX3PUfLcK2HJS6OdBcdddAojkbbZpPClFJlvheOZbPEjqNVb4XHsqfAZ+Sw1F+dwa3ffbvdSauK8sxSMRv36roxamS76ObLoYydR4ZuUKh4Pxpz7VMp/mFvcK+BXfDJGatHlZcUsUqkCEIVzIEIQgBCEIAQhCAEIQgBCEIAQhCAEIQgBCEIAQhCAEIQgBCEIAQhNJQCkqBxav5bPM1DbmNhuVIe9cK1VpBBI0Mz07qsuVRpDh3Rj+I+LKFbK0yDJEkQII+hsFU1sdg5vULXDYOgSO+xWa8RtpftD/JcSzoRaZ0bvCpMS9pdmeATJnQnseh9F5klNu5HuQ9tRqFnpWG8U06TGDMIdZriQRGm3ooXGPEVGrbMMzTNrC1wNwZXnj2TYOjq3QDv6Jzqxa4ZRIbroJnXQWVZK1VkxSUt3k1ON8Q4V9QurABxkBxBOXWDbUJP/AGVI0W0S+Q55cXNtJiemliqD9oZBc5on+EibH+YrlVy1ABlygbdeizpGts1HA+I0n12ubIyyTLtgJsflou1fHms8vqOyvmwbMZTcB3dZZmWIEt2B6dR/pdSSQCKhmwjq33UODppFlP6rZvauMGHptGUy8S4tuAPylJQcMRIboBLy6RDfzWYbjKxzOuZ6a7CI32Vk3ijRTbSbsAah+EOcdddhCbXfPQ3ccdsznirirabgzDOLA2ZDCQACes8xOpW+/wDGviWrWol1cmAYEj4mxZzRrrN91RcN4ZhXVPMfTa4ZgG5xILusfw91oaGHp069pNV4kibBvysB0XX70dtpVR57089zUnaZ6DQrteMzTIXRZ3C4kUbyIOsmFbUeJ03OLQ64E3tbrddePKpLns87JglF8LgmJtR4aCSQANSVn8fxo1A5uHNxO8E9x0HdZ+nXNI5ajn1Hv/ACSBO5mwWGXXQhwuToxaGUlcnX28mwfxlkjLLp6fkpNLHMOpg9CsxhRDiGuGgOXUj1KlipNhcxdUx6ty5LT0sFwjShCpeH4wsMOMj7K5a6RIXbCakjiyYnB0xUIQrmYIQhACEIQAhCEAJUiEAISpEAIQhACJQuGKxLabHPcYa0Ek9gJQI6krhXrBoPUAmN4XmvEf8AyXUbVZloltLNJmJczcX0O9lnuJ+MsRXxdWphHuZTe1lNghpOVvxTrldJdpdZPKq4OmOnd8nbG+JcT+0PqAuLnSGtFw0HSBsouM4tV/HUdJF2D8+6zxp4jzpgkA8sfcjcaqdhsOQSajgCZ+vquGUXdnqxmqqgJfXOVrQLjmkk2F+yK/h9jWOrV6rmsBgBoGZxH8IJ16qwwYpsFifXb1hSKWHp1HB1WXtbBvoI6Qqbmuy7gn0ZbD4cRmpvf/UwOIn+oR3spDcI4DPmYdiMxGXp6g9FuPKp1oAZFMCzMoAA3NtTaZWH4/ixTeBR+DK6ZnmBdA9CP1VeWFw6OzGRF7uGYNFxMxE9Y2tqpLKTQ2SC0RYG4Pcn1VNgDVzaxE2d1DZjsSLSrAYhrw3zGyZyhwJkB1xIG3dVqma1wdKlCYBysnrtaQ49ikqBjWxrcEuFraODe3dS67m5udoby3GYmCzcOm4gaKE7CRJcCQIeC2CxwMAjWW+yUF9yTRxIbBzFwAykGGnLqCInT2UmjXY4EtIM7Xm+oPdVNPDmo7Ixpa4mG3mIGaD+qscNw99LNkdzggtAEiTZ4J0iVCsu6XY/F0HBrS0luU2AdvPQ99ip/C/EBpBlOpzsLpe6efWYHQA/hUWjTqSHYh4ZfR38QPvBHWyXibWulrQNZGQQSTe2/wAlopV2ZOO7o1o41h8xL3AZ/gm4bAsfU/koj6FVobUqnO/MQ0MOoOhedmgKqZ5bWU2gZjaZvfp2TqtZ9Ki9zC4ZrEzNgep7bKjSky0XKC4LrA4rnzUwHl3/ACPmGtAPwhXNWoHyaWUNIvUkWG8FYTh+PkHMGuZIyMHK0AGOc7hXT8XJDXAVHCwp0ScgGsOJsVzZINIs4KcrRecPxFMzToNcWxzVdifU6+qlitlgdrm31VDLnOY10tbr5dKwF7Zn7q0pUW53Bzmk6gbgd+qrgbjLkynjS7JReNpNt7D1VjwPFPByvHKTY91VmqDdxudIRlcXcsiL69F6WOdO0c88alFxZskLhgauem0nUi67r0k7VnitU6BCEKSAQhCAEIQgBKkQgFSIQgBCRQOMcUp4Zmao4CbNG5dFgAjdEpNukc/EnFm4PC1a7vwNsOrjZo9yF41xzj9Whh31alT99ULXEG4zOJLWtHUNm+1gu3i/j9bFYOpQJD3+c13KSYyc2Qd9z6qnw5oYxhq1AXRTcCwDM5hLYzD+oSN7Lm95N7jvjppKLjfJSYHH16/NXl1J0xzax8QtceysfDZa0OInK57i125FhzH5D3VZ4d4TnebFrA6DYy4jUeliFoWtaw+W0QWzOaLDbTVZTlG2/wAjox45JJfmD8QSXlp0nL7SojqUu5pzOEiAI7C6miqG31vHSJ6dVZV67abRVqUS42ALvhtoI39FzyyLwdUcb6ZnxFMgnN8yCP0Wp4UGOaS7MBAmTqdgFSY3EtxLsxbHf07bBaTw1g/MMkQxtyVlucmaUoJlN4wxmSKVAOAgE5r3I/Ibd1H4d4R/aGN86qWNAI5RFtTrPRVXinij34ogHKC+ANLTAPotNRquYaWHyl7XEOMH8LrSDsdVpCL78FMyW1fJmDh67Hn4oaGuBu7kBy67/ZSqHM6KgLWgkFzfizCXNI9Y0W5q0TSY2lBMAguJzQMwN7WaQReeyreK45tB+QU2tdn1Dbh0GHg/w2j0hXljVkQzNrooG+U97nPzAhzXgBtnAjmjp/ZSHOhzadHmbMAWE5b3nQwSPZSadMZc+JtmYOXSbuLspH+aqThKOHoF7mPa+CxwAvMtym/9QWdF/HRBp4oU8RzNdmAIa43zWtn6kybjopdPipe1zGhrczjy6S14htOe5kSo9PiNKoA1wBc0tLXNJbIDspaIF7W+a64cYeqHQAxgYcjjc5qZmH/S/dSkGlXKK84GqQC82DASSQcsGMp+gV1geF0hABNRzS5vLbQBwF7kAHVc6dMioXgS0PAcHEcvmNn2ENv6pHGqXxSaZaMzXNsQWkhw7tj7hEg22SnOGYgsc0WuG/C6O/eyg1+F1HteA8N5tSTqfsrXG42YpOaQLAuJ5s7SHDMQIh3X1Q3HU3teHB1Nw1IEtIgH2KOJClKujN1mCjLbFx1d8ViNhtJGqk8OBYwZi4NmcgMfFqDGl7wr44XDvA8vLULrAgn5dzBVJUwJBGUOBkhweLG9gO+oVHFmimi7w2Oe8tIe4sbHJTbeRs5x9Oys6PEh5sfu2h20y8k9dgsVjGOpvc1kgQZyk6AGDO5iVO8OFpkutliHNYBOxaSLg2+6z2rwW2pq2banUg5Q2f5nR91Pptnf10Wco4xn8Y1m5ggfMBXuArNLeapTa3cl4W+HlnLnjtVmowTYY0dl2ULD8RoEAMq0zFhD2n81KFZv8Q9wvVVUeDJO7oehczXb/EPcJRWadHD3Cm0RTHoTHVmjUj3SioDuPdTYpjkIQhAIQhACa4pU1yA5YvEilTc92jRK8245iamMd5mUw0ZQLlsHoCL+q1/i99XystNpLCDnjp+SxFTi9cDJUcBmaMtRoEAjrbRc2fLt7PR0eDcty7M/U4P5gcM7qbQ43DRM7j1iAoP/AKqnQ5aWtgTPxfPotNVwzHsyvf8AvgJyg3LiNjoQqkUXB7WObB0MmxJ7ye11xe5TPSeNtHIPIEDlEEADr6D/AC6iPnMc13XnSbhTxTc2u5loaJHQmOyjuo2sDJ/EB8RnXv8A2VZSvoRs48Ew3mucDA5gQ03veT6xKs+NUC9zC45aQa8t6lw1vsJ2UnglJlGCWZnGbnQQL/f6pK2GOJEAjK2YHQHUqLS4LzhKkyn4LQ854A+Hc9AOq9BpVGNpeW3lAaSe8DT1P5rP8J4eMPTIaI1LnG6jeIcZlwzix3M8kNG+Ubn1KKSXRKwSnSIHD6baNfzKwzOiGhzQ6HOM+yta7HV6jaoblNNtr+p2+izdbG3ph8tqua107QNDMyLLXcI0zWIFuX4h3PULJSle3wdLxQ5k1yQ+N48nDsAY+XkZjPxAG4G/+BVL8biHYmmaVMQ52Vj6nMCAILXE3kd+nqr7xTiXOc0DRoEAAb6lU+H4hkZAaXWc4jYHZw+cqXkqdMvDTbsVpdjg2pXpvo16gbkFQ5oBNN82af5SHb91V4nBMl1PzIl1Il0xlu0Z2RbKSdB1HRQqGMe93M/I5zXgho+Ls7rPRMwdGo7lbSe4Ma2SQZYc9iN8pvb+btK0TYWDb/I0tLwy2n8bs8F73ClrGrXg9CemkKHicXQNFrGscCHVPM6lroJygb//AJS8Zx9WnirDyiW2A6ZNQPxMN56QrTg9CjXeXupkEtnI3UFw+Ju5CjyZqDatjxgpgUqrcrxTDS6xsbsq9+Uj5K2wFBlEkufo+o2AcxbImD/LKy2P4o01PKDBlZlAm3mAuk3/AIxOv/ZWvBqTqn7zMIaXjMdYIs1w33v3WsZGGTC65LH9va2p/wAYmWkF13A5TaTYhPw+IDsxdTBOWY0Ih0EHqI2TG4duV7y1xPJDpta2V3oR9U6kKeU1M2UOD2Fu4cR9lZmW1Vwiur1aZsGGnlJy5LZY0JI1EFcy4h7i18MI0cM1w2Znv+SnYbBA06rjBcHATPwgtv6hccU4MptaGQxzW82pkWN9Da8BZtWaL4IYqmJLIcYkz1sS1u0/mrXgopZA3kY+9tHPI1cAfVc2PpywuaXcpad5LLct+hKSlSms3I2wMgDSWm8GJ0OiolyatxlCq5+SxdwZhDQfidPxG+n+WUHG8IyvDgGlukdT36rSN4YA45QXEmeY6TuFB45gYqUhJiDYQQI6iLrWEK8HE8turOOJwYdTBHKGRJtuJ9lVcOxGZriLBpEGZnYgztKuXsbUpuAzfiBAzXy6/motJzDQcwNYATYGR2F9j/ZTldrgnC3F8/JVV+I1PMHwm8BhIFlbVcSQ2WtbTJ9AfeVBwVVjyWFl2i43HvdRaVIVqkEEAHdx+xXnPJ8npuEX2uiwx2MrNYCKTHk2DjfX5peFcQdUbL4cRYANLI7dFWeIOJNqFuHpkmNQ2DfprKl08SygxrTDfUxf5q0HuVvsqsakuka/hfFHABskdAXSR/ZXmE4qCQH2Ox2WKw2NFQiA31DgfsrWgHG7Tp0P3XpYsskeVqdJHyqNkhMouloPZPXoo8N8CJq5l6bnKWTR0rPDRJMAdVjvET8K+b5Hj8QBj+oQrjxCxz2syzZ1wPz7arPYtjhP4R1Iza7wufNK+KPT0WGL+pspK3Dadfma5jy3SLwereijftIw725hmzHcTG0SrJ/D3tcIe0GA7MGXjqYU6tgg6PMAGkPEQeq894t3g9luCq3aMnxqnme/IQHEwQNmluo+f3Urh9ceWGNa7M0Q5zhAjrO6m4fh+TEPqkyDMNja0H6Ka9pFw2L/AIvhjpCY4OKYzY4yar4RE4jhaRa1lN92gl5G0wVKoYPIGlsZRq46kwoTKbSbTlJJc4dZmPS+qsSwZMoNo2M37norxj5LTW2KjZFx1cPaBEMFz1J7rI8Xa6tUAaI/IbD2+60ePpEfkOv9lwwODDGzUu4km3rp3/2sJxcmdWLZCNmWx+GAe3MDyxzDY9CN9lrvDbw6CAQep0Ldx8is3xun/DHO6SD2n+yuuGvdSwjqhEWIF5vpP2WdfUvsMkLT+5HxWI86s5xIhthG8WTaWDBdDwQMhvqQDe3UJ3AsGX3gwDLjEx2PqrniNDLpYWAjZs9P8CiGNyW9miye2/bMdj8KKTnuaAIbAneREtHW8q54HQr0aL6zBmDg1pcAIJsMrhoeiWthm1Pihog83cGxH6LvgsY6mx1M89NzibSLjQgX9laC+TXM248K+rv4KqvxQVaop1GAQ85HNHM0Zb3NiPyn1UvG4WthSGiWugQW3Lmmbt9xIT+D4bO5uak0uvDnaEuMkHo4WU/j3Dqj3McDcONpuMogj0nT1Wijas53KMZbPHJmuFeH3ueP2kETkMD8Qu7M3of1VmcW2i5wok5HAzm1md+m/srLiTnjfLlyjsIaZI+qg8G4OJkuBJawQdIJn30VqdlXTVyLXgVN1Rj25uWTadN+b5FLxCh5bWU23I0cd5vBPTVPZgMkljjDg6RJAiQBMbroKLy0B1w2QbSYkxmK02nG63WjjicPlc2nBaXZZjSANfRVQY6mSycwynlaCQCTAP12Wr8xuZpcTYXnobf4QoFKu8Eim0GPmTH826l415ZEZy6oMM0Gi5pEuEnKd7amN+4T+BUHiqCWWDrydYFjGhtZMNR9R37x9Oj1kib626q4wDcK3/kxAc65+Lc9ArwxoxytxT/S2WRxJnmMQbBvSfoqvi81qeVrXiHGwaTI2k9FfYarhR8L2T3IE+6tqTWkWgjsumOFPyeXLN7bvb+h59wrhNQaNcJBmRaY+qjuwWJp5gyhUufiBH06L00NCXKolpotVZZepNO9qZ5K2jU80vdQqtLhBGWbjfVApwSMtVv9Lh9161lCCwdFj+Ah8m/8Yf8A4/M8bxALSSzMe7mEn3yqEMcM2WpD5G4Ej5T+S9w8sdB7Li/AUnGXU2H1aE/ArwzSPrK8w/P/AEeP4AwSWBsHTlP30VrhMRXactNzR0ETf0XpTeH0hpTYP6QuzaLQZDQD6BXjpWvJGT1iM/8Ap/cg8C83yW/tEZ+oBbbuDurFCF1pUqPEnLdJsZkXOpTXZKpIsgVKcrjicLnbDr9xqFPqU0wKKNIya5RQV+DF180mIEiD6E7qJUwT2kZmTHstXkBSikqe1FnVHWzXD5MnUpZiOWCFX47DuIuCR3aYna611TDkOmAulTChzeUQfRUeJM6Ia7a1wYmlSkgzFoyiIspJj0+vsrirwVrzzC6TCcDFM8tx6LNYmdD1mNq7MriaTsxyzcRMSTJg6phowcxm15P+aLaP4cFl/FtAh1OjT+N8k/8AUbKmTE4Kzp02rjlmoIyI4U7H1yabmhjABc7HoN/hF1b8WwzadJlFswCAY1PU+6sfC3DzQpHM2HkmTbQaAKs4rxJlEl1YPIJsGBpiL3kj1XL7f02+2d8cjllpdR6L/wAO8PFNhdTOcPs9umn2KgcQxeR/lkRfR3qVQM4yJy0HPZIztmxIcNRcgj8wolXjtR5Irw8g6kQfcbKZ5oxjtRfFock8jyPm/wCj/wAFzWoS2GtkknafZd6NENMGxv63CzdXi7joco7WTaHEiDMz87rn96KfR2PR5XE3NKixl99JSOfsf93WQxXFa7z+6ewDo5twexuCtr4f4ea1MZnse6JdBj5QAu3FJZHUTy9RieCO/IyrxFIvBBuCI+n+03yQGgaHt7T6wNluWcHECYsOiV3BmHUD2W/4dnD/ABLH1Rif2l0QIG0noNv9qTh8XSY2HOvM22PQK84t4VbUpkMA0uNAf0KwPEOEVKBJcC5jf/uwev4gsMsZwOzTzwalUnT+DQUa9HEOOYB2U2a52X55Db3S4viDm1xT8stZA5m/c7GFmMEXiSMtRvUmHD1ESFaU+IubABLDJAnmDvS9x3XPt3U/Jrl0m2XDtfv99E/E4AOeXiq0k2aC4iOwEwnUOHubd4BO0Od+qr6rs9zTa89WQD7aqRSZIAh7Z0mVpCL8lHGUY1Z1xBdFyAb2dJhWvh/iDmPaGEOBgObJ+mqrK9YAREOHWfspXhDDOq18+XLlvMW/2tU2ppIyzxi8EnLpHowSpEL0T5IEIQgBCEIAQhKgEQhCARKUiUoATXMRKUOQk5sbC6QkJQCgGOCVtk4tSQpJscmOTwghCDkQvO/EhdVxLspykHKDMQG/4fdejLz/AIyf/kPcGzzERqCVzan/AInrelOsjf2HB/l0SRL8rJgb21K824hWq1s+a8uznqC0FsDtB+i9p4TgmmiMzAC4HTYG0e0Kq4f4LY3zc2pJyHYAi0j5lc+XTzlt2nq6T1PBgc3Nc3wePYqs8tZOrCcr94cZyn5yfmnNqeZ2f9/T9FvuG+FTXxLqdUlpbr6C0fP7Kt454GqYSqHNaalKdQLtE7hcbxZNu5o93H6lpt+xOnV/bkyOU7yCPddGU94nuLL1uv4Qw+JphzRlcQOdu9tT1WR414TfhCC7nYfxAaHoUy6XJHnwRp/WcGZ7epfDKPB0iI1Wo4HiXU3AjZUtJpp6czev6q54UySI6qMMafBnrJKcHfR6hhKmdjXdR9d13DFXcAecpYfwxHzlWwC9yLtHwOVbJtDMqg8R4a2qLi/X8vTsrEppCnspCbi7RisV4OpvJLZpv/ibN+xHRZ3jXgioTna3mtz04BMblvX0Xq2RODVhLTQkeni9Xz43d3/M8ZwHD6mEe2o8l5a9pIIOYtnmBndeuYCvTrUw6nBaRpEEdiNl2q4Zj/ia13qAUlHCMYZY0A9lOLF7fC6M9dr1q0nJVJf2GVOHUnasb7LphsKymIY0NHYLsha0jz3OTVNgkQhSVBKkSoAQhCAEIQgBCEiAaE5NKVSSIU0J6blQAQlhKClUAQIQhCAQhEKSRrx0WYw3BYqy6TqZ7hwK1CY8KkoKXZthzSx2l5OLWqQxqaxq6K5nJnF+EaXh8Q4Wkax0PULq5gOt05CgruZxbhw34RHomVqIcCHAEHYqSiEJU3dmN4l4SE5qMf8AR2h9HahVuHoGg8tNP0G49TuP0XoBamvoNd8TQY0kLKWCN2j0YepZFHbPlFZ4ekmoY5ZAB7gX+quVzoUWsENAAkmB1NynlaRVKjgyz3zchUiUIUmYgSoQgBCEIAQhCAEJEqAEIQgBCEIASpEIAQhCA//Z"/>
          <p:cNvSpPr>
            <a:spLocks noChangeAspect="1" noChangeArrowheads="1"/>
          </p:cNvSpPr>
          <p:nvPr/>
        </p:nvSpPr>
        <p:spPr bwMode="auto">
          <a:xfrm>
            <a:off x="155575" y="-982663"/>
            <a:ext cx="4019550" cy="2047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QQERUUEBQWFBUWFRUYFxYUFRcVGRgUFhQYFxcUFRcYHCggGBolGxcVITEhJSkrLi4uGB8zODMsNygtLisBCgoKDg0OGxAQGy0mICQsLCwsLCwvLCwtLCwtLCwsLDQsLDQsLCw0LSwsLCwsLCwsLCwsLCwsLCwsLCwsLCwsLP/AABEIAKABOwMBIgACEQEDEQH/xAAbAAABBQEBAAAAAAAAAAAAAAAAAQIEBQYDB//EADsQAAEDAgQEBAQDCAICAwAAAAEAAhEDIQQSMUEFIlFhBhNxkTKBobFCwdEUI1JiguHw8TNyBxUkktL/xAAaAQEAAwEBAQAAAAAAAAAAAAAAAQIDBAUG/8QALxEAAgIBBAEDAgQGAwAAAAAAAAECEQMEEiExQQUTUSJhFKHB8BVxgZHR4TJCUv/aAAwDAQACEQMRAD8A9wQhCAEIQgBCEIAQhKgEQhCAEIQgEc4ASbIa6RIUTiRtExuu+GqBzRCqpc0Xcfps6kxqgLhimZhHzTqFUEQbEaj9E3c0Rt4s6oUcY1uaJHr3UhSmn0Q4tdghCVSQIhKkQAhKkQAhCEAIQhACEqEAiEIQAhCVAIhCEAISpEAISoQCIQhACEIQAhCEAIQhACEJC8TG6AYasPg7i3qukqo4ziPLcCdMv2P903CcbY7Uz3AP1WXuxUnFm/sScVJIbxet8cbAN/NV+C4n5f8AvXtCXi1SWOcy8uLrbwNhusb/AOyzbuac0NLmxB7Hp6rzc+WUZ2j1tLp1PHtZ6BV4mQwuuC4mJ2AVYeIFzgASXSAB07qj4lxzI4U3ObLGgcxMl0SfUJeEYuc1UwGtEA5geY2gEXhVllcpVZaGljGDlX78Fxi6vMQNAuuHxdTRryALm8wPnos+7GF3wX3PUfLcK2HJS6OdBcdddAojkbbZpPClFJlvheOZbPEjqNVb4XHsqfAZ+Sw1F+dwa3ffbvdSauK8sxSMRv36roxamS76ObLoYydR4ZuUKh4Pxpz7VMp/mFvcK+BXfDJGatHlZcUsUqkCEIVzIEIQgBCEIAQhCAEIQgBCEIAQhCAEIQgBCEIAQhCAEIQgBCEIAQhNJQCkqBxav5bPM1DbmNhuVIe9cK1VpBBI0Mz07qsuVRpDh3Rj+I+LKFbK0yDJEkQII+hsFU1sdg5vULXDYOgSO+xWa8RtpftD/JcSzoRaZ0bvCpMS9pdmeATJnQnseh9F5klNu5HuQ9tRqFnpWG8U06TGDMIdZriQRGm3ooXGPEVGrbMMzTNrC1wNwZXnj2TYOjq3QDv6Jzqxa4ZRIbroJnXQWVZK1VkxSUt3k1ON8Q4V9QurABxkBxBOXWDbUJP/AGVI0W0S+Q55cXNtJiemliqD9oZBc5on+EibH+YrlVy1ABlygbdeizpGts1HA+I0n12ubIyyTLtgJsflou1fHms8vqOyvmwbMZTcB3dZZmWIEt2B6dR/pdSSQCKhmwjq33UODppFlP6rZvauMGHptGUy8S4tuAPylJQcMRIboBLy6RDfzWYbjKxzOuZ6a7CI32Vk3ijRTbSbsAah+EOcdddhCbXfPQ3ccdsznirirabgzDOLA2ZDCQACes8xOpW+/wDGviWrWol1cmAYEj4mxZzRrrN91RcN4ZhXVPMfTa4ZgG5xILusfw91oaGHp069pNV4kibBvysB0XX70dtpVR57089zUnaZ6DQrteMzTIXRZ3C4kUbyIOsmFbUeJ03OLQ64E3tbrddePKpLns87JglF8LgmJtR4aCSQANSVn8fxo1A5uHNxO8E9x0HdZ+nXNI5ajn1Hv/ACSBO5mwWGXXQhwuToxaGUlcnX28mwfxlkjLLp6fkpNLHMOpg9CsxhRDiGuGgOXUj1KlipNhcxdUx6ty5LT0sFwjShCpeH4wsMOMj7K5a6RIXbCakjiyYnB0xUIQrmYIQhACEIQAhCEAJUiEAISpEAIQhACJQuGKxLabHPcYa0Ek9gJQI6krhXrBoPUAmN4XmvEf8AyXUbVZloltLNJmJczcX0O9lnuJ+MsRXxdWphHuZTe1lNghpOVvxTrldJdpdZPKq4OmOnd8nbG+JcT+0PqAuLnSGtFw0HSBsouM4tV/HUdJF2D8+6zxp4jzpgkA8sfcjcaqdhsOQSajgCZ+vquGUXdnqxmqqgJfXOVrQLjmkk2F+yK/h9jWOrV6rmsBgBoGZxH8IJ16qwwYpsFifXb1hSKWHp1HB1WXtbBvoI6Qqbmuy7gn0ZbD4cRmpvf/UwOIn+oR3spDcI4DPmYdiMxGXp6g9FuPKp1oAZFMCzMoAA3NtTaZWH4/ixTeBR+DK6ZnmBdA9CP1VeWFw6OzGRF7uGYNFxMxE9Y2tqpLKTQ2SC0RYG4Pcn1VNgDVzaxE2d1DZjsSLSrAYhrw3zGyZyhwJkB1xIG3dVqma1wdKlCYBysnrtaQ49ikqBjWxrcEuFraODe3dS67m5udoby3GYmCzcOm4gaKE7CRJcCQIeC2CxwMAjWW+yUF9yTRxIbBzFwAykGGnLqCInT2UmjXY4EtIM7Xm+oPdVNPDmo7Ixpa4mG3mIGaD+qscNw99LNkdzggtAEiTZ4J0iVCsu6XY/F0HBrS0luU2AdvPQ99ip/C/EBpBlOpzsLpe6efWYHQA/hUWjTqSHYh4ZfR38QPvBHWyXibWulrQNZGQQSTe2/wAlopV2ZOO7o1o41h8xL3AZ/gm4bAsfU/koj6FVobUqnO/MQ0MOoOhedmgKqZ5bWU2gZjaZvfp2TqtZ9Ki9zC4ZrEzNgep7bKjSky0XKC4LrA4rnzUwHl3/ACPmGtAPwhXNWoHyaWUNIvUkWG8FYTh+PkHMGuZIyMHK0AGOc7hXT8XJDXAVHCwp0ScgGsOJsVzZINIs4KcrRecPxFMzToNcWxzVdifU6+qlitlgdrm31VDLnOY10tbr5dKwF7Zn7q0pUW53Bzmk6gbgd+qrgbjLkynjS7JReNpNt7D1VjwPFPByvHKTY91VmqDdxudIRlcXcsiL69F6WOdO0c88alFxZskLhgauem0nUi67r0k7VnitU6BCEKSAQhCAEIQgBKkQgFSIQgBCRQOMcUp4Zmao4CbNG5dFgAjdEpNukc/EnFm4PC1a7vwNsOrjZo9yF41xzj9Whh31alT99ULXEG4zOJLWtHUNm+1gu3i/j9bFYOpQJD3+c13KSYyc2Qd9z6qnw5oYxhq1AXRTcCwDM5hLYzD+oSN7Lm95N7jvjppKLjfJSYHH16/NXl1J0xzax8QtceysfDZa0OInK57i125FhzH5D3VZ4d4TnebFrA6DYy4jUeliFoWtaw+W0QWzOaLDbTVZTlG2/wAjox45JJfmD8QSXlp0nL7SojqUu5pzOEiAI7C6miqG31vHSJ6dVZV67abRVqUS42ALvhtoI39FzyyLwdUcb6ZnxFMgnN8yCP0Wp4UGOaS7MBAmTqdgFSY3EtxLsxbHf07bBaTw1g/MMkQxtyVlucmaUoJlN4wxmSKVAOAgE5r3I/Ibd1H4d4R/aGN86qWNAI5RFtTrPRVXinij34ogHKC+ANLTAPotNRquYaWHyl7XEOMH8LrSDsdVpCL78FMyW1fJmDh67Hn4oaGuBu7kBy67/ZSqHM6KgLWgkFzfizCXNI9Y0W5q0TSY2lBMAguJzQMwN7WaQReeyreK45tB+QU2tdn1Dbh0GHg/w2j0hXljVkQzNrooG+U97nPzAhzXgBtnAjmjp/ZSHOhzadHmbMAWE5b3nQwSPZSadMZc+JtmYOXSbuLspH+aqThKOHoF7mPa+CxwAvMtym/9QWdF/HRBp4oU8RzNdmAIa43zWtn6kybjopdPipe1zGhrczjy6S14htOe5kSo9PiNKoA1wBc0tLXNJbIDspaIF7W+a64cYeqHQAxgYcjjc5qZmH/S/dSkGlXKK84GqQC82DASSQcsGMp+gV1geF0hABNRzS5vLbQBwF7kAHVc6dMioXgS0PAcHEcvmNn2ENv6pHGqXxSaZaMzXNsQWkhw7tj7hEg22SnOGYgsc0WuG/C6O/eyg1+F1HteA8N5tSTqfsrXG42YpOaQLAuJ5s7SHDMQIh3X1Q3HU3teHB1Nw1IEtIgH2KOJClKujN1mCjLbFx1d8ViNhtJGqk8OBYwZi4NmcgMfFqDGl7wr44XDvA8vLULrAgn5dzBVJUwJBGUOBkhweLG9gO+oVHFmimi7w2Oe8tIe4sbHJTbeRs5x9Oys6PEh5sfu2h20y8k9dgsVjGOpvc1kgQZyk6AGDO5iVO8OFpkutliHNYBOxaSLg2+6z2rwW2pq2banUg5Q2f5nR91Pptnf10Wco4xn8Y1m5ggfMBXuArNLeapTa3cl4W+HlnLnjtVmowTYY0dl2ULD8RoEAMq0zFhD2n81KFZv8Q9wvVVUeDJO7oehczXb/EPcJRWadHD3Cm0RTHoTHVmjUj3SioDuPdTYpjkIQhAIQhACa4pU1yA5YvEilTc92jRK8245iamMd5mUw0ZQLlsHoCL+q1/i99XystNpLCDnjp+SxFTi9cDJUcBmaMtRoEAjrbRc2fLt7PR0eDcty7M/U4P5gcM7qbQ43DRM7j1iAoP/AKqnQ5aWtgTPxfPotNVwzHsyvf8AvgJyg3LiNjoQqkUXB7WObB0MmxJ7ye11xe5TPSeNtHIPIEDlEEADr6D/AC6iPnMc13XnSbhTxTc2u5loaJHQmOyjuo2sDJ/EB8RnXv8A2VZSvoRs48Ew3mucDA5gQ03veT6xKs+NUC9zC45aQa8t6lw1vsJ2UnglJlGCWZnGbnQQL/f6pK2GOJEAjK2YHQHUqLS4LzhKkyn4LQ854A+Hc9AOq9BpVGNpeW3lAaSe8DT1P5rP8J4eMPTIaI1LnG6jeIcZlwzix3M8kNG+Ubn1KKSXRKwSnSIHD6baNfzKwzOiGhzQ6HOM+yta7HV6jaoblNNtr+p2+izdbG3ph8tqua107QNDMyLLXcI0zWIFuX4h3PULJSle3wdLxQ5k1yQ+N48nDsAY+XkZjPxAG4G/+BVL8biHYmmaVMQ52Vj6nMCAILXE3kd+nqr7xTiXOc0DRoEAAb6lU+H4hkZAaXWc4jYHZw+cqXkqdMvDTbsVpdjg2pXpvo16gbkFQ5oBNN82af5SHb91V4nBMl1PzIl1Il0xlu0Z2RbKSdB1HRQqGMe93M/I5zXgho+Ls7rPRMwdGo7lbSe4Ma2SQZYc9iN8pvb+btK0TYWDb/I0tLwy2n8bs8F73ClrGrXg9CemkKHicXQNFrGscCHVPM6lroJygb//AJS8Zx9WnirDyiW2A6ZNQPxMN56QrTg9CjXeXupkEtnI3UFw+Ju5CjyZqDatjxgpgUqrcrxTDS6xsbsq9+Uj5K2wFBlEkufo+o2AcxbImD/LKy2P4o01PKDBlZlAm3mAuk3/AIxOv/ZWvBqTqn7zMIaXjMdYIs1w33v3WsZGGTC65LH9va2p/wAYmWkF13A5TaTYhPw+IDsxdTBOWY0Ih0EHqI2TG4duV7y1xPJDpta2V3oR9U6kKeU1M2UOD2Fu4cR9lZmW1Vwiur1aZsGGnlJy5LZY0JI1EFcy4h7i18MI0cM1w2Znv+SnYbBA06rjBcHATPwgtv6hccU4MptaGQxzW82pkWN9Da8BZtWaL4IYqmJLIcYkz1sS1u0/mrXgopZA3kY+9tHPI1cAfVc2PpywuaXcpad5LLct+hKSlSms3I2wMgDSWm8GJ0OiolyatxlCq5+SxdwZhDQfidPxG+n+WUHG8IyvDgGlukdT36rSN4YA45QXEmeY6TuFB45gYqUhJiDYQQI6iLrWEK8HE8turOOJwYdTBHKGRJtuJ9lVcOxGZriLBpEGZnYgztKuXsbUpuAzfiBAzXy6/motJzDQcwNYATYGR2F9j/ZTldrgnC3F8/JVV+I1PMHwm8BhIFlbVcSQ2WtbTJ9AfeVBwVVjyWFl2i43HvdRaVIVqkEEAHdx+xXnPJ8npuEX2uiwx2MrNYCKTHk2DjfX5peFcQdUbL4cRYANLI7dFWeIOJNqFuHpkmNQ2DfprKl08SygxrTDfUxf5q0HuVvsqsakuka/hfFHABskdAXSR/ZXmE4qCQH2Ox2WKw2NFQiA31DgfsrWgHG7Tp0P3XpYsskeVqdJHyqNkhMouloPZPXoo8N8CJq5l6bnKWTR0rPDRJMAdVjvET8K+b5Hj8QBj+oQrjxCxz2syzZ1wPz7arPYtjhP4R1Iza7wufNK+KPT0WGL+pspK3Dadfma5jy3SLwereijftIw725hmzHcTG0SrJ/D3tcIe0GA7MGXjqYU6tgg6PMAGkPEQeq894t3g9luCq3aMnxqnme/IQHEwQNmluo+f3Urh9ceWGNa7M0Q5zhAjrO6m4fh+TEPqkyDMNja0H6Ka9pFw2L/AIvhjpCY4OKYzY4yar4RE4jhaRa1lN92gl5G0wVKoYPIGlsZRq46kwoTKbSbTlJJc4dZmPS+qsSwZMoNo2M37norxj5LTW2KjZFx1cPaBEMFz1J7rI8Xa6tUAaI/IbD2+60ePpEfkOv9lwwODDGzUu4km3rp3/2sJxcmdWLZCNmWx+GAe3MDyxzDY9CN9lrvDbw6CAQep0Ldx8is3xun/DHO6SD2n+yuuGvdSwjqhEWIF5vpP2WdfUvsMkLT+5HxWI86s5xIhthG8WTaWDBdDwQMhvqQDe3UJ3AsGX3gwDLjEx2PqrniNDLpYWAjZs9P8CiGNyW9miye2/bMdj8KKTnuaAIbAneREtHW8q54HQr0aL6zBmDg1pcAIJsMrhoeiWthm1Pihog83cGxH6LvgsY6mx1M89NzibSLjQgX9laC+TXM248K+rv4KqvxQVaop1GAQ85HNHM0Zb3NiPyn1UvG4WthSGiWugQW3Lmmbt9xIT+D4bO5uak0uvDnaEuMkHo4WU/j3Dqj3McDcONpuMogj0nT1Wijas53KMZbPHJmuFeH3ueP2kETkMD8Qu7M3of1VmcW2i5wok5HAzm1md+m/srLiTnjfLlyjsIaZI+qg8G4OJkuBJawQdIJn30VqdlXTVyLXgVN1Rj25uWTadN+b5FLxCh5bWU23I0cd5vBPTVPZgMkljjDg6RJAiQBMbroKLy0B1w2QbSYkxmK02nG63WjjicPlc2nBaXZZjSANfRVQY6mSycwynlaCQCTAP12Wr8xuZpcTYXnobf4QoFKu8Eim0GPmTH826l415ZEZy6oMM0Gi5pEuEnKd7amN+4T+BUHiqCWWDrydYFjGhtZMNR9R37x9Oj1kib626q4wDcK3/kxAc65+Lc9ArwxoxytxT/S2WRxJnmMQbBvSfoqvi81qeVrXiHGwaTI2k9FfYarhR8L2T3IE+6tqTWkWgjsumOFPyeXLN7bvb+h59wrhNQaNcJBmRaY+qjuwWJp5gyhUufiBH06L00NCXKolpotVZZepNO9qZ5K2jU80vdQqtLhBGWbjfVApwSMtVv9Lh9161lCCwdFj+Ah8m/8Yf8A4/M8bxALSSzMe7mEn3yqEMcM2WpD5G4Ej5T+S9w8sdB7Li/AUnGXU2H1aE/ArwzSPrK8w/P/AEeP4AwSWBsHTlP30VrhMRXactNzR0ETf0XpTeH0hpTYP6QuzaLQZDQD6BXjpWvJGT1iM/8Ap/cg8C83yW/tEZ+oBbbuDurFCF1pUqPEnLdJsZkXOpTXZKpIsgVKcrjicLnbDr9xqFPqU0wKKNIya5RQV+DF180mIEiD6E7qJUwT2kZmTHstXkBSikqe1FnVHWzXD5MnUpZiOWCFX47DuIuCR3aYna611TDkOmAulTChzeUQfRUeJM6Ia7a1wYmlSkgzFoyiIspJj0+vsrirwVrzzC6TCcDFM8tx6LNYmdD1mNq7MriaTsxyzcRMSTJg6phowcxm15P+aLaP4cFl/FtAh1OjT+N8k/8AUbKmTE4Kzp02rjlmoIyI4U7H1yabmhjABc7HoN/hF1b8WwzadJlFswCAY1PU+6sfC3DzQpHM2HkmTbQaAKs4rxJlEl1YPIJsGBpiL3kj1XL7f02+2d8cjllpdR6L/wAO8PFNhdTOcPs9umn2KgcQxeR/lkRfR3qVQM4yJy0HPZIztmxIcNRcgj8wolXjtR5Irw8g6kQfcbKZ5oxjtRfFock8jyPm/wCj/wAFzWoS2GtkknafZd6NENMGxv63CzdXi7joco7WTaHEiDMz87rn96KfR2PR5XE3NKixl99JSOfsf93WQxXFa7z+6ewDo5twexuCtr4f4ea1MZnse6JdBj5QAu3FJZHUTy9RieCO/IyrxFIvBBuCI+n+03yQGgaHt7T6wNluWcHECYsOiV3BmHUD2W/4dnD/ABLH1Rif2l0QIG0noNv9qTh8XSY2HOvM22PQK84t4VbUpkMA0uNAf0KwPEOEVKBJcC5jf/uwev4gsMsZwOzTzwalUnT+DQUa9HEOOYB2U2a52X55Db3S4viDm1xT8stZA5m/c7GFmMEXiSMtRvUmHD1ESFaU+IubABLDJAnmDvS9x3XPt3U/Jrl0m2XDtfv99E/E4AOeXiq0k2aC4iOwEwnUOHubd4BO0Od+qr6rs9zTa89WQD7aqRSZIAh7Z0mVpCL8lHGUY1Z1xBdFyAb2dJhWvh/iDmPaGEOBgObJ+mqrK9YAREOHWfspXhDDOq18+XLlvMW/2tU2ppIyzxi8EnLpHowSpEL0T5IEIQgBCEIAQhKgEQhCARKUiUoATXMRKUOQk5sbC6QkJQCgGOCVtk4tSQpJscmOTwghCDkQvO/EhdVxLspykHKDMQG/4fdejLz/AIyf/kPcGzzERqCVzan/AInrelOsjf2HB/l0SRL8rJgb21K824hWq1s+a8uznqC0FsDtB+i9p4TgmmiMzAC4HTYG0e0Kq4f4LY3zc2pJyHYAi0j5lc+XTzlt2nq6T1PBgc3Nc3wePYqs8tZOrCcr94cZyn5yfmnNqeZ2f9/T9FvuG+FTXxLqdUlpbr6C0fP7Kt454GqYSqHNaalKdQLtE7hcbxZNu5o93H6lpt+xOnV/bkyOU7yCPddGU94nuLL1uv4Qw+JphzRlcQOdu9tT1WR414TfhCC7nYfxAaHoUy6XJHnwRp/WcGZ7epfDKPB0iI1Wo4HiXU3AjZUtJpp6czev6q54UySI6qMMafBnrJKcHfR6hhKmdjXdR9d13DFXcAecpYfwxHzlWwC9yLtHwOVbJtDMqg8R4a2qLi/X8vTsrEppCnspCbi7RisV4OpvJLZpv/ibN+xHRZ3jXgioTna3mtz04BMblvX0Xq2RODVhLTQkeni9Xz43d3/M8ZwHD6mEe2o8l5a9pIIOYtnmBndeuYCvTrUw6nBaRpEEdiNl2q4Zj/ia13qAUlHCMYZY0A9lOLF7fC6M9dr1q0nJVJf2GVOHUnasb7LphsKymIY0NHYLsha0jz3OTVNgkQhSVBKkSoAQhCAEIQgBCEiAaE5NKVSSIU0J6blQAQlhKClUAQIQhCAQhEKSRrx0WYw3BYqy6TqZ7hwK1CY8KkoKXZthzSx2l5OLWqQxqaxq6K5nJnF+EaXh8Q4Wkax0PULq5gOt05CgruZxbhw34RHomVqIcCHAEHYqSiEJU3dmN4l4SE5qMf8AR2h9HahVuHoGg8tNP0G49TuP0XoBamvoNd8TQY0kLKWCN2j0YepZFHbPlFZ4ekmoY5ZAB7gX+quVzoUWsENAAkmB1NynlaRVKjgyz3zchUiUIUmYgSoQgBCEIAQhCAEJEqAEIQgBCEIASpEIAQhCA//Z"/>
          <p:cNvSpPr>
            <a:spLocks noChangeAspect="1" noChangeArrowheads="1"/>
          </p:cNvSpPr>
          <p:nvPr/>
        </p:nvSpPr>
        <p:spPr bwMode="auto">
          <a:xfrm>
            <a:off x="307975" y="-830263"/>
            <a:ext cx="4019550" cy="2047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8" descr="Αποτέλεσμα εικόνας για καρβουνι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10" descr="Αποτέλεσμα εικόνας για καρβουνι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12" descr="data:image/jpeg;base64,/9j/4AAQSkZJRgABAQAAAQABAAD/2wCEAAkGBxQTEhQUExQVFRUUFRQXFxcYGBwYFBUVFBUXFxQUFxUcHCggGholHBUVITEhJSkrLi4uFx8zODMsNygtLisBCgoKDg0OGhAQGiwkHyQsLCwsLCwsLCwsLCwsLCwsLCwsLCwsLCwsLCwsLCwsLCwsLCwsLCwsLCwsLCwsLCwsLP/AABEIAKsBJwMBEQACEQEDEQH/xAAbAAACAwEBAQAAAAAAAAAAAAABAgADBAUGB//EAEYQAAEDAgIGBgcDCwMEAwAAAAEAAhEDIQQxBRJBUWGRBhMicYGhQlKSscHR8DLS4RQVFiNTVGJygtPxM0OyRKLC4geDk//EABsBAAIDAQEBAAAAAAAAAAAAAAABAgMEBQYH/8QAPhEAAgECAwMIBwcEAQUAAAAAAAECAxEEITEFEkETUVJhkaHR4QYVFjJxgZIiQlOiwdLwFENisWMjRHKC4v/aAAwDAQACEQMRAD8A8V+dyMtTwYz4NWPflzm3kI8xcNNPizx7LfkocpPnJLDx5h6XSGqLCqRNjEAwbG4G5Pflzj/p10f9mWnVhrREZLLa8jpWyzNTK0kNEAGO+JW1QtG5jlK7sbuvAMSUrOw7mljhaVBjSNLDBso6gaWPUQLQ+NqAFc4d3uQIq6v6HyRcYhZfLl8k7gA0xs+RRcBHMP8AnPmmhFGGnW7UTqu2QM25KzLgVyvxLyJyjmgiQUHFFwLGYdwSuMcjuSAUtQPMU0UAIWIGEMKAGAcN55JAAYkZGQeISsAesbw5J2AeQdreY+CQXI2iDtHNLMLiGiOPkmBW+iNh+uaQxQ0b/rmkFwanFRGQtG880mBW8AXk80hgaZymyBF7WSM/MBMR5n8mBzHZ2qpTa0NljS9rLBrQBsUbviIqdTEgDxTuSBiaIkR3KUHmJvJmeo40rmJNm93iutFKeSObOThdy+RKektXZJ37OP8AlN0bjddRRrwmN1j9HMxyy5qqdKyLY1N46uExAJI4AjuJsqJRskyaZ0qTVXckXPhILAaUyIHPvayBiE5oAAHj70wEdbeOBTRFmPEtJNiAdU37yMx4KyORVNXHpg7YTbEkXeMKNx2Ha87CUZCGNQ96B5kFfgiwFbq87EWAH5QNx5IsMs1wbZfXeo2AfrI2jzCALNZpzhIZH0mkZA8kswKOrva3jHuRcBtU/QB+RTApfSv6PuPuQIqdRdNo5A/FLIkVmm7h4tKMgICdzT5FFkA4qO9QcpUbATrt4A8ISsBA/wDiCQXHa0bx9eCAOK/CXuU1RRaqpHUNgRyA+VNFPDN2Z70nRDlAvwwaURp5j38jn6QoiobejHdK30pbhlqQU38DI7R8kEHKLHLuN1bGtbUhPD71rFmHwjmE32bDOfHkoTqqRZTp7uR3NH4aCHHO1uAm0LJOd8i9RsdVtUbiqhlgqt+re9ADNZuTuIBYReEXEJqdyYBaIQArz3IAwYto1rEizcr7TvV0NCipqKytG93eAAnYSH68+qAiyGHrjw+uKVkIhrO4cvxQMQ1jvHL8UWATr7ZhOxGwOun0h5JWJGllaw7V/BICPrWzHkkMpGLO8eXzRYZY3FcWpBYgxN59yLAXNxXfzJSaCw4xHA+SQFdTEjcOXyQAnXjd70rAN1rTn5mfeiwwhzeH14pAEhp+iFEBdQHL4H3hAEdTO4ciPckBzobxWnMiiEzlZCJDsqNbxSabJXRmxOK1uH1vU4wsJyKKO/eT8h7gpMFmbWAFpKq4kh6EECAPOVF3RNGmI4d+X4KNrgXipbd33HNRsCY5+ouErjI154Huz5JiC6sOIQgCx5izk2Fi0VxtieFiixEqcXGYLZnaMhzTyB5ozPbczcwJ2DarVpkUS1KXP2AW371KxG4lTERYZnYmkMlNjnXy7vmjJASq0ZSXHbeyVwIym3cB4fNFx3LWsH0ISuAuuBnHmZ8kgHbXANpI4DegLFxrjf7p96VgsUVqwnb9eCBoXrfr6CBkIG0T9dyQDUaY3R4JNjLHNHHzSuIoqRsJ8vkmhjt/mSELUYd45figYAHHcfBIAlh3DwMfBIBC4jYec+SQWCKvEjvEJMDq/mNnr1Obfur2PqbD9faeG9osVzR7H4lbujzD6dTm37qPU9DnZL2jxPRj3+Jl0loMMYXNc9wFyLF0bxb6hUV9lQhG8Ls1YTb9SrPdqJK+hz9FaMoYg9mvUDxcscGzxIsNYfVlCjg6NVWUmnzFuL2nisP9qUE486bOuzos0ADrHW4D5q17Hh0mZl6T1Pw12stf0dBEdYYH8I+ah6lj0+4kvSifGmu3yJ+j+6pH9P4pepY9PuH7Uy/D7/IduhCP93m38VF7DXT7vMkvSp/hd/kP+Zdz4P8ALblrKPqNdPu8x+1X/F+byCNDHZUj+n8VH1F/n3eZJelS/C/N5BOiCfTHs/il6il0+7zJL0qh+E+3yCNFuiC5pHEX5qL2HPprsH7VUuNN9qMZwJDg0OEk2sU3sOp013k4+lNB/wBuXcW18A5vaLmxtz+Sith1eku8a9J8M/uS7vEdmBeDm3mfkk9i1+dfz5El6TYXjGXYvEy4jRdUkkFt8rndtspLY1dcV2+RGXpFhG9Jdi8TO/Q1WLavP8FL1TX6u0F6Q4T/AC7PMNPRNQZtad/a81B7KxPV2k16QYJ8X2MGIwtQSS2wGwi3gqamzcRTi5yjkutF9HbGErTUIzzemTKqeHJ9F2Vrb1RDDVpq8INrqRqqYzD05bs5pPmbQTRd6ju4NMe5DwtdawfYwWNwz0qR7UV1A4Ztd3QffChyFRfdfYyxYmi9JrtRnqOPEDdl+KW5JcCxVIvRrtELxt2b7++UnBrgSUkzUK7frJQsMd1W1kguVCrxPuRYaZeKoiCD5pWC49EHcISYXLyO4eajYLmeob/QTGEkfX4osRuBzRw8UWHvGUHZu3FFhlj3O7+G3uUWgLKNSZGUcuSi0MUO8OKQHqV9HPk5EASUgPF9LNHmm9tSnYONi2xa8TFxwmPiuPjaG5Lfiem2Zi1Whyc9V3o6WgOkvW/q3gdaPAPjMjjvCvwuMU/sz14GLaGzOT/6lL3eK5vI9Ot5xbkKYisNuTe/JMY+slYQQ5FgA2rM8EWEElFhsQQMkWAhKdgELk7AU1mzkSCJjdeMxty9+8qqtQdRZScXzovoV1TecVJczX66oxPx7mEB7d8EGzo3bjwK5MsTisJK1Zb0ef8An6nZp4LCYyN6LcZcVr/PkX0tIMcYmDuNjf3rpUMZSrZJ2fMznYnZtehm1dc6Gxbuye4+5aZxUoNPijJRk41YyWqZMM/9XTP8Dfcs+Bgo0VFcG13s17Sm5YhyerUX3IJcttjnALk7CsirEV9VpMSBc3i3BV1ZuEXK17FtClGpNQbtfqKaGkqbhZ0d9vPJZaePoVMm7fE11tl4inmlddXhqbNYLVuxedkYnKccrtdpIbtA5KLowf3V2DWIqrSb7WQ0meo32R8lW8LSesF2IsWOxC0qS+pk/JaZ9BvshVvA4d/cXYWLaeLX92XaD8jp+qPd7lB7Owz+4ixbYxq0qsb8iZ6vmfmq3svC9D/ZNbcxy/udy8Ct+iaR2H2j81B7KwvR72WLb+OX3l2IU6Hp/wAXtKHqfDcz7Sz2jxv+PYL+Zqe948R8lF7Gw75+0lH0lxfFR7H4lTtBsPpvHL5KD2JS4Sfd4FsfSrEcYR7/ABANBgZVD4gKD2FB/ffcWr0qqcaa7WB2hdoqf9v4qD2CvxO7zLF6VPjS/N5AGhzteD/THxVT2BLhUXZ5li9KocaT7V4HZXpTypEARAGfHYUVWOYdo5EZHmq6lNTi4viW0KzozU1wPn+lNH6rpBhwMHg4cfivNVU6cnFntaM1VgpLRnq+jGnuuHVVLVWjPZUA2j+KM+fd18Hi+UW5LU87tTZ/JN1YL7L16vI75K6JxRZTGSUWEGUWAEosBNZFgBrJ2AUvTsAhcmkAhcnYCqs0OBa4SD9eBSnTjOLjJXROnUlTkpQdmjzOmH9W4tjWJFtpLdkjeL++y8xicLyFXdTy1R7HA4v+ppbzWejK8DpOrBBLSwyNVx7Qt6JEkdx8lfRx06a3Xmv5xKcRsyjVlvx+y+rwOpR01TZTY05taAd0icitGH2jTpwaaerfaZcXsmpWmpKS0S48DLU6V0x6JKm9rq+UO8qWwXxqLs8ysdKgRZnMzbf9FQe15cId/kTWwYLWo+zzObjdKuqiC+05AFoztcGTGwrFWxlWrlJ5cyOjh8BQoZw152Z21SMyPMHxIF+Szb3Uat3rN2H0i9n2XgG1vRPhsMbrcFbTxE6TvBtFVbC06ytUSf8AvtOxg9PA2qQOIMjuI+PkF1aG1IvKqrdZwsVsOSzou/U/E6VPG03ZPHNb4YqjP3ZLtOVUwGJh70H2eBoa9X5PQytNajCoiwixr1Gwh2uUbANISAkoIklAXAgESUDzFUgLFE0kQAEADWTsK557pNhx9qLOseDgLHxA/wC1cfadDSoj0WxcTdOk+Ga/U8g5rmu1mkhzbhwzHEFcqMrPI78oqSsz3nR7TIxFO8CoyA9vueB6pv3Gy9DhMRysc9Vr4njtoYF4ad4+69PA6pK2HPFlFgJrIsIUvTsANdOwhS5OwCOcnYCupVAElKcowi5S0ROnTlOSjHVmLE6UpszdJ3C/nkskdo4dwU09ep37DetlYne3XH53yObV06SYaI4jtHw2LFU2pN5RVjqUti04u83c5nVOedapAnfJPiDYrmTlKbuzrQjGnHdWhcME05BzvIKDjbUlvFzNA61xT5n4KLsNNjVejdPVh7Yvm0CB4ZwhqXBDTRV+YWNAAIIMxJzBuQOG1V8o1qiW6nxB+b2tN26uyQwOtutfkElXg9cgdOXAtoaKY8wxzTsjVvyzjwVyUZaMolKUdUav0aaJLywEj+IHkFN04pZsgqzeiM1bQGsIaCTvDvgcwo7vMyaqnGxPR+ozKoRA9XLiTrJOPOTVRcCulSxTLtfO4glvmdvDipwlOHutr5kZxpzynFP4q5aOk2Ip/ah38wnzHzWiO0MRDjf4+JknsrCVPu2+D/Q6eB6csNqjC3i245FbIbXX9yPZmc6t6Pv+1P5PLvPR6P0zRrfYqNJ9XJ3sm63UsXRq+5L5cTj4jZ+Ioe/B251mu1HRBWgwjApAEJAQFAkSUxsQpiGlI1BQAHBAmKAmKxVi8OKjHNO0cjmDzVdWmpwcXxLqFZ0ainHgeDx1MteRFpyGwjP4heWqwcW0+B7qjNTipLR5maninUKrarIlsgj1gftMPAgDuMKVCpKnLejqQxNCNam6ctH3PnPoeAxza1NtRhs7mCM2niF6WjVjVgpRPFYihKhUdOev+y8q4pFKYhSmIpqVgGl2wCd1onwsqViKcoOUWna9/itUXf09RTjCSs3bvOfjdOUqZgu1rj7MG03g9y53raNTD8pTTUmsk+D6+o6kNi1VW3Z23U82ub+ZHGxPSoudq0KZdBkSNYwLiQPBZ6uNq1aHJzSTas2v0OhQ2VRpVeUu3bRCDDY2sQXABpOWQHHVWXlJKCpuTsus3Ro01LfjFX+Buw/RwD/UcO7ZyVLlzltm9C8aNA2kgbB2cuN03US4C3JPVmjC0miJa0ztNz3qv+oehLkeY3VaDgAWkRwEDxUZ31QJrQqlw2uJ42HklyjjwDdT4ilj5sD4D5BT/qJkXTRpp4Gof9sjfLTB8IUJTctSUY7ugmI0a4CdWPCPes7pxbyZfGclqjl1dGk5jxUd3dZO9y2hhKoydrR6L7+E5qTnfUhyceCOhQxzGFodT6o7Se0Da0O2XvELTTxEdFkZqmGlrqTFPGvIh2UkjbfZ4pTru9kKNBLNlf5AKvoMDW2yAEnb7lONSdtBbivkwu0VTb2YZE5WPvEqS5TqE4x6zn4zohSq/Zp02ACSWyCd5n4BRqSknoiVNS5+04+J6KUWtLg58tEwLuBkd83Kr39Mi9Oa1NWGOLoWkVWtOqWucCWkWLS4E6rp2FdGjja1LV3XM/E5WJ2dh8Qr7u7LnWXaju6O0uypAILH5art+4HIrs0cXTq6Oz5jzeL2bWoZtXXOv15jorSc5kAQBIQOwITERI1EQBEARABCBWPGdK8MeuMB1w02HCD4dnPfK4O0Eo1fij1mx5OVBLmbOaabCw60yDttnaQJ32WJJWOq7mjQVaph3azSDTfGuz/zByBHnl3X4fEujO604mHG4OOIhZ6rR/zgelPSKjaJM55CB3Ersf1sHbdzPPrZdbPeaX6mXEdJWgmBI2TbZthVzxc41Ps2cbacb/6sX09lxlBbztK/xVijRmKr13EUybzOoxzsySTJsM81y1jKtOc3d/afHRfA6/q6hOMVu6fzM6uF6KlzR1nWEQBDjcAZCZI8lmjLdTUeOb6zXuLeu1mjY7opRBB6oOLcpMgf0iGzxhJSloie7xLqOjS0ANAAtZrQEWk9QyLTg3C3aOUElSUOImyo4N1rDK/G3BPd4ivwIdGHOduXmqnEmnnmQYARYT5KDiTNOHwz3NDYEDhJjcPqVdTSkrMz1Fuu6NVLR0t+zq5xw594U+SjaxB1GmLVwpaB2S6eJjnMnwhQdLd4XJKe89Sg6PqOvqx5eSg6c5aokpxjxGdox2Ubktxonv3K+ocy5y+pScU9SSujo4fD67QQzWB2gbd1lknFxZdDMsxnRWq8Q2lYjaRHKZUFFss3kji1dBYjDubrU+wcxrDWaNhEG43gx8FspSl7rRnqRi80ze3Rpa0C8n7W6bWWplSRU/RxiIubTu4yokrI6xoNolwvmRwgGyrqIIZmXG4Br2y0S9r2OA29lweO+4kcQFVmmmTmk00eA6OaJNPrXPqsqOc3qwGdkxrtcXvaWgl/ZsIgdq+QN7nZFLV2dPFYFhH2ZmeEHcVTmpXRPdvEOGp1GlupUL2TDg+DA26r8yeYXcwNTEyeeces83tOhgoReVp9X6o6i7B5sCAISgAEpmhAlFhhlABQAQkB4/pnPWtk2DB33LpXF2lJ76XUem2JFck31+BVoPAMq7SYyEeJHkFx5OVtDv2XE6uODcPUpU6NF7q9QTD9XqtWRrOcPtAAbQUUaU60lFFdetToxc5aI7j2a0F1LDT6WrRAJ3wZnzXYey5K1pfHU4K25Bt3g+4bB4TDAkuoMkHMCQbZwbeCong6qrcmk2rX3uF+bXU0U9qUHS35Ozva3H45HrdGYukxrS1rQ11xGq09mxm1ogrAownOcE84uzXMdFVrxjLg811npMPjWOsY7iAhLiiy6epc6kw5sb3wPf4p3E4iHBUz6DeSlvMjuoR+iaZ9EBG+yLiZ6mg2KXKC3WjlVNCuk2tfw3eKlkxqTRldowtGV5y3TmUKCJcoaaGjzFxe3FOCUc2VVHc00dFb9/w2KbmiCTNLdG7BMe9Rc0TUGO3AwfolG+G4xH4Y7LeCV0wsZa2CLgRJFs+/ySaVsiS1zM2HwlamDqHWYTdoOqQfWaSoOPAtvfM61EP6sNl1xvuJ3naluoW8YMbhHBp1jrXAB4EgfFSQmKMNJNt6aHcrr4SCJgSRYHfvshoSYuMwxqPLhOV4Iz3d6hIlHI5mJY5pkSCN5vI/wqbXzLbXOTjCQSXsu6cxBkyDJz28kmrEUuY4OPqjqg9zxBeGEMl2rDtUtnNzwZGQuclpo7l1vafzQz1t/de7a/DzOnTs1stc0EDVlpFl36eMw9t1O3xyPI4jZmMu5yW91rMsBWtNPQ5kouLs1ZgJUrEbgJTsAEF5CgZEDICgB1EDxmnagqO1pmXGN2qLNPiBPivOYyrv1W+Gh7PZ1DkaEYvXV/ELKoos1xY8oWLV2OjwO10fwju1Xq/6taM82Ux9hnDee+Ni9Bs/C8lDeer/ANHkdq43lqm5H3Y97OzK6ByCSgLiPZII3gjn/lVqlFb26rX1y7yzlZNpyd7afI6mB0w9tRpe46npAboyG3dyXFnshYfB8nhruStZt659ljtUNsTqYnertKLvlb+M9DonpG179SHDONbaPmsmKoTwtOM61s8nbgzrYTHU8TNwp3yzz4noKGLa5VWNd7mkP8UhhDwgLAKBWKH0QpKQt0Aop7wt0tp0lFyJJFupuUbk7CliN4W6B1NPeE4iHCSnvhuCjCwjeJKNjN1BuBa/vT3siG7mZMdTEAF0uDhHfeMvDNK42rrI6L6UiydwsZqmCbE5lPeFusp6nVcS1pM8r3lQbViSTMFfDvLnSwgwCd1hBM8lU3YsRzMVWYR+sLQZGebSAZnkFCU7kt22h5Sl+S0bNh9TXdULg2QXON3QbSB2Qc4T5S+hHcebZMVWq1R2QWtnPLWO+5vsVtKhOq7RRVWxFOjHem7FGEwTw/XdUJsRqjI7p4jevQ4PBzou7l8uB5Pae0qWJW7CPzZvK6JwyAIAQOUrFydwgJDAmMgQBm0pV1aZAzd2R45nlJWXFVOTpNmzA0eVrxjw1fyPIVaodUgDstAHJeWlc9rE06KwpxFYSP1dMy7cfVZxk58BxW/A4blJ3ei1OdtTF8jSsveenieyC9EePCkFyIERAClMBZIyslOnCatJJ/ElCpOGcXb4FmCx76JlpsRdpy743534rFjdnxxLi1Jxa4riuY3YHaM8NdW3k+D5+c7+i+l2YqQ2Mjcjlc+9YMXgJ05xVOLknxyy+Oh2cHtSFSLdRqLXf8D0mA0y2q3WYQ4ZGNhzgjOVhqUnCW7LJnTpVlUjvRzXUbGY1swbKpqxYmXNqgixlIZRiMdqmITJbpa3FtOR3eaQbpupmyiSHQAIQAUARAC6gQBnxGEBGX0E7isPh2RIO8kdxMwkmOxY62xJsDPVrNaLx9cFU5kkjnYrSgEhpk7gNm0uMWb/ABGygnJpjdkeN06+QAylVruJJ/V03Gn39Y6GkCc5M3iU4wkxucEcaliKgsabKdspY9wO46lu/tc118Nsyc1eWSOLjNr0qTtF3fMv1Gc+c136VCFKO7BHlMTialeW9N+CArTKElACtKbERBeRAwQmMKQHn9P4v9Y1oP2Q4/1OAgeA/wCS4+06ukfmd/Y1B2dTny+RwhTc97abJLifLeTsAXJpQc5WXE7tSpGnByk8ke20dgm0WBje8na5xzcV6ehRVKG6jxWKxMsRUc5fLqRqVpmCEASEACEAVEO1tmrHjKYcAuUhFL1JCM7grCSDQqOYQWuLSDII3hVVKMKitJXLqVedN3g7H0jQGJdXoMe8drKRti0xlyXl8RRjTqOKZ67DYidWlGUlqa8c9tBoc+o1oJsCYJO4Das8IOct2KuzROcYR3ptJdYlOoyuJa8G3AgpTpyi7SViyFWE1eLuK3AuZcXGyEt4sua8PpEiAe7xSaQXOlTxgKgxl7aoKVx2CHIuIJcEXAXrAi4CGso3HYy1Kj2mWQQTJa8wR/KcvBVq6eRK8bZmbE6ZDD22ho3l7R8VohTnN5IoqVYQ952ONpHpbRFmy7+Q282Qt1PZdaebVviYKu1sND71/gcqv0vtDKUcXPPm1gE81shsbpy7Dn1NvL+3DtZx8VpSrVnXeYOwWH13roUcFRo5xjnzvU5VfaOIrZSllzLJGUBajAOAoiDCCNhQEyNhoSHYQFSLgpDuAlMCnFYkU2Oe7Jok/LxyUZyUYuT4FlOm6klBas8I7Gl7y8/aJy26xOQHlyXl68nUnc9ph6SpQUVoj12gtGdU3Wd/qP8Atfwj1R8eK7OBwvJR3pavuPObTx/LS3Ie6u9nWlbzkhSAiADKBAlAAJTARyaEVuapIiVOYp3JI1aK0ca9VtNpibk7mgjWPfcDvIWXGYpUKd+L0N2AwjxFW3Ban0PSWkKWDogCC4CGU5udg8BtPBebpU6mInux1PVVq1LDU96eS5vA+c6RxtSu81KrtZ2Q3NHqtGwL0uFwsKEbLXizyeMxs8TO8tFouYopuc0y0lp3gkHmFolCMlZq5mhUlB3i7DaP6TYtuJqs64ljWU3Na4NMF063ajW2b1yXhKU8S4NZWO6sdVhg41E8962fzO1R6U1Qb06TvAj4qyWyqT0b7iqG2qq95JmxvTd4zot9v8FRLY64S7jRHbr4w7y9vTkhuu7D1NWdWW3GsRIaCdqwYrBQoK85o34baMq7tCDOViv/AJIr6xFPDCNk1e17Ipme4FcXlt6VoZnZSsryyBQ6b41322UmDvJdyAt710aOz8TUz3bfEw1tpYWlk5J/DMc9Kq5JJ1TujWtzcQeQXTpbEX9yXYcirt/hTj2gHSjExAc0cYk+ZjyWuGycPHnfzMc9t4mWlkZcRpjEP+1Vf4HV/wCMLTDBYeGkV/sx1NoYmp7038sjCWyZNzvNytKstDJKblm3cIalciMEBkNCQBCBDgqLEwwkIkIFYBTArUy0iQAQM8v0lruquFJh7LTLokuc7YABuXH2hX3nycD0GysMoRdWf8Ru6P6BFHtvu+LAx2Jzv63uU8Hgt37dTXmKto7T5RcnS04vwO6uocMiAGBSAkoEySgCSmICBAKBAITAQMJMD5DmqcRiYUIb0vkud8yNOGw8689yHzfBfE7NHSLcNTLKPae77dSIvuA3DZ+JXKjhq2Llv1cl+nUvE7bxlDBQ5Oj9qXdfrf6HHqvLnFziSTmSZK7FKlClHdgsjhV69StLfm7sXVVtykmoi4zmU2xjH8aLPJ7gsX/c/wDq/wDaOprs99UvE6eotlzmA1E7gFrnAEBxAOYmx7xkVCdOE/eimWU61Sn7kmvgViilCnTh7kUvgiVTEVanvyb+Ywpqy5SOGJXAOqlcAwgCIFcCAJCADCAGhIQQEhBQFiQlcVuYCYitTLiSgCnEsc5sMdqE+lEkDhcX4qE1Jq0XYspShGV5K5VgNHMpXElxzc67r59yoo4WFJ3Wb52aMRjatdbryXMjZK0mMiACgQZSAkoERMCJCCgREAxSExELfL/KhuR3t62ZYqk1HdvlzAhTIEhABhAEKAOV/wBZ34f/AI1fxWWWWIj8GdKlngJ/+SOsAtRzwQgZIQBIQBAgSYUhkhMQIQBEACEAQhAmSECGCQBCACkIIKTVwTFcU0gbKZVhYEJDCgAoAiAIkILGkmAlKSirscU27IBCadxMIQRIgApCIgAhAwwlcVgQi4AhMCQgYUCETI3MGKDRjaWrMfk7wTvcHNJjcNnhKxPe5WLl1nWp7n9HOMeeJ0ithziQgQJQFwoAiAJCAJCAJCVxEhMAQgCIESEAGErjCECIUhMhTuACExHKfp/Cts5xB/nH3FyfWUulDvPSrY66M/yhb0iwnrO9sf21F7U/yh2MmtiX+5PtiEdIsLsLz4n+2q3tW3349kia2Ff7k+2I36QYXdU5n+2o+t/84/TLxJrYH+Evqj4Fg07hvVqc3f20etv+SP0y8RrYK/Dn9UQnpBhNzubvuKL2s/xI/TLxLFsC/wDan9cRqXSbCCYDjl6TthB9Tgq5bV3tai+iXiTjsHd0pS+uIh6RYTc/wc7b/wDWp+uLffX0S8SHs43nycvrj4B/SHB+rU9o/wBtHrn/ADX0y8Rezb6Evrj4BHSHCHJtT2j/AG0vXK6a+iXiJ+jbX3JfXHwG/SDC/s3+0fupPbK6f5H4jXo8vw39a8CDpBhv2bvaPyS9cf8AJ+R+JL2ej+G/rXgT9I8KM6T/AGnfJL1u/wAT8nmHs9H8N/X5APSjC/sHnueR7yoS2vJaT/J/9FkfR6HGn+d/tI3pRh/3Sp7Z+8q/XNTpP6V+4u9nKPR/PL9ozekuH/dX+2fvI9cVOm/oj+4PZ6j0F9cv2kPSWh+6P9s/eS9b1Om/pj+4a9HqP4a+uX7RHdKqH7qfF5+8l63q9N/THxH7PUOgvrl4FbuktL93jxd95Hrit0pfTHxD2dw/4cfrl4GN2l6RqsquY8BjXAtbtDtus48PJD2xNJSteV+NkrfIlH0fp2lBPdi+Ztu9+s6A01h/Vrc2I9oK/QXeVeymH/El3eA7dNYf1ax8Wo9oK/QXf4j9lcOvvy7vAcaXwx9Crzb80e0GI6K7H4h7LYbpS7V4DHStDZTqnkl6+r8y7PMfsvhueXavAT89Uf2NTxI+8l6+xD4Ls8yXsxheeXb5B/PVH9g72v8A3UfX2J6uwfsxg/8ALt8hTp6h+xfzP3k/XuJ6uzzF7MYXr+ryFPSCjsoP9r/2Se3cR1dnmHsxhOv6vIYaapn/AGD7ZS9fYnmXZ5j9mMJzy7fIj9M0wJ6k+3+Kn6+xHV2eZH2YwvX9XkD89U/2POofgUvXmI/i8x+zOF6/qfgAaep/sB/+jvml67xHP+VeJL2bwi4fmYT0gpj/AKce077yS2ziOk+yPiHs9heh+aQh6R0/3ce0fmn65r877Ih7PYXoL6pCnpGz93b7bvmj1zX532RF7PYXortl4iHpINmHZ7Zul64xHO/y+BJej+E6K/N4hHSBxE/k1MCYu5HrbE877V+0HsHBL7q7H+4+auEyfP671SdHgaWvDeyGk8dltqhu3zJqdsjZSrC3yUHEs3i44lv0FHdZOOYWVQdqi0W6FWIpmUKxdCV0Ui29SJ2IT3IBxCHHikRsO2uRsSsiLVy6lWRYrlG2hoB7+SLFVyxlTgUrBcP5RGbUWAcYobAeYSsPMIxYOQJjj8kWDMBqnYPiiwDB7jw8vilkMg1p4IEWQYvAEHNIYWsMXLeQRdAXNyzPIKIEBn0nIHcJAGbimFyGm0jj9bkBcgpt4+Z96TuFxdQckZhchqDIAIsIWRuunYRW54jf7krDuVsaSLeZGWzM7lILjCi7OPMJZBcLaJ3t8UsguKaO8juzTEKaDd57gExDtaOPDIcUXCxuw4aQAePh4AKSZVK+p4Wke20RaZ74vl4LW9GylP7SR3RhwdgWbeZosgOY0WgI3mSUTLXonY2ylGXOTisyljDORUnJMlZjVH39JJaDirFbqvfy/FFixSIKydh74/W8Co2ZLeHGJHEJbrDfRdSxA3jxCTiyEpHTouBGYPdChmZnqWBnBFxB/JwfqEXAp6kiLAxzQh3Ea7eCEO47lzQDtulcZZ1SLisJfdHf80ABzSf8/NAXF1TxQMJDuPxQA7Gujai4hw13FAZkg7ZQO4t+KQAnggBjPBIBCpAA9xHH8UCFf4pDHo1gMxylJgaHvgEhIRmpkvMGyloFy4mOyIUWBKTACc5O73/W5AFmHxZ1rCIGezbY7U1kRaPKaKHbH8rvh8ytdT3ShanWP15KlliEqJGmIlTZ4oJwDTSHIrxI7SaeRKHuigJgOWBK4FdQQbbk+BLgWAZcUtCuRnxlMB1hE/JWReRXEvwhsosrnqa21TvSZAup1jv8goDRqDbIGZse2C2FJCK2lAzTTcVBkkNrmYQM0htlETABOaYAaM+9ADyogXBgjJAEewSLJojxFY0bt6GMUsHmkAlVoCkBSwZoARzBKAQtRouNgQBjGYQBubdo8RyRxAXC/aPihiYwHa8QkMmKPvSQFTbNkZ2UiJ//2Q=="/>
          <p:cNvSpPr>
            <a:spLocks noChangeAspect="1" noChangeArrowheads="1"/>
          </p:cNvSpPr>
          <p:nvPr/>
        </p:nvSpPr>
        <p:spPr bwMode="auto">
          <a:xfrm>
            <a:off x="155575" y="-1698625"/>
            <a:ext cx="6096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14" descr="data:image/jpeg;base64,/9j/4AAQSkZJRgABAQAAAQABAAD/2wCEAAkGBxQTEhQUExQVFRUUFRQXFxcYGBwYFBUVFBUXFxQUFxUcHCggGholHBUVITEhJSkrLi4uFx8zODMsNygtLisBCgoKDg0OGhAQGiwkHyQsLCwsLCwsLCwsLCwsLCwsLCwsLCwsLCwsLCwsLCwsLCwsLCwsLCwsLCwsLCwsLCwsLP/AABEIAKsBJwMBEQACEQEDEQH/xAAbAAACAwEBAQAAAAAAAAAAAAABAgADBAUGB//EAEYQAAEDAgIGBgcDCwMEAwAAAAEAAhEDIQQxBRJBUWGRBhMicYGhQlKSscHR8DLS4RQVFiNTVGJygtPxM0OyRKLC4geDk//EABsBAAIDAQEBAAAAAAAAAAAAAAABAgMEBQYH/8QAPhEAAgECAwMIBwcEAQUAAAAAAAECAxEEITEFEkETUVJhkaHR4QYVFjJxgZIiQlOiwdLwFENisWMjRHKC4v/aAAwDAQACEQMRAD8A8V+dyMtTwYz4NWPflzm3kI8xcNNPizx7LfkocpPnJLDx5h6XSGqLCqRNjEAwbG4G5Pflzj/p10f9mWnVhrREZLLa8jpWyzNTK0kNEAGO+JW1QtG5jlK7sbuvAMSUrOw7mljhaVBjSNLDBso6gaWPUQLQ+NqAFc4d3uQIq6v6HyRcYhZfLl8k7gA0xs+RRcBHMP8AnPmmhFGGnW7UTqu2QM25KzLgVyvxLyJyjmgiQUHFFwLGYdwSuMcjuSAUtQPMU0UAIWIGEMKAGAcN55JAAYkZGQeISsAesbw5J2AeQdreY+CQXI2iDtHNLMLiGiOPkmBW+iNh+uaQxQ0b/rmkFwanFRGQtG880mBW8AXk80hgaZymyBF7WSM/MBMR5n8mBzHZ2qpTa0NljS9rLBrQBsUbviIqdTEgDxTuSBiaIkR3KUHmJvJmeo40rmJNm93iutFKeSObOThdy+RKektXZJ37OP8AlN0bjddRRrwmN1j9HMxyy5qqdKyLY1N46uExAJI4AjuJsqJRskyaZ0qTVXckXPhILAaUyIHPvayBiE5oAAHj70wEdbeOBTRFmPEtJNiAdU37yMx4KyORVNXHpg7YTbEkXeMKNx2Ha87CUZCGNQ96B5kFfgiwFbq87EWAH5QNx5IsMs1wbZfXeo2AfrI2jzCALNZpzhIZH0mkZA8kswKOrva3jHuRcBtU/QB+RTApfSv6PuPuQIqdRdNo5A/FLIkVmm7h4tKMgICdzT5FFkA4qO9QcpUbATrt4A8ISsBA/wDiCQXHa0bx9eCAOK/CXuU1RRaqpHUNgRyA+VNFPDN2Z70nRDlAvwwaURp5j38jn6QoiobejHdK30pbhlqQU38DI7R8kEHKLHLuN1bGtbUhPD71rFmHwjmE32bDOfHkoTqqRZTp7uR3NH4aCHHO1uAm0LJOd8i9RsdVtUbiqhlgqt+re9ADNZuTuIBYReEXEJqdyYBaIQArz3IAwYto1rEizcr7TvV0NCipqKytG93eAAnYSH68+qAiyGHrjw+uKVkIhrO4cvxQMQ1jvHL8UWATr7ZhOxGwOun0h5JWJGllaw7V/BICPrWzHkkMpGLO8eXzRYZY3FcWpBYgxN59yLAXNxXfzJSaCw4xHA+SQFdTEjcOXyQAnXjd70rAN1rTn5mfeiwwhzeH14pAEhp+iFEBdQHL4H3hAEdTO4ciPckBzobxWnMiiEzlZCJDsqNbxSabJXRmxOK1uH1vU4wsJyKKO/eT8h7gpMFmbWAFpKq4kh6EECAPOVF3RNGmI4d+X4KNrgXipbd33HNRsCY5+ouErjI154Huz5JiC6sOIQgCx5izk2Fi0VxtieFiixEqcXGYLZnaMhzTyB5ozPbczcwJ2DarVpkUS1KXP2AW371KxG4lTERYZnYmkMlNjnXy7vmjJASq0ZSXHbeyVwIym3cB4fNFx3LWsH0ISuAuuBnHmZ8kgHbXANpI4DegLFxrjf7p96VgsUVqwnb9eCBoXrfr6CBkIG0T9dyQDUaY3R4JNjLHNHHzSuIoqRsJ8vkmhjt/mSELUYd45figYAHHcfBIAlh3DwMfBIBC4jYec+SQWCKvEjvEJMDq/mNnr1Obfur2PqbD9faeG9osVzR7H4lbujzD6dTm37qPU9DnZL2jxPRj3+Jl0loMMYXNc9wFyLF0bxb6hUV9lQhG8Ls1YTb9SrPdqJK+hz9FaMoYg9mvUDxcscGzxIsNYfVlCjg6NVWUmnzFuL2nisP9qUE486bOuzos0ADrHW4D5q17Hh0mZl6T1Pw12stf0dBEdYYH8I+ah6lj0+4kvSifGmu3yJ+j+6pH9P4pepY9PuH7Uy/D7/IduhCP93m38VF7DXT7vMkvSp/hd/kP+Zdz4P8ALblrKPqNdPu8x+1X/F+byCNDHZUj+n8VH1F/n3eZJelS/C/N5BOiCfTHs/il6il0+7zJL0qh+E+3yCNFuiC5pHEX5qL2HPprsH7VUuNN9qMZwJDg0OEk2sU3sOp013k4+lNB/wBuXcW18A5vaLmxtz+Sith1eku8a9J8M/uS7vEdmBeDm3mfkk9i1+dfz5El6TYXjGXYvEy4jRdUkkFt8rndtspLY1dcV2+RGXpFhG9Jdi8TO/Q1WLavP8FL1TX6u0F6Q4T/AC7PMNPRNQZtad/a81B7KxPV2k16QYJ8X2MGIwtQSS2wGwi3gqamzcRTi5yjkutF9HbGErTUIzzemTKqeHJ9F2Vrb1RDDVpq8INrqRqqYzD05bs5pPmbQTRd6ju4NMe5DwtdawfYwWNwz0qR7UV1A4Ztd3QffChyFRfdfYyxYmi9JrtRnqOPEDdl+KW5JcCxVIvRrtELxt2b7++UnBrgSUkzUK7frJQsMd1W1kguVCrxPuRYaZeKoiCD5pWC49EHcISYXLyO4eajYLmeob/QTGEkfX4osRuBzRw8UWHvGUHZu3FFhlj3O7+G3uUWgLKNSZGUcuSi0MUO8OKQHqV9HPk5EASUgPF9LNHmm9tSnYONi2xa8TFxwmPiuPjaG5Lfiem2Zi1Whyc9V3o6WgOkvW/q3gdaPAPjMjjvCvwuMU/sz14GLaGzOT/6lL3eK5vI9Ot5xbkKYisNuTe/JMY+slYQQ5FgA2rM8EWEElFhsQQMkWAhKdgELk7AU1mzkSCJjdeMxty9+8qqtQdRZScXzovoV1TecVJczX66oxPx7mEB7d8EGzo3bjwK5MsTisJK1Zb0ef8An6nZp4LCYyN6LcZcVr/PkX0tIMcYmDuNjf3rpUMZSrZJ2fMznYnZtehm1dc6Gxbuye4+5aZxUoNPijJRk41YyWqZMM/9XTP8Dfcs+Bgo0VFcG13s17Sm5YhyerUX3IJcttjnALk7CsirEV9VpMSBc3i3BV1ZuEXK17FtClGpNQbtfqKaGkqbhZ0d9vPJZaePoVMm7fE11tl4inmlddXhqbNYLVuxedkYnKccrtdpIbtA5KLowf3V2DWIqrSb7WQ0meo32R8lW8LSesF2IsWOxC0qS+pk/JaZ9BvshVvA4d/cXYWLaeLX92XaD8jp+qPd7lB7Owz+4ixbYxq0qsb8iZ6vmfmq3svC9D/ZNbcxy/udy8Ct+iaR2H2j81B7KwvR72WLb+OX3l2IU6Hp/wAXtKHqfDcz7Sz2jxv+PYL+Zqe948R8lF7Gw75+0lH0lxfFR7H4lTtBsPpvHL5KD2JS4Sfd4FsfSrEcYR7/ABANBgZVD4gKD2FB/ffcWr0qqcaa7WB2hdoqf9v4qD2CvxO7zLF6VPjS/N5AGhzteD/THxVT2BLhUXZ5li9KocaT7V4HZXpTypEARAGfHYUVWOYdo5EZHmq6lNTi4viW0KzozU1wPn+lNH6rpBhwMHg4cfivNVU6cnFntaM1VgpLRnq+jGnuuHVVLVWjPZUA2j+KM+fd18Hi+UW5LU87tTZ/JN1YL7L16vI75K6JxRZTGSUWEGUWAEosBNZFgBrJ2AUvTsAhcmkAhcnYCqs0OBa4SD9eBSnTjOLjJXROnUlTkpQdmjzOmH9W4tjWJFtpLdkjeL++y8xicLyFXdTy1R7HA4v+ppbzWejK8DpOrBBLSwyNVx7Qt6JEkdx8lfRx06a3Xmv5xKcRsyjVlvx+y+rwOpR01TZTY05taAd0icitGH2jTpwaaerfaZcXsmpWmpKS0S48DLU6V0x6JKm9rq+UO8qWwXxqLs8ysdKgRZnMzbf9FQe15cId/kTWwYLWo+zzObjdKuqiC+05AFoztcGTGwrFWxlWrlJ5cyOjh8BQoZw152Z21SMyPMHxIF+Szb3Uat3rN2H0i9n2XgG1vRPhsMbrcFbTxE6TvBtFVbC06ytUSf8AvtOxg9PA2qQOIMjuI+PkF1aG1IvKqrdZwsVsOSzou/U/E6VPG03ZPHNb4YqjP3ZLtOVUwGJh70H2eBoa9X5PQytNajCoiwixr1Gwh2uUbANISAkoIklAXAgESUDzFUgLFE0kQAEADWTsK557pNhx9qLOseDgLHxA/wC1cfadDSoj0WxcTdOk+Ga/U8g5rmu1mkhzbhwzHEFcqMrPI78oqSsz3nR7TIxFO8CoyA9vueB6pv3Gy9DhMRysc9Vr4njtoYF4ad4+69PA6pK2HPFlFgJrIsIUvTsANdOwhS5OwCOcnYCupVAElKcowi5S0ROnTlOSjHVmLE6UpszdJ3C/nkskdo4dwU09ep37DetlYne3XH53yObV06SYaI4jtHw2LFU2pN5RVjqUti04u83c5nVOedapAnfJPiDYrmTlKbuzrQjGnHdWhcME05BzvIKDjbUlvFzNA61xT5n4KLsNNjVejdPVh7Yvm0CB4ZwhqXBDTRV+YWNAAIIMxJzBuQOG1V8o1qiW6nxB+b2tN26uyQwOtutfkElXg9cgdOXAtoaKY8wxzTsjVvyzjwVyUZaMolKUdUav0aaJLywEj+IHkFN04pZsgqzeiM1bQGsIaCTvDvgcwo7vMyaqnGxPR+ozKoRA9XLiTrJOPOTVRcCulSxTLtfO4glvmdvDipwlOHutr5kZxpzynFP4q5aOk2Ip/ah38wnzHzWiO0MRDjf4+JknsrCVPu2+D/Q6eB6csNqjC3i245FbIbXX9yPZmc6t6Pv+1P5PLvPR6P0zRrfYqNJ9XJ3sm63UsXRq+5L5cTj4jZ+Ioe/B251mu1HRBWgwjApAEJAQFAkSUxsQpiGlI1BQAHBAmKAmKxVi8OKjHNO0cjmDzVdWmpwcXxLqFZ0ainHgeDx1MteRFpyGwjP4heWqwcW0+B7qjNTipLR5maninUKrarIlsgj1gftMPAgDuMKVCpKnLejqQxNCNam6ctH3PnPoeAxza1NtRhs7mCM2niF6WjVjVgpRPFYihKhUdOev+y8q4pFKYhSmIpqVgGl2wCd1onwsqViKcoOUWna9/itUXf09RTjCSs3bvOfjdOUqZgu1rj7MG03g9y53raNTD8pTTUmsk+D6+o6kNi1VW3Z23U82ub+ZHGxPSoudq0KZdBkSNYwLiQPBZ6uNq1aHJzSTas2v0OhQ2VRpVeUu3bRCDDY2sQXABpOWQHHVWXlJKCpuTsus3Ro01LfjFX+Buw/RwD/UcO7ZyVLlzltm9C8aNA2kgbB2cuN03US4C3JPVmjC0miJa0ztNz3qv+oehLkeY3VaDgAWkRwEDxUZ31QJrQqlw2uJ42HklyjjwDdT4ilj5sD4D5BT/qJkXTRpp4Gof9sjfLTB8IUJTctSUY7ugmI0a4CdWPCPes7pxbyZfGclqjl1dGk5jxUd3dZO9y2hhKoydrR6L7+E5qTnfUhyceCOhQxzGFodT6o7Se0Da0O2XvELTTxEdFkZqmGlrqTFPGvIh2UkjbfZ4pTru9kKNBLNlf5AKvoMDW2yAEnb7lONSdtBbivkwu0VTb2YZE5WPvEqS5TqE4x6zn4zohSq/Zp02ACSWyCd5n4BRqSknoiVNS5+04+J6KUWtLg58tEwLuBkd83Kr39Mi9Oa1NWGOLoWkVWtOqWucCWkWLS4E6rp2FdGjja1LV3XM/E5WJ2dh8Qr7u7LnWXaju6O0uypAILH5art+4HIrs0cXTq6Oz5jzeL2bWoZtXXOv15jorSc5kAQBIQOwITERI1EQBEARABCBWPGdK8MeuMB1w02HCD4dnPfK4O0Eo1fij1mx5OVBLmbOaabCw60yDttnaQJ32WJJWOq7mjQVaph3azSDTfGuz/zByBHnl3X4fEujO604mHG4OOIhZ6rR/zgelPSKjaJM55CB3Ersf1sHbdzPPrZdbPeaX6mXEdJWgmBI2TbZthVzxc41Ps2cbacb/6sX09lxlBbztK/xVijRmKr13EUybzOoxzsySTJsM81y1jKtOc3d/afHRfA6/q6hOMVu6fzM6uF6KlzR1nWEQBDjcAZCZI8lmjLdTUeOb6zXuLeu1mjY7opRBB6oOLcpMgf0iGzxhJSloie7xLqOjS0ANAAtZrQEWk9QyLTg3C3aOUElSUOImyo4N1rDK/G3BPd4ivwIdGHOduXmqnEmnnmQYARYT5KDiTNOHwz3NDYEDhJjcPqVdTSkrMz1Fuu6NVLR0t+zq5xw594U+SjaxB1GmLVwpaB2S6eJjnMnwhQdLd4XJKe89Sg6PqOvqx5eSg6c5aokpxjxGdox2Ubktxonv3K+ocy5y+pScU9SSujo4fD67QQzWB2gbd1lknFxZdDMsxnRWq8Q2lYjaRHKZUFFss3kji1dBYjDubrU+wcxrDWaNhEG43gx8FspSl7rRnqRi80ze3Rpa0C8n7W6bWWplSRU/RxiIubTu4yokrI6xoNolwvmRwgGyrqIIZmXG4Br2y0S9r2OA29lweO+4kcQFVmmmTmk00eA6OaJNPrXPqsqOc3qwGdkxrtcXvaWgl/ZsIgdq+QN7nZFLV2dPFYFhH2ZmeEHcVTmpXRPdvEOGp1GlupUL2TDg+DA26r8yeYXcwNTEyeeces83tOhgoReVp9X6o6i7B5sCAISgAEpmhAlFhhlABQAQkB4/pnPWtk2DB33LpXF2lJ76XUem2JFck31+BVoPAMq7SYyEeJHkFx5OVtDv2XE6uODcPUpU6NF7q9QTD9XqtWRrOcPtAAbQUUaU60lFFdetToxc5aI7j2a0F1LDT6WrRAJ3wZnzXYey5K1pfHU4K25Bt3g+4bB4TDAkuoMkHMCQbZwbeCong6qrcmk2rX3uF+bXU0U9qUHS35Ozva3H45HrdGYukxrS1rQ11xGq09mxm1ogrAownOcE84uzXMdFVrxjLg811npMPjWOsY7iAhLiiy6epc6kw5sb3wPf4p3E4iHBUz6DeSlvMjuoR+iaZ9EBG+yLiZ6mg2KXKC3WjlVNCuk2tfw3eKlkxqTRldowtGV5y3TmUKCJcoaaGjzFxe3FOCUc2VVHc00dFb9/w2KbmiCTNLdG7BMe9Rc0TUGO3AwfolG+G4xH4Y7LeCV0wsZa2CLgRJFs+/ySaVsiS1zM2HwlamDqHWYTdoOqQfWaSoOPAtvfM61EP6sNl1xvuJ3naluoW8YMbhHBp1jrXAB4EgfFSQmKMNJNt6aHcrr4SCJgSRYHfvshoSYuMwxqPLhOV4Iz3d6hIlHI5mJY5pkSCN5vI/wqbXzLbXOTjCQSXsu6cxBkyDJz28kmrEUuY4OPqjqg9zxBeGEMl2rDtUtnNzwZGQuclpo7l1vafzQz1t/de7a/DzOnTs1stc0EDVlpFl36eMw9t1O3xyPI4jZmMu5yW91rMsBWtNPQ5kouLs1ZgJUrEbgJTsAEF5CgZEDICgB1EDxmnagqO1pmXGN2qLNPiBPivOYyrv1W+Gh7PZ1DkaEYvXV/ELKoos1xY8oWLV2OjwO10fwju1Xq/6taM82Ux9hnDee+Ni9Bs/C8lDeer/ANHkdq43lqm5H3Y97OzK6ByCSgLiPZII3gjn/lVqlFb26rX1y7yzlZNpyd7afI6mB0w9tRpe46npAboyG3dyXFnshYfB8nhruStZt659ljtUNsTqYnertKLvlb+M9DonpG179SHDONbaPmsmKoTwtOM61s8nbgzrYTHU8TNwp3yzz4noKGLa5VWNd7mkP8UhhDwgLAKBWKH0QpKQt0Aop7wt0tp0lFyJJFupuUbk7CliN4W6B1NPeE4iHCSnvhuCjCwjeJKNjN1BuBa/vT3siG7mZMdTEAF0uDhHfeMvDNK42rrI6L6UiydwsZqmCbE5lPeFusp6nVcS1pM8r3lQbViSTMFfDvLnSwgwCd1hBM8lU3YsRzMVWYR+sLQZGebSAZnkFCU7kt22h5Sl+S0bNh9TXdULg2QXON3QbSB2Qc4T5S+hHcebZMVWq1R2QWtnPLWO+5vsVtKhOq7RRVWxFOjHem7FGEwTw/XdUJsRqjI7p4jevQ4PBzou7l8uB5Pae0qWJW7CPzZvK6JwyAIAQOUrFydwgJDAmMgQBm0pV1aZAzd2R45nlJWXFVOTpNmzA0eVrxjw1fyPIVaodUgDstAHJeWlc9rE06KwpxFYSP1dMy7cfVZxk58BxW/A4blJ3ei1OdtTF8jSsveenieyC9EePCkFyIERAClMBZIyslOnCatJJ/ElCpOGcXb4FmCx76JlpsRdpy743534rFjdnxxLi1Jxa4riuY3YHaM8NdW3k+D5+c7+i+l2YqQ2Mjcjlc+9YMXgJ05xVOLknxyy+Oh2cHtSFSLdRqLXf8D0mA0y2q3WYQ4ZGNhzgjOVhqUnCW7LJnTpVlUjvRzXUbGY1swbKpqxYmXNqgixlIZRiMdqmITJbpa3FtOR3eaQbpupmyiSHQAIQAUARAC6gQBnxGEBGX0E7isPh2RIO8kdxMwkmOxY62xJsDPVrNaLx9cFU5kkjnYrSgEhpk7gNm0uMWb/ABGygnJpjdkeN06+QAylVruJJ/V03Gn39Y6GkCc5M3iU4wkxucEcaliKgsabKdspY9wO46lu/tc118Nsyc1eWSOLjNr0qTtF3fMv1Gc+c136VCFKO7BHlMTialeW9N+CArTKElACtKbERBeRAwQmMKQHn9P4v9Y1oP2Q4/1OAgeA/wCS4+06ukfmd/Y1B2dTny+RwhTc97abJLifLeTsAXJpQc5WXE7tSpGnByk8ke20dgm0WBje8na5xzcV6ehRVKG6jxWKxMsRUc5fLqRqVpmCEASEACEAVEO1tmrHjKYcAuUhFL1JCM7grCSDQqOYQWuLSDII3hVVKMKitJXLqVedN3g7H0jQGJdXoMe8drKRti0xlyXl8RRjTqOKZ67DYidWlGUlqa8c9tBoc+o1oJsCYJO4Das8IOct2KuzROcYR3ptJdYlOoyuJa8G3AgpTpyi7SViyFWE1eLuK3AuZcXGyEt4sua8PpEiAe7xSaQXOlTxgKgxl7aoKVx2CHIuIJcEXAXrAi4CGso3HYy1Kj2mWQQTJa8wR/KcvBVq6eRK8bZmbE6ZDD22ho3l7R8VohTnN5IoqVYQ952ONpHpbRFmy7+Q282Qt1PZdaebVviYKu1sND71/gcqv0vtDKUcXPPm1gE81shsbpy7Dn1NvL+3DtZx8VpSrVnXeYOwWH13roUcFRo5xjnzvU5VfaOIrZSllzLJGUBajAOAoiDCCNhQEyNhoSHYQFSLgpDuAlMCnFYkU2Oe7Jok/LxyUZyUYuT4FlOm6klBas8I7Gl7y8/aJy26xOQHlyXl68nUnc9ph6SpQUVoj12gtGdU3Wd/qP8Atfwj1R8eK7OBwvJR3pavuPObTx/LS3Ie6u9nWlbzkhSAiADKBAlAAJTARyaEVuapIiVOYp3JI1aK0ca9VtNpibk7mgjWPfcDvIWXGYpUKd+L0N2AwjxFW3Ban0PSWkKWDogCC4CGU5udg8BtPBebpU6mInux1PVVq1LDU96eS5vA+c6RxtSu81KrtZ2Q3NHqtGwL0uFwsKEbLXizyeMxs8TO8tFouYopuc0y0lp3gkHmFolCMlZq5mhUlB3i7DaP6TYtuJqs64ljWU3Na4NMF063ajW2b1yXhKU8S4NZWO6sdVhg41E8962fzO1R6U1Qb06TvAj4qyWyqT0b7iqG2qq95JmxvTd4zot9v8FRLY64S7jRHbr4w7y9vTkhuu7D1NWdWW3GsRIaCdqwYrBQoK85o34baMq7tCDOViv/AJIr6xFPDCNk1e17Ipme4FcXlt6VoZnZSsryyBQ6b41322UmDvJdyAt710aOz8TUz3bfEw1tpYWlk5J/DMc9Kq5JJ1TujWtzcQeQXTpbEX9yXYcirt/hTj2gHSjExAc0cYk+ZjyWuGycPHnfzMc9t4mWlkZcRpjEP+1Vf4HV/wCMLTDBYeGkV/sx1NoYmp7038sjCWyZNzvNytKstDJKblm3cIalciMEBkNCQBCBDgqLEwwkIkIFYBTArUy0iQAQM8v0lruquFJh7LTLokuc7YABuXH2hX3nycD0GysMoRdWf8Ru6P6BFHtvu+LAx2Jzv63uU8Hgt37dTXmKto7T5RcnS04vwO6uocMiAGBSAkoEySgCSmICBAKBAITAQMJMD5DmqcRiYUIb0vkud8yNOGw8689yHzfBfE7NHSLcNTLKPae77dSIvuA3DZ+JXKjhq2Llv1cl+nUvE7bxlDBQ5Oj9qXdfrf6HHqvLnFziSTmSZK7FKlClHdgsjhV69StLfm7sXVVtykmoi4zmU2xjH8aLPJ7gsX/c/wDq/wDaOprs99UvE6eotlzmA1E7gFrnAEBxAOYmx7xkVCdOE/eimWU61Sn7kmvgViilCnTh7kUvgiVTEVanvyb+Ywpqy5SOGJXAOqlcAwgCIFcCAJCADCAGhIQQEhBQFiQlcVuYCYitTLiSgCnEsc5sMdqE+lEkDhcX4qE1Jq0XYspShGV5K5VgNHMpXElxzc67r59yoo4WFJ3Wb52aMRjatdbryXMjZK0mMiACgQZSAkoERMCJCCgREAxSExELfL/KhuR3t62ZYqk1HdvlzAhTIEhABhAEKAOV/wBZ34f/AI1fxWWWWIj8GdKlngJ/+SOsAtRzwQgZIQBIQBAgSYUhkhMQIQBEACEAQhAmSECGCQBCACkIIKTVwTFcU0gbKZVhYEJDCgAoAiAIkILGkmAlKSirscU27IBCadxMIQRIgApCIgAhAwwlcVgQi4AhMCQgYUCETI3MGKDRjaWrMfk7wTvcHNJjcNnhKxPe5WLl1nWp7n9HOMeeJ0ithziQgQJQFwoAiAJCAJCAJCVxEhMAQgCIESEAGErjCECIUhMhTuACExHKfp/Cts5xB/nH3FyfWUulDvPSrY66M/yhb0iwnrO9sf21F7U/yh2MmtiX+5PtiEdIsLsLz4n+2q3tW3349kia2Ff7k+2I36QYXdU5n+2o+t/84/TLxJrYH+Evqj4Fg07hvVqc3f20etv+SP0y8RrYK/Dn9UQnpBhNzubvuKL2s/xI/TLxLFsC/wDan9cRqXSbCCYDjl6TthB9Tgq5bV3tai+iXiTjsHd0pS+uIh6RYTc/wc7b/wDWp+uLffX0S8SHs43nycvrj4B/SHB+rU9o/wBtHrn/ADX0y8Rezb6Evrj4BHSHCHJtT2j/AG0vXK6a+iXiJ+jbX3JfXHwG/SDC/s3+0fupPbK6f5H4jXo8vw39a8CDpBhv2bvaPyS9cf8AJ+R+JL2ej+G/rXgT9I8KM6T/AGnfJL1u/wAT8nmHs9H8N/X5APSjC/sHnueR7yoS2vJaT/J/9FkfR6HGn+d/tI3pRh/3Sp7Z+8q/XNTpP6V+4u9nKPR/PL9ozekuH/dX+2fvI9cVOm/oj+4PZ6j0F9cv2kPSWh+6P9s/eS9b1Om/pj+4a9HqP4a+uX7RHdKqH7qfF5+8l63q9N/THxH7PUOgvrl4FbuktL93jxd95Hrit0pfTHxD2dw/4cfrl4GN2l6RqsquY8BjXAtbtDtus48PJD2xNJSteV+NkrfIlH0fp2lBPdi+Ztu9+s6A01h/Vrc2I9oK/QXeVeymH/El3eA7dNYf1ax8Wo9oK/QXf4j9lcOvvy7vAcaXwx9Crzb80e0GI6K7H4h7LYbpS7V4DHStDZTqnkl6+r8y7PMfsvhueXavAT89Uf2NTxI+8l6+xD4Ls8yXsxheeXb5B/PVH9g72v8A3UfX2J6uwfsxg/8ALt8hTp6h+xfzP3k/XuJ6uzzF7MYXr+ryFPSCjsoP9r/2Se3cR1dnmHsxhOv6vIYaapn/AGD7ZS9fYnmXZ5j9mMJzy7fIj9M0wJ6k+3+Kn6+xHV2eZH2YwvX9XkD89U/2POofgUvXmI/i8x+zOF6/qfgAaep/sB/+jvml67xHP+VeJL2bwi4fmYT0gpj/AKce077yS2ziOk+yPiHs9heh+aQh6R0/3ce0fmn65r877Ih7PYXoL6pCnpGz93b7bvmj1zX532RF7PYXortl4iHpINmHZ7Zul64xHO/y+BJej+E6K/N4hHSBxE/k1MCYu5HrbE877V+0HsHBL7q7H+4+auEyfP671SdHgaWvDeyGk8dltqhu3zJqdsjZSrC3yUHEs3i44lv0FHdZOOYWVQdqi0W6FWIpmUKxdCV0Ui29SJ2IT3IBxCHHikRsO2uRsSsiLVy6lWRYrlG2hoB7+SLFVyxlTgUrBcP5RGbUWAcYobAeYSsPMIxYOQJjj8kWDMBqnYPiiwDB7jw8vilkMg1p4IEWQYvAEHNIYWsMXLeQRdAXNyzPIKIEBn0nIHcJAGbimFyGm0jj9bkBcgpt4+Z96TuFxdQckZhchqDIAIsIWRuunYRW54jf7krDuVsaSLeZGWzM7lILjCi7OPMJZBcLaJ3t8UsguKaO8juzTEKaDd57gExDtaOPDIcUXCxuw4aQAePh4AKSZVK+p4Wke20RaZ74vl4LW9GylP7SR3RhwdgWbeZosgOY0WgI3mSUTLXonY2ylGXOTisyljDORUnJMlZjVH39JJaDirFbqvfy/FFixSIKydh74/W8Co2ZLeHGJHEJbrDfRdSxA3jxCTiyEpHTouBGYPdChmZnqWBnBFxB/JwfqEXAp6kiLAxzQh3Ea7eCEO47lzQDtulcZZ1SLisJfdHf80ABzSf8/NAXF1TxQMJDuPxQA7Gujai4hw13FAZkg7ZQO4t+KQAnggBjPBIBCpAA9xHH8UCFf4pDHo1gMxylJgaHvgEhIRmpkvMGyloFy4mOyIUWBKTACc5O73/W5AFmHxZ1rCIGezbY7U1kRaPKaKHbH8rvh8ytdT3ShanWP15KlliEqJGmIlTZ4oJwDTSHIrxI7SaeRKHuigJgOWBK4FdQQbbk+BLgWAZcUtCuRnxlMB1hE/JWReRXEvwhsosrnqa21TvSZAup1jv8goDRqDbIGZse2C2FJCK2lAzTTcVBkkNrmYQM0htlETABOaYAaM+9ADyogXBgjJAEewSLJojxFY0bt6GMUsHmkAlVoCkBSwZoARzBKAQtRouNgQBjGYQBubdo8RyRxAXC/aPihiYwHa8QkMmKPvSQFTbNkZ2UiJ//2Q=="/>
          <p:cNvSpPr>
            <a:spLocks noChangeAspect="1" noChangeArrowheads="1"/>
          </p:cNvSpPr>
          <p:nvPr/>
        </p:nvSpPr>
        <p:spPr bwMode="auto">
          <a:xfrm>
            <a:off x="307975" y="-1546225"/>
            <a:ext cx="6096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16" descr="data:image/jpeg;base64,/9j/4AAQSkZJRgABAQAAAQABAAD/2wCEAAkGBxQTEhQUExQVFRUUFRQXFxcYGBwYFBUVFBUXFxQUFxUcHCggGholHBUVITEhJSkrLi4uFx8zODMsNygtLisBCgoKDg0OGhAQGiwkHyQsLCwsLCwsLCwsLCwsLCwsLCwsLCwsLCwsLCwsLCwsLCwsLCwsLCwsLCwsLCwsLCwsLP/AABEIAKsBJwMBEQACEQEDEQH/xAAbAAACAwEBAQAAAAAAAAAAAAABAgADBAUGB//EAEYQAAEDAgIGBgcDCwMEAwAAAAEAAhEDIQQxBRJBUWGRBhMicYGhQlKSscHR8DLS4RQVFiNTVGJygtPxM0OyRKLC4geDk//EABsBAAIDAQEBAAAAAAAAAAAAAAABAgMEBQYH/8QAPhEAAgECAwMIBwcEAQUAAAAAAAECAxEEITEFEkETUVJhkaHR4QYVFjJxgZIiQlOiwdLwFENisWMjRHKC4v/aAAwDAQACEQMRAD8A8V+dyMtTwYz4NWPflzm3kI8xcNNPizx7LfkocpPnJLDx5h6XSGqLCqRNjEAwbG4G5Pflzj/p10f9mWnVhrREZLLa8jpWyzNTK0kNEAGO+JW1QtG5jlK7sbuvAMSUrOw7mljhaVBjSNLDBso6gaWPUQLQ+NqAFc4d3uQIq6v6HyRcYhZfLl8k7gA0xs+RRcBHMP8AnPmmhFGGnW7UTqu2QM25KzLgVyvxLyJyjmgiQUHFFwLGYdwSuMcjuSAUtQPMU0UAIWIGEMKAGAcN55JAAYkZGQeISsAesbw5J2AeQdreY+CQXI2iDtHNLMLiGiOPkmBW+iNh+uaQxQ0b/rmkFwanFRGQtG880mBW8AXk80hgaZymyBF7WSM/MBMR5n8mBzHZ2qpTa0NljS9rLBrQBsUbviIqdTEgDxTuSBiaIkR3KUHmJvJmeo40rmJNm93iutFKeSObOThdy+RKektXZJ37OP8AlN0bjddRRrwmN1j9HMxyy5qqdKyLY1N46uExAJI4AjuJsqJRskyaZ0qTVXckXPhILAaUyIHPvayBiE5oAAHj70wEdbeOBTRFmPEtJNiAdU37yMx4KyORVNXHpg7YTbEkXeMKNx2Ha87CUZCGNQ96B5kFfgiwFbq87EWAH5QNx5IsMs1wbZfXeo2AfrI2jzCALNZpzhIZH0mkZA8kswKOrva3jHuRcBtU/QB+RTApfSv6PuPuQIqdRdNo5A/FLIkVmm7h4tKMgICdzT5FFkA4qO9QcpUbATrt4A8ISsBA/wDiCQXHa0bx9eCAOK/CXuU1RRaqpHUNgRyA+VNFPDN2Z70nRDlAvwwaURp5j38jn6QoiobejHdK30pbhlqQU38DI7R8kEHKLHLuN1bGtbUhPD71rFmHwjmE32bDOfHkoTqqRZTp7uR3NH4aCHHO1uAm0LJOd8i9RsdVtUbiqhlgqt+re9ADNZuTuIBYReEXEJqdyYBaIQArz3IAwYto1rEizcr7TvV0NCipqKytG93eAAnYSH68+qAiyGHrjw+uKVkIhrO4cvxQMQ1jvHL8UWATr7ZhOxGwOun0h5JWJGllaw7V/BICPrWzHkkMpGLO8eXzRYZY3FcWpBYgxN59yLAXNxXfzJSaCw4xHA+SQFdTEjcOXyQAnXjd70rAN1rTn5mfeiwwhzeH14pAEhp+iFEBdQHL4H3hAEdTO4ciPckBzobxWnMiiEzlZCJDsqNbxSabJXRmxOK1uH1vU4wsJyKKO/eT8h7gpMFmbWAFpKq4kh6EECAPOVF3RNGmI4d+X4KNrgXipbd33HNRsCY5+ouErjI154Huz5JiC6sOIQgCx5izk2Fi0VxtieFiixEqcXGYLZnaMhzTyB5ozPbczcwJ2DarVpkUS1KXP2AW371KxG4lTERYZnYmkMlNjnXy7vmjJASq0ZSXHbeyVwIym3cB4fNFx3LWsH0ISuAuuBnHmZ8kgHbXANpI4DegLFxrjf7p96VgsUVqwnb9eCBoXrfr6CBkIG0T9dyQDUaY3R4JNjLHNHHzSuIoqRsJ8vkmhjt/mSELUYd45figYAHHcfBIAlh3DwMfBIBC4jYec+SQWCKvEjvEJMDq/mNnr1Obfur2PqbD9faeG9osVzR7H4lbujzD6dTm37qPU9DnZL2jxPRj3+Jl0loMMYXNc9wFyLF0bxb6hUV9lQhG8Ls1YTb9SrPdqJK+hz9FaMoYg9mvUDxcscGzxIsNYfVlCjg6NVWUmnzFuL2nisP9qUE486bOuzos0ADrHW4D5q17Hh0mZl6T1Pw12stf0dBEdYYH8I+ah6lj0+4kvSifGmu3yJ+j+6pH9P4pepY9PuH7Uy/D7/IduhCP93m38VF7DXT7vMkvSp/hd/kP+Zdz4P8ALblrKPqNdPu8x+1X/F+byCNDHZUj+n8VH1F/n3eZJelS/C/N5BOiCfTHs/il6il0+7zJL0qh+E+3yCNFuiC5pHEX5qL2HPprsH7VUuNN9qMZwJDg0OEk2sU3sOp013k4+lNB/wBuXcW18A5vaLmxtz+Sith1eku8a9J8M/uS7vEdmBeDm3mfkk9i1+dfz5El6TYXjGXYvEy4jRdUkkFt8rndtspLY1dcV2+RGXpFhG9Jdi8TO/Q1WLavP8FL1TX6u0F6Q4T/AC7PMNPRNQZtad/a81B7KxPV2k16QYJ8X2MGIwtQSS2wGwi3gqamzcRTi5yjkutF9HbGErTUIzzemTKqeHJ9F2Vrb1RDDVpq8INrqRqqYzD05bs5pPmbQTRd6ju4NMe5DwtdawfYwWNwz0qR7UV1A4Ztd3QffChyFRfdfYyxYmi9JrtRnqOPEDdl+KW5JcCxVIvRrtELxt2b7++UnBrgSUkzUK7frJQsMd1W1kguVCrxPuRYaZeKoiCD5pWC49EHcISYXLyO4eajYLmeob/QTGEkfX4osRuBzRw8UWHvGUHZu3FFhlj3O7+G3uUWgLKNSZGUcuSi0MUO8OKQHqV9HPk5EASUgPF9LNHmm9tSnYONi2xa8TFxwmPiuPjaG5Lfiem2Zi1Whyc9V3o6WgOkvW/q3gdaPAPjMjjvCvwuMU/sz14GLaGzOT/6lL3eK5vI9Ot5xbkKYisNuTe/JMY+slYQQ5FgA2rM8EWEElFhsQQMkWAhKdgELk7AU1mzkSCJjdeMxty9+8qqtQdRZScXzovoV1TecVJczX66oxPx7mEB7d8EGzo3bjwK5MsTisJK1Zb0ef8An6nZp4LCYyN6LcZcVr/PkX0tIMcYmDuNjf3rpUMZSrZJ2fMznYnZtehm1dc6Gxbuye4+5aZxUoNPijJRk41YyWqZMM/9XTP8Dfcs+Bgo0VFcG13s17Sm5YhyerUX3IJcttjnALk7CsirEV9VpMSBc3i3BV1ZuEXK17FtClGpNQbtfqKaGkqbhZ0d9vPJZaePoVMm7fE11tl4inmlddXhqbNYLVuxedkYnKccrtdpIbtA5KLowf3V2DWIqrSb7WQ0meo32R8lW8LSesF2IsWOxC0qS+pk/JaZ9BvshVvA4d/cXYWLaeLX92XaD8jp+qPd7lB7Owz+4ixbYxq0qsb8iZ6vmfmq3svC9D/ZNbcxy/udy8Ct+iaR2H2j81B7KwvR72WLb+OX3l2IU6Hp/wAXtKHqfDcz7Sz2jxv+PYL+Zqe948R8lF7Gw75+0lH0lxfFR7H4lTtBsPpvHL5KD2JS4Sfd4FsfSrEcYR7/ABANBgZVD4gKD2FB/ffcWr0qqcaa7WB2hdoqf9v4qD2CvxO7zLF6VPjS/N5AGhzteD/THxVT2BLhUXZ5li9KocaT7V4HZXpTypEARAGfHYUVWOYdo5EZHmq6lNTi4viW0KzozU1wPn+lNH6rpBhwMHg4cfivNVU6cnFntaM1VgpLRnq+jGnuuHVVLVWjPZUA2j+KM+fd18Hi+UW5LU87tTZ/JN1YL7L16vI75K6JxRZTGSUWEGUWAEosBNZFgBrJ2AUvTsAhcmkAhcnYCqs0OBa4SD9eBSnTjOLjJXROnUlTkpQdmjzOmH9W4tjWJFtpLdkjeL++y8xicLyFXdTy1R7HA4v+ppbzWejK8DpOrBBLSwyNVx7Qt6JEkdx8lfRx06a3Xmv5xKcRsyjVlvx+y+rwOpR01TZTY05taAd0icitGH2jTpwaaerfaZcXsmpWmpKS0S48DLU6V0x6JKm9rq+UO8qWwXxqLs8ysdKgRZnMzbf9FQe15cId/kTWwYLWo+zzObjdKuqiC+05AFoztcGTGwrFWxlWrlJ5cyOjh8BQoZw152Z21SMyPMHxIF+Szb3Uat3rN2H0i9n2XgG1vRPhsMbrcFbTxE6TvBtFVbC06ytUSf8AvtOxg9PA2qQOIMjuI+PkF1aG1IvKqrdZwsVsOSzou/U/E6VPG03ZPHNb4YqjP3ZLtOVUwGJh70H2eBoa9X5PQytNajCoiwixr1Gwh2uUbANISAkoIklAXAgESUDzFUgLFE0kQAEADWTsK557pNhx9qLOseDgLHxA/wC1cfadDSoj0WxcTdOk+Ga/U8g5rmu1mkhzbhwzHEFcqMrPI78oqSsz3nR7TIxFO8CoyA9vueB6pv3Gy9DhMRysc9Vr4njtoYF4ad4+69PA6pK2HPFlFgJrIsIUvTsANdOwhS5OwCOcnYCupVAElKcowi5S0ROnTlOSjHVmLE6UpszdJ3C/nkskdo4dwU09ep37DetlYne3XH53yObV06SYaI4jtHw2LFU2pN5RVjqUti04u83c5nVOedapAnfJPiDYrmTlKbuzrQjGnHdWhcME05BzvIKDjbUlvFzNA61xT5n4KLsNNjVejdPVh7Yvm0CB4ZwhqXBDTRV+YWNAAIIMxJzBuQOG1V8o1qiW6nxB+b2tN26uyQwOtutfkElXg9cgdOXAtoaKY8wxzTsjVvyzjwVyUZaMolKUdUav0aaJLywEj+IHkFN04pZsgqzeiM1bQGsIaCTvDvgcwo7vMyaqnGxPR+ozKoRA9XLiTrJOPOTVRcCulSxTLtfO4glvmdvDipwlOHutr5kZxpzynFP4q5aOk2Ip/ah38wnzHzWiO0MRDjf4+JknsrCVPu2+D/Q6eB6csNqjC3i245FbIbXX9yPZmc6t6Pv+1P5PLvPR6P0zRrfYqNJ9XJ3sm63UsXRq+5L5cTj4jZ+Ioe/B251mu1HRBWgwjApAEJAQFAkSUxsQpiGlI1BQAHBAmKAmKxVi8OKjHNO0cjmDzVdWmpwcXxLqFZ0ainHgeDx1MteRFpyGwjP4heWqwcW0+B7qjNTipLR5maninUKrarIlsgj1gftMPAgDuMKVCpKnLejqQxNCNam6ctH3PnPoeAxza1NtRhs7mCM2niF6WjVjVgpRPFYihKhUdOev+y8q4pFKYhSmIpqVgGl2wCd1onwsqViKcoOUWna9/itUXf09RTjCSs3bvOfjdOUqZgu1rj7MG03g9y53raNTD8pTTUmsk+D6+o6kNi1VW3Z23U82ub+ZHGxPSoudq0KZdBkSNYwLiQPBZ6uNq1aHJzSTas2v0OhQ2VRpVeUu3bRCDDY2sQXABpOWQHHVWXlJKCpuTsus3Ro01LfjFX+Buw/RwD/UcO7ZyVLlzltm9C8aNA2kgbB2cuN03US4C3JPVmjC0miJa0ztNz3qv+oehLkeY3VaDgAWkRwEDxUZ31QJrQqlw2uJ42HklyjjwDdT4ilj5sD4D5BT/qJkXTRpp4Gof9sjfLTB8IUJTctSUY7ugmI0a4CdWPCPes7pxbyZfGclqjl1dGk5jxUd3dZO9y2hhKoydrR6L7+E5qTnfUhyceCOhQxzGFodT6o7Se0Da0O2XvELTTxEdFkZqmGlrqTFPGvIh2UkjbfZ4pTru9kKNBLNlf5AKvoMDW2yAEnb7lONSdtBbivkwu0VTb2YZE5WPvEqS5TqE4x6zn4zohSq/Zp02ACSWyCd5n4BRqSknoiVNS5+04+J6KUWtLg58tEwLuBkd83Kr39Mi9Oa1NWGOLoWkVWtOqWucCWkWLS4E6rp2FdGjja1LV3XM/E5WJ2dh8Qr7u7LnWXaju6O0uypAILH5art+4HIrs0cXTq6Oz5jzeL2bWoZtXXOv15jorSc5kAQBIQOwITERI1EQBEARABCBWPGdK8MeuMB1w02HCD4dnPfK4O0Eo1fij1mx5OVBLmbOaabCw60yDttnaQJ32WJJWOq7mjQVaph3azSDTfGuz/zByBHnl3X4fEujO604mHG4OOIhZ6rR/zgelPSKjaJM55CB3Ersf1sHbdzPPrZdbPeaX6mXEdJWgmBI2TbZthVzxc41Ps2cbacb/6sX09lxlBbztK/xVijRmKr13EUybzOoxzsySTJsM81y1jKtOc3d/afHRfA6/q6hOMVu6fzM6uF6KlzR1nWEQBDjcAZCZI8lmjLdTUeOb6zXuLeu1mjY7opRBB6oOLcpMgf0iGzxhJSloie7xLqOjS0ANAAtZrQEWk9QyLTg3C3aOUElSUOImyo4N1rDK/G3BPd4ivwIdGHOduXmqnEmnnmQYARYT5KDiTNOHwz3NDYEDhJjcPqVdTSkrMz1Fuu6NVLR0t+zq5xw594U+SjaxB1GmLVwpaB2S6eJjnMnwhQdLd4XJKe89Sg6PqOvqx5eSg6c5aokpxjxGdox2Ubktxonv3K+ocy5y+pScU9SSujo4fD67QQzWB2gbd1lknFxZdDMsxnRWq8Q2lYjaRHKZUFFss3kji1dBYjDubrU+wcxrDWaNhEG43gx8FspSl7rRnqRi80ze3Rpa0C8n7W6bWWplSRU/RxiIubTu4yokrI6xoNolwvmRwgGyrqIIZmXG4Br2y0S9r2OA29lweO+4kcQFVmmmTmk00eA6OaJNPrXPqsqOc3qwGdkxrtcXvaWgl/ZsIgdq+QN7nZFLV2dPFYFhH2ZmeEHcVTmpXRPdvEOGp1GlupUL2TDg+DA26r8yeYXcwNTEyeeces83tOhgoReVp9X6o6i7B5sCAISgAEpmhAlFhhlABQAQkB4/pnPWtk2DB33LpXF2lJ76XUem2JFck31+BVoPAMq7SYyEeJHkFx5OVtDv2XE6uODcPUpU6NF7q9QTD9XqtWRrOcPtAAbQUUaU60lFFdetToxc5aI7j2a0F1LDT6WrRAJ3wZnzXYey5K1pfHU4K25Bt3g+4bB4TDAkuoMkHMCQbZwbeCong6qrcmk2rX3uF+bXU0U9qUHS35Ozva3H45HrdGYukxrS1rQ11xGq09mxm1ogrAownOcE84uzXMdFVrxjLg811npMPjWOsY7iAhLiiy6epc6kw5sb3wPf4p3E4iHBUz6DeSlvMjuoR+iaZ9EBG+yLiZ6mg2KXKC3WjlVNCuk2tfw3eKlkxqTRldowtGV5y3TmUKCJcoaaGjzFxe3FOCUc2VVHc00dFb9/w2KbmiCTNLdG7BMe9Rc0TUGO3AwfolG+G4xH4Y7LeCV0wsZa2CLgRJFs+/ySaVsiS1zM2HwlamDqHWYTdoOqQfWaSoOPAtvfM61EP6sNl1xvuJ3naluoW8YMbhHBp1jrXAB4EgfFSQmKMNJNt6aHcrr4SCJgSRYHfvshoSYuMwxqPLhOV4Iz3d6hIlHI5mJY5pkSCN5vI/wqbXzLbXOTjCQSXsu6cxBkyDJz28kmrEUuY4OPqjqg9zxBeGEMl2rDtUtnNzwZGQuclpo7l1vafzQz1t/de7a/DzOnTs1stc0EDVlpFl36eMw9t1O3xyPI4jZmMu5yW91rMsBWtNPQ5kouLs1ZgJUrEbgJTsAEF5CgZEDICgB1EDxmnagqO1pmXGN2qLNPiBPivOYyrv1W+Gh7PZ1DkaEYvXV/ELKoos1xY8oWLV2OjwO10fwju1Xq/6taM82Ux9hnDee+Ni9Bs/C8lDeer/ANHkdq43lqm5H3Y97OzK6ByCSgLiPZII3gjn/lVqlFb26rX1y7yzlZNpyd7afI6mB0w9tRpe46npAboyG3dyXFnshYfB8nhruStZt659ljtUNsTqYnertKLvlb+M9DonpG179SHDONbaPmsmKoTwtOM61s8nbgzrYTHU8TNwp3yzz4noKGLa5VWNd7mkP8UhhDwgLAKBWKH0QpKQt0Aop7wt0tp0lFyJJFupuUbk7CliN4W6B1NPeE4iHCSnvhuCjCwjeJKNjN1BuBa/vT3siG7mZMdTEAF0uDhHfeMvDNK42rrI6L6UiydwsZqmCbE5lPeFusp6nVcS1pM8r3lQbViSTMFfDvLnSwgwCd1hBM8lU3YsRzMVWYR+sLQZGebSAZnkFCU7kt22h5Sl+S0bNh9TXdULg2QXON3QbSB2Qc4T5S+hHcebZMVWq1R2QWtnPLWO+5vsVtKhOq7RRVWxFOjHem7FGEwTw/XdUJsRqjI7p4jevQ4PBzou7l8uB5Pae0qWJW7CPzZvK6JwyAIAQOUrFydwgJDAmMgQBm0pV1aZAzd2R45nlJWXFVOTpNmzA0eVrxjw1fyPIVaodUgDstAHJeWlc9rE06KwpxFYSP1dMy7cfVZxk58BxW/A4blJ3ei1OdtTF8jSsveenieyC9EePCkFyIERAClMBZIyslOnCatJJ/ElCpOGcXb4FmCx76JlpsRdpy743534rFjdnxxLi1Jxa4riuY3YHaM8NdW3k+D5+c7+i+l2YqQ2Mjcjlc+9YMXgJ05xVOLknxyy+Oh2cHtSFSLdRqLXf8D0mA0y2q3WYQ4ZGNhzgjOVhqUnCW7LJnTpVlUjvRzXUbGY1swbKpqxYmXNqgixlIZRiMdqmITJbpa3FtOR3eaQbpupmyiSHQAIQAUARAC6gQBnxGEBGX0E7isPh2RIO8kdxMwkmOxY62xJsDPVrNaLx9cFU5kkjnYrSgEhpk7gNm0uMWb/ABGygnJpjdkeN06+QAylVruJJ/V03Gn39Y6GkCc5M3iU4wkxucEcaliKgsabKdspY9wO46lu/tc118Nsyc1eWSOLjNr0qTtF3fMv1Gc+c136VCFKO7BHlMTialeW9N+CArTKElACtKbERBeRAwQmMKQHn9P4v9Y1oP2Q4/1OAgeA/wCS4+06ukfmd/Y1B2dTny+RwhTc97abJLifLeTsAXJpQc5WXE7tSpGnByk8ke20dgm0WBje8na5xzcV6ehRVKG6jxWKxMsRUc5fLqRqVpmCEASEACEAVEO1tmrHjKYcAuUhFL1JCM7grCSDQqOYQWuLSDII3hVVKMKitJXLqVedN3g7H0jQGJdXoMe8drKRti0xlyXl8RRjTqOKZ67DYidWlGUlqa8c9tBoc+o1oJsCYJO4Das8IOct2KuzROcYR3ptJdYlOoyuJa8G3AgpTpyi7SViyFWE1eLuK3AuZcXGyEt4sua8PpEiAe7xSaQXOlTxgKgxl7aoKVx2CHIuIJcEXAXrAi4CGso3HYy1Kj2mWQQTJa8wR/KcvBVq6eRK8bZmbE6ZDD22ho3l7R8VohTnN5IoqVYQ952ONpHpbRFmy7+Q282Qt1PZdaebVviYKu1sND71/gcqv0vtDKUcXPPm1gE81shsbpy7Dn1NvL+3DtZx8VpSrVnXeYOwWH13roUcFRo5xjnzvU5VfaOIrZSllzLJGUBajAOAoiDCCNhQEyNhoSHYQFSLgpDuAlMCnFYkU2Oe7Jok/LxyUZyUYuT4FlOm6klBas8I7Gl7y8/aJy26xOQHlyXl68nUnc9ph6SpQUVoj12gtGdU3Wd/qP8Atfwj1R8eK7OBwvJR3pavuPObTx/LS3Ie6u9nWlbzkhSAiADKBAlAAJTARyaEVuapIiVOYp3JI1aK0ca9VtNpibk7mgjWPfcDvIWXGYpUKd+L0N2AwjxFW3Ban0PSWkKWDogCC4CGU5udg8BtPBebpU6mInux1PVVq1LDU96eS5vA+c6RxtSu81KrtZ2Q3NHqtGwL0uFwsKEbLXizyeMxs8TO8tFouYopuc0y0lp3gkHmFolCMlZq5mhUlB3i7DaP6TYtuJqs64ljWU3Na4NMF063ajW2b1yXhKU8S4NZWO6sdVhg41E8962fzO1R6U1Qb06TvAj4qyWyqT0b7iqG2qq95JmxvTd4zot9v8FRLY64S7jRHbr4w7y9vTkhuu7D1NWdWW3GsRIaCdqwYrBQoK85o34baMq7tCDOViv/AJIr6xFPDCNk1e17Ipme4FcXlt6VoZnZSsryyBQ6b41322UmDvJdyAt710aOz8TUz3bfEw1tpYWlk5J/DMc9Kq5JJ1TujWtzcQeQXTpbEX9yXYcirt/hTj2gHSjExAc0cYk+ZjyWuGycPHnfzMc9t4mWlkZcRpjEP+1Vf4HV/wCMLTDBYeGkV/sx1NoYmp7038sjCWyZNzvNytKstDJKblm3cIalciMEBkNCQBCBDgqLEwwkIkIFYBTArUy0iQAQM8v0lruquFJh7LTLokuc7YABuXH2hX3nycD0GysMoRdWf8Ru6P6BFHtvu+LAx2Jzv63uU8Hgt37dTXmKto7T5RcnS04vwO6uocMiAGBSAkoEySgCSmICBAKBAITAQMJMD5DmqcRiYUIb0vkud8yNOGw8689yHzfBfE7NHSLcNTLKPae77dSIvuA3DZ+JXKjhq2Llv1cl+nUvE7bxlDBQ5Oj9qXdfrf6HHqvLnFziSTmSZK7FKlClHdgsjhV69StLfm7sXVVtykmoi4zmU2xjH8aLPJ7gsX/c/wDq/wDaOprs99UvE6eotlzmA1E7gFrnAEBxAOYmx7xkVCdOE/eimWU61Sn7kmvgViilCnTh7kUvgiVTEVanvyb+Ywpqy5SOGJXAOqlcAwgCIFcCAJCADCAGhIQQEhBQFiQlcVuYCYitTLiSgCnEsc5sMdqE+lEkDhcX4qE1Jq0XYspShGV5K5VgNHMpXElxzc67r59yoo4WFJ3Wb52aMRjatdbryXMjZK0mMiACgQZSAkoERMCJCCgREAxSExELfL/KhuR3t62ZYqk1HdvlzAhTIEhABhAEKAOV/wBZ34f/AI1fxWWWWIj8GdKlngJ/+SOsAtRzwQgZIQBIQBAgSYUhkhMQIQBEACEAQhAmSECGCQBCACkIIKTVwTFcU0gbKZVhYEJDCgAoAiAIkILGkmAlKSirscU27IBCadxMIQRIgApCIgAhAwwlcVgQi4AhMCQgYUCETI3MGKDRjaWrMfk7wTvcHNJjcNnhKxPe5WLl1nWp7n9HOMeeJ0ithziQgQJQFwoAiAJCAJCAJCVxEhMAQgCIESEAGErjCECIUhMhTuACExHKfp/Cts5xB/nH3FyfWUulDvPSrY66M/yhb0iwnrO9sf21F7U/yh2MmtiX+5PtiEdIsLsLz4n+2q3tW3349kia2Ff7k+2I36QYXdU5n+2o+t/84/TLxJrYH+Evqj4Fg07hvVqc3f20etv+SP0y8RrYK/Dn9UQnpBhNzubvuKL2s/xI/TLxLFsC/wDan9cRqXSbCCYDjl6TthB9Tgq5bV3tai+iXiTjsHd0pS+uIh6RYTc/wc7b/wDWp+uLffX0S8SHs43nycvrj4B/SHB+rU9o/wBtHrn/ADX0y8Rezb6Evrj4BHSHCHJtT2j/AG0vXK6a+iXiJ+jbX3JfXHwG/SDC/s3+0fupPbK6f5H4jXo8vw39a8CDpBhv2bvaPyS9cf8AJ+R+JL2ej+G/rXgT9I8KM6T/AGnfJL1u/wAT8nmHs9H8N/X5APSjC/sHnueR7yoS2vJaT/J/9FkfR6HGn+d/tI3pRh/3Sp7Z+8q/XNTpP6V+4u9nKPR/PL9ozekuH/dX+2fvI9cVOm/oj+4PZ6j0F9cv2kPSWh+6P9s/eS9b1Om/pj+4a9HqP4a+uX7RHdKqH7qfF5+8l63q9N/THxH7PUOgvrl4FbuktL93jxd95Hrit0pfTHxD2dw/4cfrl4GN2l6RqsquY8BjXAtbtDtus48PJD2xNJSteV+NkrfIlH0fp2lBPdi+Ztu9+s6A01h/Vrc2I9oK/QXeVeymH/El3eA7dNYf1ax8Wo9oK/QXf4j9lcOvvy7vAcaXwx9Crzb80e0GI6K7H4h7LYbpS7V4DHStDZTqnkl6+r8y7PMfsvhueXavAT89Uf2NTxI+8l6+xD4Ls8yXsxheeXb5B/PVH9g72v8A3UfX2J6uwfsxg/8ALt8hTp6h+xfzP3k/XuJ6uzzF7MYXr+ryFPSCjsoP9r/2Se3cR1dnmHsxhOv6vIYaapn/AGD7ZS9fYnmXZ5j9mMJzy7fIj9M0wJ6k+3+Kn6+xHV2eZH2YwvX9XkD89U/2POofgUvXmI/i8x+zOF6/qfgAaep/sB/+jvml67xHP+VeJL2bwi4fmYT0gpj/AKce077yS2ziOk+yPiHs9heh+aQh6R0/3ce0fmn65r877Ih7PYXoL6pCnpGz93b7bvmj1zX532RF7PYXortl4iHpINmHZ7Zul64xHO/y+BJej+E6K/N4hHSBxE/k1MCYu5HrbE877V+0HsHBL7q7H+4+auEyfP671SdHgaWvDeyGk8dltqhu3zJqdsjZSrC3yUHEs3i44lv0FHdZOOYWVQdqi0W6FWIpmUKxdCV0Ui29SJ2IT3IBxCHHikRsO2uRsSsiLVy6lWRYrlG2hoB7+SLFVyxlTgUrBcP5RGbUWAcYobAeYSsPMIxYOQJjj8kWDMBqnYPiiwDB7jw8vilkMg1p4IEWQYvAEHNIYWsMXLeQRdAXNyzPIKIEBn0nIHcJAGbimFyGm0jj9bkBcgpt4+Z96TuFxdQckZhchqDIAIsIWRuunYRW54jf7krDuVsaSLeZGWzM7lILjCi7OPMJZBcLaJ3t8UsguKaO8juzTEKaDd57gExDtaOPDIcUXCxuw4aQAePh4AKSZVK+p4Wke20RaZ74vl4LW9GylP7SR3RhwdgWbeZosgOY0WgI3mSUTLXonY2ylGXOTisyljDORUnJMlZjVH39JJaDirFbqvfy/FFixSIKydh74/W8Co2ZLeHGJHEJbrDfRdSxA3jxCTiyEpHTouBGYPdChmZnqWBnBFxB/JwfqEXAp6kiLAxzQh3Ea7eCEO47lzQDtulcZZ1SLisJfdHf80ABzSf8/NAXF1TxQMJDuPxQA7Gujai4hw13FAZkg7ZQO4t+KQAnggBjPBIBCpAA9xHH8UCFf4pDHo1gMxylJgaHvgEhIRmpkvMGyloFy4mOyIUWBKTACc5O73/W5AFmHxZ1rCIGezbY7U1kRaPKaKHbH8rvh8ytdT3ShanWP15KlliEqJGmIlTZ4oJwDTSHIrxI7SaeRKHuigJgOWBK4FdQQbbk+BLgWAZcUtCuRnxlMB1hE/JWReRXEvwhsosrnqa21TvSZAup1jv8goDRqDbIGZse2C2FJCK2lAzTTcVBkkNrmYQM0htlETABOaYAaM+9ADyogXBgjJAEewSLJojxFY0bt6GMUsHmkAlVoCkBSwZoARzBKAQtRouNgQBjGYQBubdo8RyRxAXC/aPihiYwHa8QkMmKPvSQFTbNkZ2UiJ//2Q=="/>
          <p:cNvSpPr>
            <a:spLocks noChangeAspect="1" noChangeArrowheads="1"/>
          </p:cNvSpPr>
          <p:nvPr/>
        </p:nvSpPr>
        <p:spPr bwMode="auto">
          <a:xfrm>
            <a:off x="460375" y="-1393825"/>
            <a:ext cx="6096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42" name="Picture 18" descr="http://www.yen.gr/wide/tonos_megof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578" y="3793130"/>
            <a:ext cx="3794854" cy="221200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magirema.com/recipeimages/psarosoupa-skorpi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86" y="3793130"/>
            <a:ext cx="3473139" cy="22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5812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692696"/>
            <a:ext cx="7851648" cy="1828800"/>
          </a:xfrm>
        </p:spPr>
        <p:txBody>
          <a:bodyPr>
            <a:normAutofit/>
          </a:bodyPr>
          <a:lstStyle/>
          <a:p>
            <a:pPr algn="ctr"/>
            <a:r>
              <a:rPr lang="el-GR"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ΤΡΟΠΟΙ ΑΛΙΕΙΑΣ ΜΕΣΟ ΚΙΝΗΤΟΥ ΣΚΑΦΟΥΣ</a:t>
            </a:r>
            <a:endParaRPr lang="el-GR"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Υπότιτλος 2"/>
          <p:cNvSpPr>
            <a:spLocks noGrp="1"/>
          </p:cNvSpPr>
          <p:nvPr>
            <p:ph type="subTitle" idx="1"/>
          </p:nvPr>
        </p:nvSpPr>
        <p:spPr>
          <a:xfrm>
            <a:off x="539552" y="2852936"/>
            <a:ext cx="7854696" cy="3789040"/>
          </a:xfrm>
        </p:spPr>
        <p:txBody>
          <a:bodyPr>
            <a:noAutofit/>
          </a:bodyPr>
          <a:lstStyle/>
          <a:p>
            <a:pPr algn="ctr"/>
            <a:r>
              <a:rPr lang="el-GR" sz="2400" dirty="0" smtClean="0"/>
              <a:t>Οι τρόποι αλιείας μέσο κινητού σκάφους είναι τα δίχτυα και τα παραγάδια. Με τα παραγάδια μπορείς να πιάσεις συναγρίδες, </a:t>
            </a:r>
            <a:r>
              <a:rPr lang="el-GR" sz="2400" dirty="0" err="1" smtClean="0"/>
              <a:t>τουνάκια</a:t>
            </a:r>
            <a:r>
              <a:rPr lang="el-GR" sz="2400" dirty="0" smtClean="0"/>
              <a:t>, </a:t>
            </a:r>
            <a:r>
              <a:rPr lang="el-GR" sz="2400" dirty="0" err="1" smtClean="0"/>
              <a:t>καρβούνες</a:t>
            </a:r>
            <a:r>
              <a:rPr lang="el-GR" sz="2400" dirty="0" smtClean="0"/>
              <a:t>, ροφούς, μελανούρια, ξιφίες,. Τα δίχτυα χωρίζονται σε δυο κατηγορίες τα ψηλά και τα </a:t>
            </a:r>
            <a:r>
              <a:rPr lang="el-GR" sz="2400" dirty="0" err="1" smtClean="0"/>
              <a:t>μανομένα</a:t>
            </a:r>
            <a:r>
              <a:rPr lang="el-GR" sz="2400" dirty="0" smtClean="0"/>
              <a:t>. Με τα ψηλά μπορείς να πιάσεις μπαρμπούνια, γόπες, μελανούρια, </a:t>
            </a:r>
            <a:r>
              <a:rPr lang="el-GR" sz="2400" dirty="0" err="1" smtClean="0"/>
              <a:t>σκορπίνες</a:t>
            </a:r>
            <a:r>
              <a:rPr lang="el-GR" sz="2400" dirty="0" smtClean="0"/>
              <a:t>, </a:t>
            </a:r>
            <a:r>
              <a:rPr lang="el-GR" sz="2400" dirty="0" err="1" smtClean="0"/>
              <a:t>σαλουβάρδοι</a:t>
            </a:r>
            <a:r>
              <a:rPr lang="el-GR" sz="2400" dirty="0" smtClean="0"/>
              <a:t>, και όλα όσα ειδή κατατάσσονται σε αυτήν την κατηγορία . Με τα </a:t>
            </a:r>
            <a:r>
              <a:rPr lang="el-GR" sz="2400" dirty="0" err="1" smtClean="0"/>
              <a:t>μανωμένα</a:t>
            </a:r>
            <a:r>
              <a:rPr lang="el-GR" sz="2400" dirty="0" smtClean="0"/>
              <a:t> μπορείς να πιάσεις αστακούς,  χριστόψαρα, ροφούς και ψάρια τα οποία έχουν το κατάλληλο μέγεθος για πιαστούν σε αυτά τα </a:t>
            </a:r>
            <a:r>
              <a:rPr lang="el-GR" sz="2400" dirty="0" err="1" smtClean="0"/>
              <a:t>διχτυα</a:t>
            </a:r>
            <a:r>
              <a:rPr lang="el-GR" sz="2400" dirty="0" smtClean="0"/>
              <a:t>.</a:t>
            </a:r>
            <a:endParaRPr lang="el-GR" sz="2400" dirty="0"/>
          </a:p>
        </p:txBody>
      </p:sp>
    </p:spTree>
    <p:extLst>
      <p:ext uri="{BB962C8B-B14F-4D97-AF65-F5344CB8AC3E}">
        <p14:creationId xmlns:p14="http://schemas.microsoft.com/office/powerpoint/2010/main" val="20319507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0/0c/Eleonorenfalke1.jpg/280px-Eleonorenfalk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5159"/>
            <a:ext cx="3316576" cy="2551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rtsa.gr/wp-content/uploads/2011/12/03-Aigaioglaro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77071"/>
            <a:ext cx="3365842" cy="25202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lantpoints.com/images/plants/Juniperus%20chinens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165159"/>
            <a:ext cx="3365842" cy="25518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sset.tovima.gr/vimawebstatic/ACD8158D366F0D8852CCCB5146E6F79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005064"/>
            <a:ext cx="3316576" cy="248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362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476672"/>
            <a:ext cx="7851648" cy="1828800"/>
          </a:xfrm>
        </p:spPr>
        <p:txBody>
          <a:bodyPr>
            <a:normAutofit/>
          </a:bodyPr>
          <a:lstStyle/>
          <a:p>
            <a:pPr algn="ctr"/>
            <a:r>
              <a:rPr lang="el-GR" dirty="0" smtClean="0"/>
              <a:t>ΘΑΛΑΣΣΙΟ ΠΑΡΚΟ  ΑΛΟΝΝΗΣΟ</a:t>
            </a:r>
            <a:r>
              <a:rPr lang="el-GR" dirty="0"/>
              <a:t>Υ</a:t>
            </a:r>
          </a:p>
        </p:txBody>
      </p:sp>
      <p:sp>
        <p:nvSpPr>
          <p:cNvPr id="3" name="Υπότιτλος 2"/>
          <p:cNvSpPr>
            <a:spLocks noGrp="1"/>
          </p:cNvSpPr>
          <p:nvPr>
            <p:ph type="subTitle" idx="1"/>
          </p:nvPr>
        </p:nvSpPr>
        <p:spPr>
          <a:xfrm>
            <a:off x="539552" y="2564904"/>
            <a:ext cx="7854696" cy="4104456"/>
          </a:xfrm>
        </p:spPr>
        <p:txBody>
          <a:bodyPr>
            <a:noAutofit/>
          </a:bodyPr>
          <a:lstStyle/>
          <a:p>
            <a:pPr algn="ctr"/>
            <a:r>
              <a:rPr lang="el-GR" sz="2000" dirty="0" smtClean="0"/>
              <a:t>Καταρχάς το θαλάσσιο πάρκο Αλοννήσου είναι το πρώτο στην Ελλάδα και το μεγαλύτερο στην Ευρώπη και την μεσόγειο, το οποίο φιλόξενη μερικούς οργανισμούς οι όποιοι βρίσκονται υπό εξαφάνιση. Οι οργανισμοί αυτοί κατατάσσονται στα ειδή χλωρίδας και πανίδας π.χ. αγριελιά, </a:t>
            </a:r>
            <a:r>
              <a:rPr lang="el-GR" sz="2000" dirty="0" err="1" smtClean="0"/>
              <a:t>θαμνοκυπάρισσο</a:t>
            </a:r>
            <a:r>
              <a:rPr lang="el-GR" sz="2000" dirty="0" smtClean="0"/>
              <a:t>, ποσειδώνια φύκι, αλλά και  το αγριοκάτσικο των </a:t>
            </a:r>
            <a:r>
              <a:rPr lang="el-GR" sz="2000" dirty="0" err="1" smtClean="0"/>
              <a:t>Γιουρών</a:t>
            </a:r>
            <a:r>
              <a:rPr lang="el-GR" sz="2000" dirty="0" smtClean="0"/>
              <a:t>, το γεράκι </a:t>
            </a:r>
            <a:r>
              <a:rPr lang="el-GR" sz="2000" dirty="0" err="1" smtClean="0"/>
              <a:t>μαυροπετρίτης</a:t>
            </a:r>
            <a:r>
              <a:rPr lang="el-GR" sz="2000" dirty="0" smtClean="0"/>
              <a:t> και τον </a:t>
            </a:r>
            <a:r>
              <a:rPr lang="el-GR" sz="2000" dirty="0" err="1" smtClean="0"/>
              <a:t>αιγόγλαρο</a:t>
            </a:r>
            <a:r>
              <a:rPr lang="el-GR" sz="2000" dirty="0" smtClean="0"/>
              <a:t>. Η περιοχή η όποια καλύπτει το θαλάσσιο πάρκο είναι 2,20</a:t>
            </a:r>
            <a:r>
              <a:rPr lang="en-US" sz="2000" dirty="0" smtClean="0"/>
              <a:t>0</a:t>
            </a:r>
            <a:r>
              <a:rPr lang="el-GR" sz="2000" dirty="0" smtClean="0"/>
              <a:t> </a:t>
            </a:r>
            <a:r>
              <a:rPr lang="el-GR" sz="2000" dirty="0" err="1" smtClean="0"/>
              <a:t>τ.χ</a:t>
            </a:r>
            <a:r>
              <a:rPr lang="el-GR" sz="2000" dirty="0" smtClean="0"/>
              <a:t>.  η όποια  περιλαμβάνει εκτός από την Αλόννησο τα ακατοίκητα νησιά περιστέρα, δυο αδέλφια, κυρά παναγία, παππούς, </a:t>
            </a:r>
            <a:r>
              <a:rPr lang="el-GR" sz="2000" dirty="0" err="1" smtClean="0"/>
              <a:t>σκάτζουρα</a:t>
            </a:r>
            <a:r>
              <a:rPr lang="el-GR" sz="2000" dirty="0" smtClean="0"/>
              <a:t>, </a:t>
            </a:r>
            <a:r>
              <a:rPr lang="el-GR" sz="2000" dirty="0" err="1" smtClean="0"/>
              <a:t>γιούρα</a:t>
            </a:r>
            <a:r>
              <a:rPr lang="el-GR" sz="2000" dirty="0" smtClean="0"/>
              <a:t>, </a:t>
            </a:r>
            <a:r>
              <a:rPr lang="el-GR" sz="2000" dirty="0" err="1" smtClean="0"/>
              <a:t>ψαθούρα</a:t>
            </a:r>
            <a:r>
              <a:rPr lang="el-GR" sz="2000" dirty="0" smtClean="0"/>
              <a:t> και πιπέρι.  </a:t>
            </a:r>
            <a:endParaRPr lang="el-GR" sz="2000" dirty="0"/>
          </a:p>
        </p:txBody>
      </p:sp>
    </p:spTree>
    <p:extLst>
      <p:ext uri="{BB962C8B-B14F-4D97-AF65-F5344CB8AC3E}">
        <p14:creationId xmlns:p14="http://schemas.microsoft.com/office/powerpoint/2010/main" val="1333601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295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404664"/>
            <a:ext cx="7776864" cy="864096"/>
          </a:xfrm>
        </p:spPr>
        <p:txBody>
          <a:bodyPr>
            <a:noAutofit/>
          </a:bodyPr>
          <a:lstStyle/>
          <a:p>
            <a:pPr algn="ctr"/>
            <a:r>
              <a:rPr lang="el-GR" sz="3200" dirty="0" smtClean="0"/>
              <a:t>ΑΠΑΓΟΡΕΥΣΕΙΣ ΘΑΛΑΣΣΙΟΥ ΠΑΡΚΟΥ ΣΤΗΝ ΑΛΟΝΝΗΣΟ</a:t>
            </a:r>
            <a:endParaRPr lang="el-GR" sz="3200" dirty="0"/>
          </a:p>
        </p:txBody>
      </p:sp>
      <p:sp>
        <p:nvSpPr>
          <p:cNvPr id="3" name="Υπότιτλος 2"/>
          <p:cNvSpPr>
            <a:spLocks noGrp="1"/>
          </p:cNvSpPr>
          <p:nvPr>
            <p:ph type="subTitle" idx="1"/>
          </p:nvPr>
        </p:nvSpPr>
        <p:spPr>
          <a:xfrm>
            <a:off x="611560" y="1772816"/>
            <a:ext cx="7854696" cy="3744416"/>
          </a:xfrm>
        </p:spPr>
        <p:txBody>
          <a:bodyPr>
            <a:noAutofit/>
          </a:bodyPr>
          <a:lstStyle/>
          <a:p>
            <a:pPr algn="ctr"/>
            <a:r>
              <a:rPr lang="el-GR" sz="2000" dirty="0" smtClean="0"/>
              <a:t>Το </a:t>
            </a:r>
            <a:r>
              <a:rPr lang="el-GR" sz="2000" dirty="0" err="1" smtClean="0"/>
              <a:t>ψαροτουφεκο</a:t>
            </a:r>
            <a:r>
              <a:rPr lang="el-GR" sz="2000" dirty="0" smtClean="0"/>
              <a:t> επιτρέπεται στην περιοχή της Στενής </a:t>
            </a:r>
            <a:r>
              <a:rPr lang="el-GR" sz="2000" dirty="0" err="1"/>
              <a:t>Βάλας</a:t>
            </a:r>
            <a:r>
              <a:rPr lang="el-GR" sz="2000" dirty="0"/>
              <a:t> της Νήσου Αλοννήσου, από το ακρωτήριο Απύθμενος έως τον χώρο που βρίσκεται αμέσως βόρεια από την παραλία του Αγ. </a:t>
            </a:r>
            <a:r>
              <a:rPr lang="el-GR" sz="2000" dirty="0" smtClean="0"/>
              <a:t>Δημητρίου. Στον όρμο </a:t>
            </a:r>
            <a:r>
              <a:rPr lang="el-GR" sz="2000" dirty="0" err="1" smtClean="0"/>
              <a:t>Σπαρτίνα</a:t>
            </a:r>
            <a:r>
              <a:rPr lang="el-GR" sz="2000" dirty="0" smtClean="0"/>
              <a:t> </a:t>
            </a:r>
            <a:r>
              <a:rPr lang="el-GR" sz="2000" dirty="0"/>
              <a:t>της Νήσου   Αλοννήσου. </a:t>
            </a:r>
            <a:r>
              <a:rPr lang="el-GR" sz="2000" dirty="0" smtClean="0"/>
              <a:t>Στον όρμο </a:t>
            </a:r>
            <a:r>
              <a:rPr lang="el-GR" sz="2000" dirty="0"/>
              <a:t>Κλήμα της Νήσου </a:t>
            </a:r>
            <a:r>
              <a:rPr lang="el-GR" sz="2000" dirty="0" smtClean="0"/>
              <a:t>Περιστέρας. Στην ακτογραμμή </a:t>
            </a:r>
            <a:r>
              <a:rPr lang="el-GR" sz="2000" dirty="0"/>
              <a:t>ανατολικά της Νήσου του Μεγάλου </a:t>
            </a:r>
            <a:r>
              <a:rPr lang="el-GR" sz="2000" dirty="0" smtClean="0"/>
              <a:t>Αδελφιού</a:t>
            </a:r>
            <a:r>
              <a:rPr lang="el-GR" sz="2000" dirty="0" smtClean="0"/>
              <a:t>. Σε </a:t>
            </a:r>
            <a:r>
              <a:rPr lang="el-GR" sz="2000" dirty="0" smtClean="0"/>
              <a:t>όλα τα αλλά νησιά δεν επιτρέπεται η εξαγωγή αυτού του είδους αλιείας. Οι απαγορεύσεις για την επαγγελματική αλιεία είναι οι εξής : καλάρισμα διχτυών 2 ώρες πριν την δύση του ηλίου και αναστήνονται 2 ώρες μετά την ανατολή του ηλίου, απαγορεύεται η συρτή- </a:t>
            </a:r>
            <a:r>
              <a:rPr lang="el-GR" sz="2000" dirty="0" err="1" smtClean="0"/>
              <a:t>καθετη</a:t>
            </a:r>
            <a:r>
              <a:rPr lang="el-GR" sz="2000" dirty="0" smtClean="0"/>
              <a:t> -τσαπαρί στην νήσο </a:t>
            </a:r>
            <a:r>
              <a:rPr lang="el-GR" sz="2000" dirty="0" err="1" smtClean="0"/>
              <a:t>Σκαντζουρα</a:t>
            </a:r>
            <a:r>
              <a:rPr lang="el-GR" sz="2000" dirty="0" smtClean="0"/>
              <a:t>, απαγορεύεται η ερασιτεχνική αλιεία στις ΒΔ ακτές της νήσου </a:t>
            </a:r>
            <a:r>
              <a:rPr lang="el-GR" sz="2000" dirty="0" err="1" smtClean="0"/>
              <a:t>κυραπαναγιας</a:t>
            </a:r>
            <a:r>
              <a:rPr lang="el-GR" sz="2000" dirty="0" smtClean="0"/>
              <a:t>, τέλος απαγορεύεται η αλιεία με </a:t>
            </a:r>
            <a:r>
              <a:rPr lang="el-GR" sz="2000" dirty="0" smtClean="0"/>
              <a:t>ιχθυοπαγίδες </a:t>
            </a:r>
            <a:r>
              <a:rPr lang="el-GR" sz="2000" dirty="0" smtClean="0"/>
              <a:t>(κοφίνια) </a:t>
            </a:r>
            <a:r>
              <a:rPr lang="el-GR" sz="2000" dirty="0" smtClean="0"/>
              <a:t>εντός </a:t>
            </a:r>
            <a:r>
              <a:rPr lang="el-GR" sz="2000" dirty="0" smtClean="0"/>
              <a:t>της ζώνης Α.</a:t>
            </a:r>
            <a:endParaRPr lang="el-GR" sz="2000" dirty="0"/>
          </a:p>
        </p:txBody>
      </p:sp>
    </p:spTree>
    <p:extLst>
      <p:ext uri="{BB962C8B-B14F-4D97-AF65-F5344CB8AC3E}">
        <p14:creationId xmlns:p14="http://schemas.microsoft.com/office/powerpoint/2010/main" val="237700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512</TotalTime>
  <Words>556</Words>
  <Application>Microsoft Office PowerPoint</Application>
  <PresentationFormat>Προβολή στην οθόνη (4:3)</PresentationFormat>
  <Paragraphs>12</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Ροή</vt:lpstr>
      <vt:lpstr>ΑΛΙΕΙΑ ΣΤΗΝ ΑΛΟΝΝΗΣΟ</vt:lpstr>
      <vt:lpstr>Παρουσίαση του PowerPoint</vt:lpstr>
      <vt:lpstr>Παρουσίαση του PowerPoint</vt:lpstr>
      <vt:lpstr>Παρουσίαση του PowerPoint</vt:lpstr>
      <vt:lpstr>ΤΡΟΠΟΙ ΑΛΙΕΙΑΣ ΜΕΣΟ ΚΙΝΗΤΟΥ ΣΚΑΦΟΥΣ</vt:lpstr>
      <vt:lpstr>Παρουσίαση του PowerPoint</vt:lpstr>
      <vt:lpstr>ΘΑΛΑΣΣΙΟ ΠΑΡΚΟ  ΑΛΟΝΝΗΣΟΥ</vt:lpstr>
      <vt:lpstr>Παρουσίαση του PowerPoint</vt:lpstr>
      <vt:lpstr>ΑΠΑΓΟΡΕΥΣΕΙΣ ΘΑΛΑΣΣΙΟΥ ΠΑΡΚΟΥ ΣΤΗΝ ΑΛΟΝΝΗΣΟ</vt:lpstr>
      <vt:lpstr>Παρουσίαση του PowerPoint</vt:lpstr>
      <vt:lpstr>Παρουσίαση του PowerPoint</vt:lpstr>
      <vt:lpstr>ΤΕΛΟΣ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ΑΛΙΕΙΑ ΣΤΗΝ ΑΛΟΝΝΗΣΟ</dc:title>
  <dc:creator>user</dc:creator>
  <cp:lastModifiedBy>user</cp:lastModifiedBy>
  <cp:revision>51</cp:revision>
  <dcterms:created xsi:type="dcterms:W3CDTF">2015-02-11T09:05:18Z</dcterms:created>
  <dcterms:modified xsi:type="dcterms:W3CDTF">2015-05-06T08:24:04Z</dcterms:modified>
</cp:coreProperties>
</file>