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PT Sans Narrow" charset="0"/>
      <p:regular r:id="rId15"/>
      <p:bold r:id="rId16"/>
    </p:embeddedFont>
    <p:embeddedFont>
      <p:font typeface="Open Sans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-58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8f8759d94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8f8759d940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8f8759d940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8f8759d940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8f8759d940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8f8759d940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8f8759d94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8f8759d94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8f8759d94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8f8759d94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8f8759d94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8f8759d94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8f8759d94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8f8759d94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f8759d940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f8759d940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f8759d94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f8759d940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8f8759d94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8f8759d940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f8759d94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f8759d94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>
    <mc:Choice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 Requires="p14">
      <p:transition spd="slow" p14:dur="5000">
        <p14:flip dir="l"/>
      </p:transition>
    </mc:Choice>
    <mc:Fallback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Ενότητα 1: η εποχή του Διαφωτισμού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body" idx="1"/>
          </p:nvPr>
        </p:nvSpPr>
        <p:spPr>
          <a:xfrm>
            <a:off x="311700" y="251625"/>
            <a:ext cx="8520600" cy="454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Τζον Λοκ:</a:t>
            </a:r>
            <a:r>
              <a:rPr lang="en"/>
              <a:t> </a:t>
            </a:r>
            <a:r>
              <a:rPr lang="en" b="1"/>
              <a:t>κοινωνικό συμβόλαιο:</a:t>
            </a:r>
            <a:r>
              <a:rPr lang="en"/>
              <a:t> τα άτομα παραχώρησαν κάποιες από τις ελευθερίες τους, προκειμένου να συμβιώσουν, και το κράτος </a:t>
            </a:r>
            <a:r>
              <a:rPr lang="en" u="sng"/>
              <a:t>εγγυήθηκε</a:t>
            </a:r>
            <a:r>
              <a:rPr lang="en"/>
              <a:t> αυτή τη συμφωνία. Αν την παραβεί -&gt; δικαίωμα </a:t>
            </a:r>
            <a:r>
              <a:rPr lang="en" u="sng"/>
              <a:t>αντίστασης</a:t>
            </a:r>
            <a:endParaRPr u="sng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Ρουσό: </a:t>
            </a:r>
            <a:r>
              <a:rPr lang="en"/>
              <a:t>η εξουσία πρέπει να βρίσκεται στα χέρια του λαού και όχι κάποιου ηγεμόνα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γενική βούληση: </a:t>
            </a:r>
            <a:r>
              <a:rPr lang="en"/>
              <a:t>η σύνθεση των ατομικών βουλήσεων μέσα από την οποία εκφράζεται το δημόσιο συμφέρον, συμμετοχή του λαού στη λήψη αποφάσεων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Μοντεσκιέ: 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διάκριση εξουσιών: </a:t>
            </a:r>
            <a:r>
              <a:rPr lang="en"/>
              <a:t>εκτελεστική εξουσία (εφαρμογή νόμων) -&gt; ΚΥΒΕΡΝΗΣΗ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                   νομοθετική εξουσία (θέσπιση νόμων) -&gt; ΒΟΥΛΗ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                    δικαστική εξουσία (έλγχος τήρησης νόμων) -&gt; ΔΙΚΑΣΤΕΣ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body" idx="1"/>
          </p:nvPr>
        </p:nvSpPr>
        <p:spPr>
          <a:xfrm>
            <a:off x="311700" y="362625"/>
            <a:ext cx="8520600" cy="44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ΕΠΙΡΡΟΕΣ: </a:t>
            </a:r>
            <a:r>
              <a:rPr lang="en"/>
              <a:t>α. πολιτική πραγματικότητα 18ου αιώνα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     β. θεμέλια των σύγχρονων δημοκρατιών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Φωτισμένη δεσποτεία: </a:t>
            </a:r>
            <a:r>
              <a:rPr lang="en"/>
              <a:t>ορισμένοι μονάρχες εφάρμοσαν κάποιες από τις ιδέες του Διαφωτισμού: - περιορισμός προνομίων ανώτερων τάξεων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                      - λήψη μέτρων κοινωνικής πρόνοιας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                      - ενίσχυση Γραμμάτων και Τεχνών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Φρειδερίκος Β΄της Πρωσίας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Θρησκεία: </a:t>
            </a:r>
            <a:r>
              <a:rPr lang="en"/>
              <a:t>ντεϊσμός / άθεοι, όλοι: κριτική στην καθολική εκκλησία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ανεξιθρησκεία</a:t>
            </a:r>
            <a:r>
              <a:rPr lang="en"/>
              <a:t>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>
            <a:spLocks noGrp="1"/>
          </p:cNvSpPr>
          <p:nvPr>
            <p:ph type="body" idx="1"/>
          </p:nvPr>
        </p:nvSpPr>
        <p:spPr>
          <a:xfrm>
            <a:off x="311700" y="473650"/>
            <a:ext cx="8520600" cy="40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Εκπαίδευση: </a:t>
            </a:r>
            <a:r>
              <a:rPr lang="en"/>
              <a:t>το μέσο για την διασφάλιση της συνεχούς προόδου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Ρουσό (Αιμίλιος): προσωπική αναζήτηση διδασκόμενων, ο δάσκαλος όχι αυθεντία, μόνο θέτει ερωτήματα και οδηγεί στην ανακάλυψη των απαντήσεων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Οικονομικός φιλελευθερισμός: Φυσιοκράτες </a:t>
            </a:r>
            <a:r>
              <a:rPr lang="en"/>
              <a:t>(χωρίς κρατικές παρεμβάσεις)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ΕΓΚΥΚΛΟΠΑΙΔΕΙΑ</a:t>
            </a:r>
            <a:r>
              <a:rPr lang="en"/>
              <a:t>: 33 τόμοι, Ντιντερό, Ντ’Αλαμπέρ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Διάδοση ιδεών Διαφωτισμού: </a:t>
            </a:r>
            <a:r>
              <a:rPr lang="en"/>
              <a:t>αρχικά ανώτερα μορφωμένα κοινωνικά στρώματα, κυκλοφορία εκλαϊκευτικών βιβλίων σε όλη την Ευρώπη και έξω από αυτήν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Ευρώπη 17ος - 18ος αιώνας: Μεταβολές</a:t>
            </a:r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 u="sng"/>
              <a:t>Θεαματική αύξηση του πληθυσμού</a:t>
            </a:r>
            <a:endParaRPr b="1" u="sng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 u="sng"/>
              <a:t>Αγροτική οικονομία: </a:t>
            </a:r>
            <a:endParaRPr b="1" u="sng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μεγάλα αγροκτήματα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       νέες μέθοδοι καλλιέργειας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       επέκταση χρήσης μηχανημάτων    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/>
              <a:t>       -&gt;  ΑΓΡΟΤΙΚΗ ΕΠΑΝΑΣΤΑΣΗ 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311700" y="458850"/>
            <a:ext cx="8520600" cy="411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3.</a:t>
            </a:r>
            <a:r>
              <a:rPr lang="en"/>
              <a:t> </a:t>
            </a:r>
            <a:r>
              <a:rPr lang="en" b="1"/>
              <a:t>Ανάπτυξη εμπορίου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α. Ευρώπη - Αμερική - Αφρική (τριγωνικό) β. Εσωτερικά της Ευρώπης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-&gt; συσσώρευση κεφαλαίου στα χέρια ευρωπαίων επιχειρηματιών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-&gt; χιλιάδες πρώην αγρότες χωρίς εργασία κατέφυγαν στις πόλεις αναζητώντας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κάποιο εισόδημα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+"/>
            </a:pPr>
            <a:r>
              <a:rPr lang="en"/>
              <a:t>Ισχυρές μηχανές         -&gt; γέννηση βιομηχανίας: </a:t>
            </a:r>
            <a:r>
              <a:rPr lang="en" b="1"/>
              <a:t>ΕΚΒΙΟΜΗΧΑΝΙΣΗ</a:t>
            </a:r>
            <a:endParaRPr b="1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*Αυτές οι αλλαγές συντελούνται στη Μ. Βρετανία (1750-1780):</a:t>
            </a:r>
            <a:endParaRPr b="1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Α΄φάση του φαινομένου της βιομηχανικής επανάστασης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1700" y="562450"/>
            <a:ext cx="8520600" cy="400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4. Κοινωνικές μεταβολές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    α. αστική τάξη ( βιομήχανοι, τραπεζίτες, μεγαλέμποροι): ενισχύουν τη θέση τους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    β. αριστοκράτες: αμύνονται για να διαφυλάξουν τα προνόμιά τους (εξαίρεση: Μ.Βρετανία: ασχολούνται ήδη με τις νέου τύπου οικονομικές δραστηριότητες)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    γ. αγρότες + δ. ασθενέστερα κοινωνικά στρώματα των πόλεων 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/>
              <a:t>                                      -&gt; άσχημες συνθήκες</a:t>
            </a:r>
            <a:endParaRPr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621650"/>
            <a:ext cx="8520600" cy="39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Πολιτική κατάσταση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Στάσιμη, απόλυτη μοναρχία (βασιλιάς) (εξαίρεση: Μ.Βρετανία: αριστοκράτες και αστοί πίεσαν για πολιτικά δικαιώματα στις οικονομικά ισχυρές τάξεις -&gt; 1688, ένδοξη επανάσταση)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Φυσικές επιστήμες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Απελευθέρωση από τις προλήψεις του Μεσαίωνα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Διανοούμενοι-&gt; λογική -&gt; φυσικοί νόμοι που διέπουν τη λειτουργία του κόσμου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510650"/>
            <a:ext cx="8520600" cy="40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Φράνσις Μπέικον - Βάκων (1561 - 1626)</a:t>
            </a:r>
            <a:endParaRPr b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Κάθε επιστημονική θέση πρέπει να επαληθεύεται με πείραμα για να γίνεται αποδεκτή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Ρενιέ Ντεκάρτ - Καρτέσιος</a:t>
            </a:r>
            <a:endParaRPr b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Η συστηματική αμφιβολία είναι ο μόνος δρόμος προς την αληθινή γνώση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Τζον Λοκ (1632 - 1704)</a:t>
            </a:r>
            <a:endParaRPr b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Οι άνθρωποι έχουν απαραβίαστα φυσικά δικαιώματα (ζωής, ελευθερίας, περιουσίας)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311700" y="562450"/>
            <a:ext cx="8520600" cy="400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Ισαάκ Νιούτον - Νεύτων (1642 - 1727)</a:t>
            </a:r>
            <a:endParaRPr b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Εφάρμοσε την επαγωγική μέθοδο (από το ειδικό στο γενικό)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Νόμος παγκόσμιας έλξης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Το σύμπαν λειτουργεί με βάση φυσικούς νόμους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Το κίνημα του Διαφωτισμού</a:t>
            </a:r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Η απόρριψη κάθε αυθεντίας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Η κριτική κάθε υφιστάμενης γνώσης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Η αποδοχή της λογικής ως του μόνου ασφαλούς τρόπου ερμηνείας του κόσμου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Η πεποίθηση,ότι ο άνθρωπος μπορεί να προοδεύει διαρκώς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Αγγλία τέλος του 17ου αιώνα, Γαλλία 18ος αιώνας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Φιλόσοφοι διαφωτιστές: Ρουσό, Βολτέρος, Ντιντερό, Μοντεσκιέ, Ντ’Αλαμπέρ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614250"/>
            <a:ext cx="8520600" cy="3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Κίνημα βαθύτατα πολιτικό</a:t>
            </a:r>
            <a:r>
              <a:rPr lang="en"/>
              <a:t>: Η αστική τάξη διαμόρφωσε τα πολιτικά επιχειρήματα που της ήταν αναγκαία για να διεκδικήσει τη συμμετοχή της στη λήψη των πολιτικών αποφάσεων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Φυσικά δικαιώματα: </a:t>
            </a:r>
            <a:r>
              <a:rPr lang="en"/>
              <a:t>θεμελιώδης πολιτική έννοια του Διαφωτισμού: όλοι οι άνθρωποι έχουν ορισμένα δικαιώματα (ζωής, ιδιοκτησίας, ισότητας απέναντι στο νόμο, ελευθερίας σκέψης και έκφρασης) τα οποία δεν μπορεί να καταργήσει καμία εξουσία 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*Εξουσία: επιδιώξεις ανερχόμενης αστικής τάξης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664</Words>
  <PresentationFormat>On-screen Show (16:9)</PresentationFormat>
  <Paragraphs>66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PT Sans Narrow</vt:lpstr>
      <vt:lpstr>Open Sans</vt:lpstr>
      <vt:lpstr>Tropic</vt:lpstr>
      <vt:lpstr>Ενότητα 1: η εποχή του Διαφωτισμού</vt:lpstr>
      <vt:lpstr>Ευρώπη 17ος - 18ος αιώνας: Μεταβολές</vt:lpstr>
      <vt:lpstr>Slide 3</vt:lpstr>
      <vt:lpstr>Slide 4</vt:lpstr>
      <vt:lpstr>Slide 5</vt:lpstr>
      <vt:lpstr>Slide 6</vt:lpstr>
      <vt:lpstr>Slide 7</vt:lpstr>
      <vt:lpstr>Το κίνημα του Διαφωτισμού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εποχή του Διαφωτισμού</dc:title>
  <dc:creator>Pc</dc:creator>
  <cp:lastModifiedBy>Pc</cp:lastModifiedBy>
  <cp:revision>1</cp:revision>
  <dcterms:modified xsi:type="dcterms:W3CDTF">2020-09-19T16:38:39Z</dcterms:modified>
</cp:coreProperties>
</file>