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D1D7-CC3C-4D28-B96D-20A99D3887EA}" type="datetimeFigureOut">
              <a:rPr lang="el-GR" smtClean="0"/>
              <a:t>24/05/2018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6180-954C-454C-9886-34E8CE00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D1D7-CC3C-4D28-B96D-20A99D3887EA}" type="datetimeFigureOut">
              <a:rPr lang="el-GR" smtClean="0"/>
              <a:t>24/05/2018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6180-954C-454C-9886-34E8CE00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D1D7-CC3C-4D28-B96D-20A99D3887EA}" type="datetimeFigureOut">
              <a:rPr lang="el-GR" smtClean="0"/>
              <a:t>24/05/2018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6180-954C-454C-9886-34E8CE00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D1D7-CC3C-4D28-B96D-20A99D3887EA}" type="datetimeFigureOut">
              <a:rPr lang="el-GR" smtClean="0"/>
              <a:t>24/05/2018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6180-954C-454C-9886-34E8CE00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D1D7-CC3C-4D28-B96D-20A99D3887EA}" type="datetimeFigureOut">
              <a:rPr lang="el-GR" smtClean="0"/>
              <a:t>24/05/2018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6180-954C-454C-9886-34E8CE00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D1D7-CC3C-4D28-B96D-20A99D3887EA}" type="datetimeFigureOut">
              <a:rPr lang="el-GR" smtClean="0"/>
              <a:t>24/05/2018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6180-954C-454C-9886-34E8CE00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D1D7-CC3C-4D28-B96D-20A99D3887EA}" type="datetimeFigureOut">
              <a:rPr lang="el-GR" smtClean="0"/>
              <a:t>24/05/2018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6180-954C-454C-9886-34E8CE00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D1D7-CC3C-4D28-B96D-20A99D3887EA}" type="datetimeFigureOut">
              <a:rPr lang="el-GR" smtClean="0"/>
              <a:t>24/05/2018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6180-954C-454C-9886-34E8CE00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D1D7-CC3C-4D28-B96D-20A99D3887EA}" type="datetimeFigureOut">
              <a:rPr lang="el-GR" smtClean="0"/>
              <a:t>24/05/2018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6180-954C-454C-9886-34E8CE00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D1D7-CC3C-4D28-B96D-20A99D3887EA}" type="datetimeFigureOut">
              <a:rPr lang="el-GR" smtClean="0"/>
              <a:t>24/05/2018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6180-954C-454C-9886-34E8CE00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D1D7-CC3C-4D28-B96D-20A99D3887EA}" type="datetimeFigureOut">
              <a:rPr lang="el-GR" smtClean="0"/>
              <a:t>24/05/2018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6180-954C-454C-9886-34E8CE00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6D1D7-CC3C-4D28-B96D-20A99D3887EA}" type="datetimeFigureOut">
              <a:rPr lang="el-GR" smtClean="0"/>
              <a:t>24/05/2018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D6180-954C-454C-9886-34E8CE00A6CA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l-GR" dirty="0" smtClean="0"/>
              <a:t>ψηφιακό λεξικό της διατροφής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Κεράσι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/>
              <a:t>Φράουλα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Σπανάκι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/>
              <a:t>Κολοκυθάκι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Γαλακτοκομικά</a:t>
            </a:r>
            <a:endParaRPr lang="el-GR" dirty="0"/>
          </a:p>
        </p:txBody>
      </p:sp>
      <p:sp>
        <p:nvSpPr>
          <p:cNvPr id="7" name="6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- - - - - 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Γάλα</a:t>
            </a:r>
            <a:endParaRPr lang="el-GR" dirty="0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- - - - - - </a:t>
            </a:r>
            <a:endParaRPr lang="el-GR" dirty="0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Κασέρι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Γιαούρτι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err="1" smtClean="0"/>
              <a:t>Αριάνι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Δημητριακά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Μακαρόνια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/>
              <a:t>Ψωμί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Ρύζι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/>
              <a:t>Αλεύρι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Σουσάμι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/>
              <a:t>Χυλοπίτες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Λαχανικά- Φρούτα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Μπρόκολο</a:t>
            </a:r>
            <a:endParaRPr lang="el-GR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/>
              <a:t>Μαρούλι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Ντομάτα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/>
              <a:t>Αγγούρι</a:t>
            </a:r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38</Words>
  <Application>Microsoft Office PowerPoint</Application>
  <PresentationFormat>Προβολή στην οθόνη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To ψηφιακό λεξικό της διατροφής</vt:lpstr>
      <vt:lpstr>Γαλακτοκομικά</vt:lpstr>
      <vt:lpstr>Διαφάνεια 3</vt:lpstr>
      <vt:lpstr>Δημητριακά</vt:lpstr>
      <vt:lpstr>Διαφάνεια 5</vt:lpstr>
      <vt:lpstr>Διαφάνεια 6</vt:lpstr>
      <vt:lpstr>Λαχανικά- Φρούτα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ψηφιακό λεξικό της διατροφής</dc:title>
  <dc:creator>Maria</dc:creator>
  <cp:lastModifiedBy>Maria</cp:lastModifiedBy>
  <cp:revision>1</cp:revision>
  <dcterms:created xsi:type="dcterms:W3CDTF">2018-05-24T14:21:41Z</dcterms:created>
  <dcterms:modified xsi:type="dcterms:W3CDTF">2018-05-24T14:43:25Z</dcterms:modified>
</cp:coreProperties>
</file>