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67" r:id="rId4"/>
    <p:sldId id="261" r:id="rId5"/>
    <p:sldId id="268" r:id="rId6"/>
    <p:sldId id="269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67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E999-A0C0-43BD-94D7-260726AB8DD6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6073-BE02-462C-9134-27FAF86761F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6073-BE02-462C-9134-27FAF86761F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26D1D7-CC3C-4D28-B96D-20A99D3887EA}" type="datetimeFigureOut">
              <a:rPr lang="el-GR" smtClean="0"/>
              <a:pPr/>
              <a:t>28/05/2018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4D6180-954C-454C-9886-34E8CE00A6C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l-GR" dirty="0" err="1" smtClean="0"/>
              <a:t>ψηφιακο</a:t>
            </a:r>
            <a:r>
              <a:rPr lang="el-GR" dirty="0" smtClean="0"/>
              <a:t> </a:t>
            </a:r>
            <a:r>
              <a:rPr lang="el-GR" dirty="0" err="1" smtClean="0"/>
              <a:t>λεξικο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διατροφησ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mesogeiaki-diatrofi-kai-ige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212976"/>
            <a:ext cx="648072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    - - - - - -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dirty="0" smtClean="0"/>
              <a:t>               - - - - - - -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Κεράσι            ΚΕΡΑΣΙ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Φράουλα     </a:t>
            </a:r>
            <a:r>
              <a:rPr lang="el-GR" dirty="0" smtClean="0"/>
              <a:t>ΦΡΑΟΥΛΑ</a:t>
            </a:r>
            <a:endParaRPr lang="el-GR" dirty="0"/>
          </a:p>
        </p:txBody>
      </p:sp>
      <p:pic>
        <p:nvPicPr>
          <p:cNvPr id="8" name="7 - Εικόνα" descr="CA412CA4862A9B6F3FD876E616F1B5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140968"/>
            <a:ext cx="3640821" cy="2304256"/>
          </a:xfrm>
          <a:prstGeom prst="rect">
            <a:avLst/>
          </a:prstGeom>
        </p:spPr>
      </p:pic>
      <p:pic>
        <p:nvPicPr>
          <p:cNvPr id="9" name="8 - Εικόνα" descr="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140968"/>
            <a:ext cx="3600400" cy="233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   - - - - - - -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- - - - - - - - - -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Σπανάκι     ΣΠΑΝΑΚΙ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Κολοκυθάκι  ΚΟΛΟΚΥΘΑΚΙ</a:t>
            </a:r>
            <a:endParaRPr lang="el-GR" dirty="0"/>
          </a:p>
        </p:txBody>
      </p:sp>
      <p:pic>
        <p:nvPicPr>
          <p:cNvPr id="7" name="6 - Εικόνα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2886075" cy="2880320"/>
          </a:xfrm>
          <a:prstGeom prst="rect">
            <a:avLst/>
          </a:prstGeom>
        </p:spPr>
      </p:pic>
      <p:pic>
        <p:nvPicPr>
          <p:cNvPr id="8" name="7 - Εικόνα" descr="95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770689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galaktokomika_proionta-620x33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88640"/>
            <a:ext cx="5617468" cy="1440160"/>
          </a:xfrm>
          <a:prstGeom prst="rect">
            <a:avLst/>
          </a:prstGeom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Γαλακτοκομικά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    - - - - - 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      </a:t>
            </a:r>
            <a:r>
              <a:rPr lang="de-DE" dirty="0" smtClean="0"/>
              <a:t>- - - - - - 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Γάλα                   ΓΑΛΑ</a:t>
            </a:r>
            <a:endParaRPr lang="el-GR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Κασέρι                ΚΑΣΕΡΙ</a:t>
            </a:r>
            <a:endParaRPr lang="el-GR" dirty="0"/>
          </a:p>
        </p:txBody>
      </p:sp>
      <p:pic>
        <p:nvPicPr>
          <p:cNvPr id="12" name="11 - Εικόνα" descr="ΓΑΛ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3140968"/>
            <a:ext cx="3564000" cy="3267000"/>
          </a:xfrm>
          <a:prstGeom prst="rect">
            <a:avLst/>
          </a:prstGeom>
        </p:spPr>
      </p:pic>
      <p:pic>
        <p:nvPicPr>
          <p:cNvPr id="13" name="12 - Εικόνα" descr="TYR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996952"/>
            <a:ext cx="4025424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- - - - - - - -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        - - - -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Γιαούρτι          ΓΙΑΟΥΡΤΙ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   Φέτα          </a:t>
            </a:r>
            <a:r>
              <a:rPr lang="el-GR" dirty="0" smtClean="0"/>
              <a:t>ΦΕΤΑ</a:t>
            </a:r>
          </a:p>
          <a:p>
            <a:endParaRPr lang="el-GR" dirty="0"/>
          </a:p>
        </p:txBody>
      </p:sp>
      <p:pic>
        <p:nvPicPr>
          <p:cNvPr id="7" name="6 - Εικόνα" descr="giaour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3567482" cy="3168352"/>
          </a:xfrm>
          <a:prstGeom prst="rect">
            <a:avLst/>
          </a:prstGeom>
        </p:spPr>
      </p:pic>
      <p:pic>
        <p:nvPicPr>
          <p:cNvPr id="8" name="7 - Εικόνα" descr="8286df4cfb30c31e078dfe87be8ab373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852936"/>
            <a:ext cx="3150518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488832" cy="134076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Δημητριακά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   - - - - - - -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  - - - - - - - - -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Σουσάμι     </a:t>
            </a:r>
            <a:r>
              <a:rPr lang="el-GR" dirty="0" smtClean="0"/>
              <a:t>ΣΟΥΣΑΜΙ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Χυλοπίτες  </a:t>
            </a:r>
            <a:r>
              <a:rPr lang="el-GR" dirty="0" smtClean="0"/>
              <a:t>ΧΥΛΟΠΙΤΕΣ</a:t>
            </a:r>
            <a:endParaRPr lang="el-GR" dirty="0"/>
          </a:p>
        </p:txBody>
      </p:sp>
      <p:pic>
        <p:nvPicPr>
          <p:cNvPr id="7" name="6 - Εικόνα" descr="xylopit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068961"/>
            <a:ext cx="3096344" cy="2996332"/>
          </a:xfrm>
          <a:prstGeom prst="rect">
            <a:avLst/>
          </a:prstGeom>
        </p:spPr>
      </p:pic>
      <p:pic>
        <p:nvPicPr>
          <p:cNvPr id="8" name="7 - Εικόνα" descr="973180ec330cfe0c0364e3884a4e1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068960"/>
            <a:ext cx="39503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       - - - -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      - - - - - -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Ρύζι             </a:t>
            </a:r>
            <a:r>
              <a:rPr lang="el-GR" dirty="0" smtClean="0"/>
              <a:t>ΡΥΖΙ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Αλεύρι        </a:t>
            </a:r>
            <a:r>
              <a:rPr lang="el-GR" dirty="0" smtClean="0"/>
              <a:t>ΑΛΕΥΡΙ</a:t>
            </a:r>
          </a:p>
          <a:p>
            <a:endParaRPr lang="el-GR" dirty="0"/>
          </a:p>
        </p:txBody>
      </p:sp>
      <p:pic>
        <p:nvPicPr>
          <p:cNvPr id="8" name="7 - Εικόνα" descr="gnorimia-me-to-aleuri-kai-tous-tupous-t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068960"/>
            <a:ext cx="3931603" cy="2457252"/>
          </a:xfrm>
          <a:prstGeom prst="rect">
            <a:avLst/>
          </a:prstGeom>
        </p:spPr>
      </p:pic>
      <p:pic>
        <p:nvPicPr>
          <p:cNvPr id="9" name="8 - Εικόνα" descr="21c0b136eda26819b9d8cbf527d72a1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068960"/>
            <a:ext cx="36897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- - - - - - - - -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       - - - - -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Μακαρόνια  ΜΑΚΑΡΟΝΙΑ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Βρώμη       </a:t>
            </a:r>
            <a:r>
              <a:rPr lang="el-GR" dirty="0" smtClean="0"/>
              <a:t>ΒΡΩΜΗ</a:t>
            </a:r>
            <a:endParaRPr lang="el-GR" dirty="0"/>
          </a:p>
        </p:txBody>
      </p:sp>
      <p:pic>
        <p:nvPicPr>
          <p:cNvPr id="7" name="6 - Εικόνα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3312368" cy="3168352"/>
          </a:xfrm>
          <a:prstGeom prst="rect">
            <a:avLst/>
          </a:prstGeom>
        </p:spPr>
      </p:pic>
      <p:pic>
        <p:nvPicPr>
          <p:cNvPr id="8" name="7 - Εικόνα" descr="2ee6f501a6569cf213987ad1c50a88aa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068960"/>
            <a:ext cx="316835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8641"/>
            <a:ext cx="7632848" cy="144016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Λαχανικά- Φρούτα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- - - - - - - -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     - - - - - - - 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Μπρόκολο  </a:t>
            </a:r>
            <a:r>
              <a:rPr lang="el-GR" dirty="0" smtClean="0"/>
              <a:t>ΜΠΡΟΚΟΛΟ</a:t>
            </a:r>
          </a:p>
          <a:p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Μαρούλι    </a:t>
            </a:r>
            <a:r>
              <a:rPr lang="el-GR" dirty="0" smtClean="0"/>
              <a:t>ΜΑΡΟΥΛΙ</a:t>
            </a:r>
            <a:endParaRPr lang="el-GR" dirty="0"/>
          </a:p>
        </p:txBody>
      </p:sp>
      <p:pic>
        <p:nvPicPr>
          <p:cNvPr id="9" name="8 - Εικόνα" descr="marouli-elxs-atrakcija-spo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185592"/>
            <a:ext cx="3305167" cy="2979712"/>
          </a:xfrm>
          <a:prstGeom prst="rect">
            <a:avLst/>
          </a:prstGeom>
        </p:spPr>
      </p:pic>
      <p:pic>
        <p:nvPicPr>
          <p:cNvPr id="10" name="9 - Εικόνα" descr="mproko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284984"/>
            <a:ext cx="288032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    - - - - - - -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        - - - -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Μπανάνα   ΜΠΑΝΑΝΑ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 Μήλο         ΜΗΛΟ</a:t>
            </a:r>
            <a:endParaRPr lang="el-GR" dirty="0"/>
          </a:p>
        </p:txBody>
      </p:sp>
      <p:pic>
        <p:nvPicPr>
          <p:cNvPr id="7" name="6 - Εικόνα" descr="Download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140968"/>
            <a:ext cx="3528392" cy="2520280"/>
          </a:xfrm>
          <a:prstGeom prst="rect">
            <a:avLst/>
          </a:prstGeom>
        </p:spPr>
      </p:pic>
      <p:pic>
        <p:nvPicPr>
          <p:cNvPr id="8" name="7 - Εικόνα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96952"/>
            <a:ext cx="288032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  - - - - - - -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   - - - - - - - 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Ντομάτα     </a:t>
            </a:r>
            <a:r>
              <a:rPr lang="el-GR" dirty="0" smtClean="0"/>
              <a:t>ΝΤΟΜΑΤΑ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 Αγγούρι       </a:t>
            </a:r>
            <a:r>
              <a:rPr lang="el-GR" dirty="0" smtClean="0"/>
              <a:t>ΑΓΓΟΥΡΙ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" name="9 - Εικόνα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140968"/>
            <a:ext cx="3312368" cy="2664296"/>
          </a:xfrm>
          <a:prstGeom prst="rect">
            <a:avLst/>
          </a:prstGeom>
        </p:spPr>
      </p:pic>
      <p:pic>
        <p:nvPicPr>
          <p:cNvPr id="11" name="10 - Εικόνα" descr="Download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996952"/>
            <a:ext cx="285750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217</Words>
  <Application>Microsoft Office PowerPoint</Application>
  <PresentationFormat>Προβολή στην οθόνη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Αποκορύφωμα</vt:lpstr>
      <vt:lpstr>To ψηφιακο λεξικο τησ διατροφησ</vt:lpstr>
      <vt:lpstr>Γαλακτοκομικά</vt:lpstr>
      <vt:lpstr>Διαφάνεια 3</vt:lpstr>
      <vt:lpstr>Δημητριακά</vt:lpstr>
      <vt:lpstr>Διαφάνεια 5</vt:lpstr>
      <vt:lpstr>Διαφάνεια 6</vt:lpstr>
      <vt:lpstr>Λαχανικά- Φρούτα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ψηφιακό λεξικό της διατροφής</dc:title>
  <dc:creator>Maria</dc:creator>
  <cp:lastModifiedBy>Maria</cp:lastModifiedBy>
  <cp:revision>10</cp:revision>
  <dcterms:created xsi:type="dcterms:W3CDTF">2018-05-24T14:21:41Z</dcterms:created>
  <dcterms:modified xsi:type="dcterms:W3CDTF">2018-05-28T19:18:58Z</dcterms:modified>
</cp:coreProperties>
</file>