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697-D06D-49CD-800B-07A90C77FD79}" type="datetimeFigureOut">
              <a:rPr lang="el-GR" smtClean="0"/>
              <a:t>17/5/2017</a:t>
            </a:fld>
            <a:endParaRPr lang="el-GR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CD4E-3F69-451F-9B7B-52D32A587CA1}" type="slidenum">
              <a:rPr lang="el-GR" smtClean="0"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697-D06D-49CD-800B-07A90C77FD79}" type="datetimeFigureOut">
              <a:rPr lang="el-GR" smtClean="0"/>
              <a:t>17/5/2017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CD4E-3F69-451F-9B7B-52D32A587CA1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697-D06D-49CD-800B-07A90C77FD79}" type="datetimeFigureOut">
              <a:rPr lang="el-GR" smtClean="0"/>
              <a:t>17/5/2017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CD4E-3F69-451F-9B7B-52D32A587CA1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697-D06D-49CD-800B-07A90C77FD79}" type="datetimeFigureOut">
              <a:rPr lang="el-GR" smtClean="0"/>
              <a:t>17/5/2017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CD4E-3F69-451F-9B7B-52D32A587CA1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697-D06D-49CD-800B-07A90C77FD79}" type="datetimeFigureOut">
              <a:rPr lang="el-GR" smtClean="0"/>
              <a:t>17/5/2017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CD4E-3F69-451F-9B7B-52D32A587CA1}" type="slidenum">
              <a:rPr lang="el-GR" smtClean="0"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697-D06D-49CD-800B-07A90C77FD79}" type="datetimeFigureOut">
              <a:rPr lang="el-GR" smtClean="0"/>
              <a:t>17/5/2017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CD4E-3F69-451F-9B7B-52D32A587CA1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697-D06D-49CD-800B-07A90C77FD79}" type="datetimeFigureOut">
              <a:rPr lang="el-GR" smtClean="0"/>
              <a:t>17/5/2017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CD4E-3F69-451F-9B7B-52D32A587CA1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697-D06D-49CD-800B-07A90C77FD79}" type="datetimeFigureOut">
              <a:rPr lang="el-GR" smtClean="0"/>
              <a:t>17/5/2017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CD4E-3F69-451F-9B7B-52D32A587CA1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697-D06D-49CD-800B-07A90C77FD79}" type="datetimeFigureOut">
              <a:rPr lang="el-GR" smtClean="0"/>
              <a:t>17/5/2017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CD4E-3F69-451F-9B7B-52D32A587CA1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697-D06D-49CD-800B-07A90C77FD79}" type="datetimeFigureOut">
              <a:rPr lang="el-GR" smtClean="0"/>
              <a:t>17/5/2017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CD4E-3F69-451F-9B7B-52D32A587CA1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697-D06D-49CD-800B-07A90C77FD79}" type="datetimeFigureOut">
              <a:rPr lang="el-GR" smtClean="0"/>
              <a:t>17/5/2017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20BCD4E-3F69-451F-9B7B-52D32A587CA1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498697-D06D-49CD-800B-07A90C77FD79}" type="datetimeFigureOut">
              <a:rPr lang="el-GR" smtClean="0"/>
              <a:t>17/5/2017</a:t>
            </a:fld>
            <a:endParaRPr lang="el-GR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0BCD4E-3F69-451F-9B7B-52D32A587CA1}" type="slidenum">
              <a:rPr lang="el-GR" smtClean="0"/>
              <a:t>‹#›</a:t>
            </a:fld>
            <a:endParaRPr lang="el-GR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415136" y="476672"/>
            <a:ext cx="3885056" cy="11395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l-GR" sz="4000" dirty="0" smtClean="0"/>
              <a:t>ΣΧΟΛΙΑΣΜΟΣ ΚΕΙΜΕΝΟΥ</a:t>
            </a:r>
            <a:endParaRPr lang="el-GR" sz="4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335688" y="5595544"/>
            <a:ext cx="2808312" cy="1262456"/>
          </a:xfrm>
        </p:spPr>
        <p:txBody>
          <a:bodyPr/>
          <a:lstStyle/>
          <a:p>
            <a:r>
              <a:rPr lang="el-GR" b="1" dirty="0" smtClean="0">
                <a:latin typeface="+mj-lt"/>
              </a:rPr>
              <a:t>Χρήστος Καραβάς</a:t>
            </a:r>
          </a:p>
          <a:p>
            <a:pPr algn="ctr"/>
            <a:r>
              <a:rPr lang="el-GR" b="1" dirty="0" smtClean="0">
                <a:latin typeface="+mj-lt"/>
              </a:rPr>
              <a:t>Α1</a:t>
            </a:r>
          </a:p>
          <a:p>
            <a:pPr algn="ctr"/>
            <a:endParaRPr lang="el-GR" b="1" dirty="0">
              <a:latin typeface="+mj-lt"/>
            </a:endParaRPr>
          </a:p>
        </p:txBody>
      </p:sp>
      <p:pic>
        <p:nvPicPr>
          <p:cNvPr id="1028" name="Picture 4" descr="Αποτέλεσμα εικόνας για θρησκει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4392488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2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04856" cy="820688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ΤΟ ΚΕΙΜΕΝΟ</a:t>
            </a:r>
            <a:endParaRPr lang="el-GR" sz="4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7504" y="1340768"/>
            <a:ext cx="9001000" cy="547260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l-GR" b="1" dirty="0">
                <a:latin typeface="+mj-lt"/>
              </a:rPr>
              <a:t>Μια φορά κάποιος ρώτησε τον Βούδα:</a:t>
            </a:r>
          </a:p>
          <a:p>
            <a:pPr algn="ctr"/>
            <a:r>
              <a:rPr lang="el-GR" b="1" dirty="0">
                <a:latin typeface="+mj-lt"/>
              </a:rPr>
              <a:t>- Υπάρχει Θεός;</a:t>
            </a:r>
          </a:p>
          <a:p>
            <a:pPr algn="ctr"/>
            <a:r>
              <a:rPr lang="el-GR" b="1" dirty="0">
                <a:latin typeface="+mj-lt"/>
              </a:rPr>
              <a:t> -Ναι, απάντησε ο Βούδας.</a:t>
            </a:r>
          </a:p>
          <a:p>
            <a:pPr algn="ctr"/>
            <a:r>
              <a:rPr lang="el-GR" b="1" dirty="0">
                <a:latin typeface="+mj-lt"/>
              </a:rPr>
              <a:t>Την ιδία μέρα ένας άλλος άνθρωπος τον ρώτησε: </a:t>
            </a:r>
          </a:p>
          <a:p>
            <a:pPr algn="ctr"/>
            <a:r>
              <a:rPr lang="el-GR" b="1" dirty="0">
                <a:latin typeface="+mj-lt"/>
              </a:rPr>
              <a:t>- Υπάρχει Θεός;</a:t>
            </a:r>
          </a:p>
          <a:p>
            <a:pPr algn="ctr"/>
            <a:r>
              <a:rPr lang="el-GR" b="1" dirty="0">
                <a:latin typeface="+mj-lt"/>
              </a:rPr>
              <a:t>Και ο Βούδας είπε:</a:t>
            </a:r>
          </a:p>
          <a:p>
            <a:pPr algn="ctr"/>
            <a:r>
              <a:rPr lang="el-GR" b="1" dirty="0">
                <a:latin typeface="+mj-lt"/>
              </a:rPr>
              <a:t>- Όχι.</a:t>
            </a:r>
          </a:p>
          <a:p>
            <a:pPr algn="ctr"/>
            <a:r>
              <a:rPr lang="el-GR" b="1" dirty="0">
                <a:latin typeface="+mj-lt"/>
              </a:rPr>
              <a:t>Στο τέλος της ημέρας ένας τρίτος άνθρωπος ρώτησε τον Βούδα για την ύπαρξη του Θεού και ο Βούδας δεν απάντησε, μόνο σήκωσε το δάχτυλο του, δείχνοντας τον ουρανό. Όλα αυτά τα παρακολουθούσε ο μαθητής του, ο Ανάντη. Τη νύχτα είπε στον Βούδα:</a:t>
            </a:r>
          </a:p>
          <a:p>
            <a:pPr algn="ctr"/>
            <a:r>
              <a:rPr lang="el-GR" b="1" dirty="0">
                <a:latin typeface="+mj-lt"/>
              </a:rPr>
              <a:t>- Δεν μπορώ να κοιμηθώ. Σε παρακαλώ, πες μου, γιατί στην ιδία ερώτηση έδωσες τρεις διαφορετικές απαντήσεις;</a:t>
            </a:r>
          </a:p>
          <a:p>
            <a:pPr algn="ctr"/>
            <a:r>
              <a:rPr lang="el-GR" b="1" dirty="0">
                <a:latin typeface="+mj-lt"/>
              </a:rPr>
              <a:t>- Ο Βούδας είπε:</a:t>
            </a:r>
          </a:p>
          <a:p>
            <a:pPr algn="ctr"/>
            <a:r>
              <a:rPr lang="el-GR" b="1" dirty="0">
                <a:latin typeface="+mj-lt"/>
              </a:rPr>
              <a:t>- Γιατί ήταν τρεις διαφορετικοί άνθρωποι. Ο πρώτος πίστευε ότι δεν υπάρχει Θεός και ήθελε πάρα πολύ να δυναμώσει την πίστη του. Εγώ του είπα ότι υπάρχει Θεός, γιατί για να φτάσει στην Αλήθεια ο άνθρωπος πρέπει να απαλλαχτεί από αυτά στα οποία πιστεύει. Ο άλλος πίστευε ότι Θεός υπάρχει. Σ' αυτόν είπα ότι δεν υπάρχει Θεός. Είμαι εδώ, πάνω στη γη για να </a:t>
            </a:r>
            <a:r>
              <a:rPr lang="el-GR" b="1" dirty="0" smtClean="0">
                <a:latin typeface="+mj-lt"/>
              </a:rPr>
              <a:t>καταστρέψω κάθε πίστη </a:t>
            </a:r>
            <a:r>
              <a:rPr lang="el-GR" b="1" dirty="0">
                <a:latin typeface="+mj-lt"/>
              </a:rPr>
              <a:t>για να </a:t>
            </a:r>
            <a:r>
              <a:rPr lang="el-GR" b="1" dirty="0" smtClean="0">
                <a:latin typeface="+mj-lt"/>
              </a:rPr>
              <a:t>φτερουγίσει </a:t>
            </a:r>
            <a:r>
              <a:rPr lang="el-GR" b="1" dirty="0">
                <a:latin typeface="+mj-lt"/>
              </a:rPr>
              <a:t>ο νους πάνω στην πίστη και </a:t>
            </a:r>
            <a:r>
              <a:rPr lang="el-GR" b="1" dirty="0" smtClean="0">
                <a:latin typeface="+mj-lt"/>
              </a:rPr>
              <a:t>μόνο τότε </a:t>
            </a:r>
            <a:r>
              <a:rPr lang="el-GR" b="1" dirty="0">
                <a:latin typeface="+mj-lt"/>
              </a:rPr>
              <a:t>ο </a:t>
            </a:r>
            <a:r>
              <a:rPr lang="el-GR" b="1" dirty="0" smtClean="0">
                <a:latin typeface="+mj-lt"/>
              </a:rPr>
              <a:t>άνθρωπος </a:t>
            </a:r>
            <a:r>
              <a:rPr lang="el-GR" b="1" dirty="0">
                <a:latin typeface="+mj-lt"/>
              </a:rPr>
              <a:t>θα </a:t>
            </a:r>
            <a:r>
              <a:rPr lang="el-GR" b="1" dirty="0" smtClean="0">
                <a:latin typeface="+mj-lt"/>
              </a:rPr>
              <a:t>γνωρίσει </a:t>
            </a:r>
            <a:r>
              <a:rPr lang="el-GR" b="1" dirty="0">
                <a:latin typeface="+mj-lt"/>
              </a:rPr>
              <a:t>την </a:t>
            </a:r>
            <a:r>
              <a:rPr lang="el-GR" b="1" dirty="0" smtClean="0">
                <a:latin typeface="+mj-lt"/>
              </a:rPr>
              <a:t>Αλήθεια. </a:t>
            </a:r>
            <a:r>
              <a:rPr lang="el-GR" b="1" dirty="0">
                <a:latin typeface="+mj-lt"/>
              </a:rPr>
              <a:t>Ο </a:t>
            </a:r>
            <a:r>
              <a:rPr lang="el-GR" b="1" dirty="0" smtClean="0">
                <a:latin typeface="+mj-lt"/>
              </a:rPr>
              <a:t>τρίτος, </a:t>
            </a:r>
            <a:r>
              <a:rPr lang="el-GR" b="1" dirty="0">
                <a:latin typeface="+mj-lt"/>
              </a:rPr>
              <a:t>που δεν </a:t>
            </a:r>
            <a:r>
              <a:rPr lang="el-GR" b="1" dirty="0" smtClean="0">
                <a:latin typeface="+mj-lt"/>
              </a:rPr>
              <a:t>ήταν </a:t>
            </a:r>
            <a:r>
              <a:rPr lang="el-GR" b="1" dirty="0">
                <a:latin typeface="+mj-lt"/>
              </a:rPr>
              <a:t>ούτε </a:t>
            </a:r>
            <a:r>
              <a:rPr lang="el-GR" b="1" dirty="0" smtClean="0">
                <a:latin typeface="+mj-lt"/>
              </a:rPr>
              <a:t>θρήσκος ούτε άθεος, </a:t>
            </a:r>
            <a:r>
              <a:rPr lang="el-GR" b="1" dirty="0">
                <a:latin typeface="+mj-lt"/>
              </a:rPr>
              <a:t>δεν </a:t>
            </a:r>
            <a:r>
              <a:rPr lang="el-GR" b="1" dirty="0" smtClean="0">
                <a:latin typeface="+mj-lt"/>
              </a:rPr>
              <a:t>υπήρχε ανάγκη </a:t>
            </a:r>
            <a:r>
              <a:rPr lang="el-GR" b="1" dirty="0">
                <a:latin typeface="+mj-lt"/>
              </a:rPr>
              <a:t>να πω "Ναι" </a:t>
            </a:r>
            <a:r>
              <a:rPr lang="el-GR" b="1" dirty="0" smtClean="0">
                <a:latin typeface="+mj-lt"/>
              </a:rPr>
              <a:t>ή "Όχι", </a:t>
            </a:r>
            <a:r>
              <a:rPr lang="el-GR" b="1" dirty="0">
                <a:latin typeface="+mj-lt"/>
              </a:rPr>
              <a:t>γι' </a:t>
            </a:r>
            <a:r>
              <a:rPr lang="el-GR" b="1" dirty="0" smtClean="0">
                <a:latin typeface="+mj-lt"/>
              </a:rPr>
              <a:t>αυτό σιώπησα, λέγοντας </a:t>
            </a:r>
            <a:r>
              <a:rPr lang="el-GR" b="1" dirty="0">
                <a:latin typeface="+mj-lt"/>
              </a:rPr>
              <a:t>με </a:t>
            </a:r>
            <a:r>
              <a:rPr lang="el-GR" b="1" dirty="0" smtClean="0">
                <a:latin typeface="+mj-lt"/>
              </a:rPr>
              <a:t>αυτόν </a:t>
            </a:r>
            <a:r>
              <a:rPr lang="el-GR" b="1" dirty="0">
                <a:latin typeface="+mj-lt"/>
              </a:rPr>
              <a:t>τον </a:t>
            </a:r>
            <a:r>
              <a:rPr lang="el-GR" b="1" dirty="0" smtClean="0">
                <a:latin typeface="+mj-lt"/>
              </a:rPr>
              <a:t>τρόπο "Κάνε όπως εγώ, δηλαδή βυθίσου </a:t>
            </a:r>
            <a:r>
              <a:rPr lang="el-GR" b="1" dirty="0">
                <a:latin typeface="+mj-lt"/>
              </a:rPr>
              <a:t>στη </a:t>
            </a:r>
            <a:r>
              <a:rPr lang="el-GR" b="1" dirty="0" smtClean="0">
                <a:latin typeface="+mj-lt"/>
              </a:rPr>
              <a:t>σιωπή </a:t>
            </a:r>
            <a:r>
              <a:rPr lang="el-GR" b="1" dirty="0">
                <a:latin typeface="+mj-lt"/>
              </a:rPr>
              <a:t>και </a:t>
            </a:r>
            <a:r>
              <a:rPr lang="el-GR" b="1" dirty="0" smtClean="0">
                <a:latin typeface="+mj-lt"/>
              </a:rPr>
              <a:t>τότε </a:t>
            </a:r>
            <a:r>
              <a:rPr lang="el-GR" b="1" dirty="0">
                <a:latin typeface="+mj-lt"/>
              </a:rPr>
              <a:t>θα γνωρίσεις και θα καταλάβεις"...</a:t>
            </a:r>
          </a:p>
          <a:p>
            <a:pPr algn="ctr"/>
            <a:endParaRPr lang="el-GR" b="1" dirty="0">
              <a:latin typeface="+mj-lt"/>
            </a:endParaRPr>
          </a:p>
          <a:p>
            <a:pPr algn="ctr"/>
            <a:endParaRPr lang="el-GR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9437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68397" cy="749185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Η ΓΝΩΜΗ ΜΟΥ</a:t>
            </a:r>
            <a:endParaRPr lang="el-GR" sz="4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8424936" cy="4032448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latin typeface="+mj-lt"/>
              </a:rPr>
              <a:t>	Κατά τη γνώμη μου, οι τρεις διαφορετικές απαντήσεις που έδωσε ο Βούδας βασίζονται στα πιστεύω του Βουδισμού. Για κάθε είδος ανθρώπου (άθεο, θρήσκο ή τίποτα από αυτά τα δύο) υπήρχε και μια απάντηση. Μέσα από το κείμενο, αναδεικνύεται η ανάγκη της συγκράτησης των επιθυμιών για την διεκδίκηση της απόλυτης γαλήνης όπως και η απαραίτητη επιλογή ενός ορισμένου τρόπου ζωής. Όλα αυτά αποτελούν στοιχεία του Βουδισμού που ακολουθούν, κατά την άποψη μου, ένα πολύ σωστό σκεπτικό.</a:t>
            </a:r>
            <a:endParaRPr lang="el-G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834477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3999" cy="6961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91980" y="6216475"/>
            <a:ext cx="4824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>
                <a:solidFill>
                  <a:srgbClr val="FF0000"/>
                </a:solidFill>
              </a:rPr>
              <a:t>ΤΕΛΟΣ!!!!</a:t>
            </a:r>
            <a:endParaRPr lang="el-GR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754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</TotalTime>
  <Words>267</Words>
  <Application>Microsoft Office PowerPoint</Application>
  <PresentationFormat>Προβολή στην οθόνη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Ροή</vt:lpstr>
      <vt:lpstr> ΣΧΟΛΙΑΣΜΟΣ ΚΕΙΜΕΝΟΥ</vt:lpstr>
      <vt:lpstr>ΤΟ ΚΕΙΜΕΝΟ</vt:lpstr>
      <vt:lpstr>Η ΓΝΩΜΗ ΜΟΥ</vt:lpstr>
      <vt:lpstr>Παρουσίαση του PowerPoint</vt:lpstr>
    </vt:vector>
  </TitlesOfParts>
  <Company>ΕΠΠtools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ΣΧΟΛΙΑΣΜΟΣ ΚΕΙΜΕΝΟΥ</dc:title>
  <dc:creator>Nikos</dc:creator>
  <cp:lastModifiedBy>Nikos</cp:lastModifiedBy>
  <cp:revision>5</cp:revision>
  <dcterms:created xsi:type="dcterms:W3CDTF">2017-05-17T13:07:54Z</dcterms:created>
  <dcterms:modified xsi:type="dcterms:W3CDTF">2017-05-17T13:56:07Z</dcterms:modified>
</cp:coreProperties>
</file>