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5" r:id="rId8"/>
    <p:sldId id="262" r:id="rId9"/>
    <p:sldId id="263" r:id="rId10"/>
    <p:sldId id="264"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0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grpSp>
        <p:nvGrpSpPr>
          <p:cNvPr id="2" name="Shape 10"/>
          <p:cNvGrpSpPr/>
          <p:nvPr/>
        </p:nvGrpSpPr>
        <p:grpSpPr>
          <a:xfrm>
            <a:off x="6098379" y="5"/>
            <a:ext cx="3045625" cy="2707427"/>
            <a:chOff x="6098378" y="4"/>
            <a:chExt cx="3045625" cy="2030570"/>
          </a:xfrm>
        </p:grpSpPr>
        <p:sp>
          <p:nvSpPr>
            <p:cNvPr id="11" name="Shape 11"/>
            <p:cNvSpPr/>
            <p:nvPr/>
          </p:nvSpPr>
          <p:spPr>
            <a:xfrm>
              <a:off x="8128803" y="15"/>
              <a:ext cx="1015200" cy="10152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2" name="Shape 12"/>
            <p:cNvSpPr/>
            <p:nvPr/>
          </p:nvSpPr>
          <p:spPr>
            <a:xfrm flipH="1">
              <a:off x="7113463" y="4"/>
              <a:ext cx="1015200" cy="1015200"/>
            </a:xfrm>
            <a:prstGeom prst="rtTriangle">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13" name="Shape 13"/>
            <p:cNvSpPr/>
            <p:nvPr/>
          </p:nvSpPr>
          <p:spPr>
            <a:xfrm rot="10800000" flipH="1">
              <a:off x="7113588" y="106"/>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14" name="Shape 14"/>
            <p:cNvSpPr/>
            <p:nvPr/>
          </p:nvSpPr>
          <p:spPr>
            <a:xfrm rot="10800000">
              <a:off x="6098378" y="96"/>
              <a:ext cx="1015200" cy="1015200"/>
            </a:xfrm>
            <a:prstGeom prst="rtTriangle">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5" name="Shape 15"/>
            <p:cNvSpPr/>
            <p:nvPr/>
          </p:nvSpPr>
          <p:spPr>
            <a:xfrm rot="10800000">
              <a:off x="8128789" y="1015375"/>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grpSp>
      <p:sp>
        <p:nvSpPr>
          <p:cNvPr id="16" name="Shape 16"/>
          <p:cNvSpPr txBox="1">
            <a:spLocks noGrp="1"/>
          </p:cNvSpPr>
          <p:nvPr>
            <p:ph type="ctrTitle"/>
          </p:nvPr>
        </p:nvSpPr>
        <p:spPr>
          <a:xfrm>
            <a:off x="598100" y="2366963"/>
            <a:ext cx="8222100" cy="1118400"/>
          </a:xfrm>
          <a:prstGeom prst="rect">
            <a:avLst/>
          </a:prstGeom>
        </p:spPr>
        <p:txBody>
          <a:bodyPr lIns="91425" tIns="91425" rIns="91425" bIns="91425" anchor="b" anchorCtr="0"/>
          <a:lstStyle>
            <a:lvl1pPr lvl="0">
              <a:spcBef>
                <a:spcPts val="0"/>
              </a:spcBef>
              <a:buClr>
                <a:schemeClr val="lt1"/>
              </a:buClr>
              <a:buSzPct val="100000"/>
              <a:defRPr sz="4200">
                <a:solidFill>
                  <a:schemeClr val="lt1"/>
                </a:solidFill>
              </a:defRPr>
            </a:lvl1pPr>
            <a:lvl2pPr lvl="1">
              <a:spcBef>
                <a:spcPts val="0"/>
              </a:spcBef>
              <a:buClr>
                <a:schemeClr val="lt1"/>
              </a:buClr>
              <a:buSzPct val="100000"/>
              <a:defRPr sz="4200">
                <a:solidFill>
                  <a:schemeClr val="lt1"/>
                </a:solidFill>
              </a:defRPr>
            </a:lvl2pPr>
            <a:lvl3pPr lvl="2">
              <a:spcBef>
                <a:spcPts val="0"/>
              </a:spcBef>
              <a:buClr>
                <a:schemeClr val="lt1"/>
              </a:buClr>
              <a:buSzPct val="100000"/>
              <a:defRPr sz="4200">
                <a:solidFill>
                  <a:schemeClr val="lt1"/>
                </a:solidFill>
              </a:defRPr>
            </a:lvl3pPr>
            <a:lvl4pPr lvl="3">
              <a:spcBef>
                <a:spcPts val="0"/>
              </a:spcBef>
              <a:buClr>
                <a:schemeClr val="lt1"/>
              </a:buClr>
              <a:buSzPct val="100000"/>
              <a:defRPr sz="4200">
                <a:solidFill>
                  <a:schemeClr val="lt1"/>
                </a:solidFill>
              </a:defRPr>
            </a:lvl4pPr>
            <a:lvl5pPr lvl="4">
              <a:spcBef>
                <a:spcPts val="0"/>
              </a:spcBef>
              <a:buClr>
                <a:schemeClr val="lt1"/>
              </a:buClr>
              <a:buSzPct val="100000"/>
              <a:defRPr sz="4200">
                <a:solidFill>
                  <a:schemeClr val="lt1"/>
                </a:solidFill>
              </a:defRPr>
            </a:lvl5pPr>
            <a:lvl6pPr lvl="5">
              <a:spcBef>
                <a:spcPts val="0"/>
              </a:spcBef>
              <a:buClr>
                <a:schemeClr val="lt1"/>
              </a:buClr>
              <a:buSzPct val="100000"/>
              <a:defRPr sz="4200">
                <a:solidFill>
                  <a:schemeClr val="lt1"/>
                </a:solidFill>
              </a:defRPr>
            </a:lvl6pPr>
            <a:lvl7pPr lvl="6">
              <a:spcBef>
                <a:spcPts val="0"/>
              </a:spcBef>
              <a:buClr>
                <a:schemeClr val="lt1"/>
              </a:buClr>
              <a:buSzPct val="100000"/>
              <a:defRPr sz="4200">
                <a:solidFill>
                  <a:schemeClr val="lt1"/>
                </a:solidFill>
              </a:defRPr>
            </a:lvl7pPr>
            <a:lvl8pPr lvl="7">
              <a:spcBef>
                <a:spcPts val="0"/>
              </a:spcBef>
              <a:buClr>
                <a:schemeClr val="lt1"/>
              </a:buClr>
              <a:buSzPct val="100000"/>
              <a:defRPr sz="4200">
                <a:solidFill>
                  <a:schemeClr val="lt1"/>
                </a:solidFill>
              </a:defRPr>
            </a:lvl8pPr>
            <a:lvl9pPr lvl="8">
              <a:spcBef>
                <a:spcPts val="0"/>
              </a:spcBef>
              <a:buClr>
                <a:schemeClr val="lt1"/>
              </a:buClr>
              <a:buSzPct val="100000"/>
              <a:defRPr sz="4200">
                <a:solidFill>
                  <a:schemeClr val="lt1"/>
                </a:solidFill>
              </a:defRPr>
            </a:lvl9pPr>
          </a:lstStyle>
          <a:p>
            <a:r>
              <a:rPr lang="el-GR" smtClean="0"/>
              <a:t>Kλικ για επεξεργασία του τίτλου</a:t>
            </a:r>
            <a:endParaRPr/>
          </a:p>
        </p:txBody>
      </p:sp>
      <p:sp>
        <p:nvSpPr>
          <p:cNvPr id="17" name="Shape 17"/>
          <p:cNvSpPr txBox="1">
            <a:spLocks noGrp="1"/>
          </p:cNvSpPr>
          <p:nvPr>
            <p:ph type="subTitle" idx="1"/>
          </p:nvPr>
        </p:nvSpPr>
        <p:spPr>
          <a:xfrm>
            <a:off x="598088" y="3621216"/>
            <a:ext cx="8222100" cy="577200"/>
          </a:xfrm>
          <a:prstGeom prst="rect">
            <a:avLst/>
          </a:prstGeom>
        </p:spPr>
        <p:txBody>
          <a:bodyPr lIns="91425" tIns="91425" rIns="91425" bIns="91425" anchor="t" anchorCtr="0"/>
          <a:lstStyle>
            <a:lvl1pPr lvl="0">
              <a:lnSpc>
                <a:spcPct val="100000"/>
              </a:lnSpc>
              <a:spcBef>
                <a:spcPts val="0"/>
              </a:spcBef>
              <a:spcAft>
                <a:spcPts val="0"/>
              </a:spcAft>
              <a:buClr>
                <a:schemeClr val="lt1"/>
              </a:buClr>
              <a:buSzPct val="100000"/>
              <a:buNone/>
              <a:defRPr sz="2100">
                <a:solidFill>
                  <a:schemeClr val="lt1"/>
                </a:solidFill>
              </a:defRPr>
            </a:lvl1pPr>
            <a:lvl2pPr lvl="1">
              <a:lnSpc>
                <a:spcPct val="100000"/>
              </a:lnSpc>
              <a:spcBef>
                <a:spcPts val="0"/>
              </a:spcBef>
              <a:spcAft>
                <a:spcPts val="0"/>
              </a:spcAft>
              <a:buClr>
                <a:schemeClr val="lt1"/>
              </a:buClr>
              <a:buSzPct val="100000"/>
              <a:buNone/>
              <a:defRPr sz="2100">
                <a:solidFill>
                  <a:schemeClr val="lt1"/>
                </a:solidFill>
              </a:defRPr>
            </a:lvl2pPr>
            <a:lvl3pPr lvl="2">
              <a:lnSpc>
                <a:spcPct val="100000"/>
              </a:lnSpc>
              <a:spcBef>
                <a:spcPts val="0"/>
              </a:spcBef>
              <a:spcAft>
                <a:spcPts val="0"/>
              </a:spcAft>
              <a:buClr>
                <a:schemeClr val="lt1"/>
              </a:buClr>
              <a:buSzPct val="100000"/>
              <a:buNone/>
              <a:defRPr sz="2100">
                <a:solidFill>
                  <a:schemeClr val="lt1"/>
                </a:solidFill>
              </a:defRPr>
            </a:lvl3pPr>
            <a:lvl4pPr lvl="3">
              <a:lnSpc>
                <a:spcPct val="100000"/>
              </a:lnSpc>
              <a:spcBef>
                <a:spcPts val="0"/>
              </a:spcBef>
              <a:spcAft>
                <a:spcPts val="0"/>
              </a:spcAft>
              <a:buClr>
                <a:schemeClr val="lt1"/>
              </a:buClr>
              <a:buSzPct val="100000"/>
              <a:buNone/>
              <a:defRPr sz="2100">
                <a:solidFill>
                  <a:schemeClr val="lt1"/>
                </a:solidFill>
              </a:defRPr>
            </a:lvl4pPr>
            <a:lvl5pPr lvl="4">
              <a:lnSpc>
                <a:spcPct val="100000"/>
              </a:lnSpc>
              <a:spcBef>
                <a:spcPts val="0"/>
              </a:spcBef>
              <a:spcAft>
                <a:spcPts val="0"/>
              </a:spcAft>
              <a:buClr>
                <a:schemeClr val="lt1"/>
              </a:buClr>
              <a:buSzPct val="100000"/>
              <a:buNone/>
              <a:defRPr sz="2100">
                <a:solidFill>
                  <a:schemeClr val="lt1"/>
                </a:solidFill>
              </a:defRPr>
            </a:lvl5pPr>
            <a:lvl6pPr lvl="5">
              <a:lnSpc>
                <a:spcPct val="100000"/>
              </a:lnSpc>
              <a:spcBef>
                <a:spcPts val="0"/>
              </a:spcBef>
              <a:spcAft>
                <a:spcPts val="0"/>
              </a:spcAft>
              <a:buClr>
                <a:schemeClr val="lt1"/>
              </a:buClr>
              <a:buSzPct val="100000"/>
              <a:buNone/>
              <a:defRPr sz="2100">
                <a:solidFill>
                  <a:schemeClr val="lt1"/>
                </a:solidFill>
              </a:defRPr>
            </a:lvl6pPr>
            <a:lvl7pPr lvl="6">
              <a:lnSpc>
                <a:spcPct val="100000"/>
              </a:lnSpc>
              <a:spcBef>
                <a:spcPts val="0"/>
              </a:spcBef>
              <a:spcAft>
                <a:spcPts val="0"/>
              </a:spcAft>
              <a:buClr>
                <a:schemeClr val="lt1"/>
              </a:buClr>
              <a:buSzPct val="100000"/>
              <a:buNone/>
              <a:defRPr sz="2100">
                <a:solidFill>
                  <a:schemeClr val="lt1"/>
                </a:solidFill>
              </a:defRPr>
            </a:lvl7pPr>
            <a:lvl8pPr lvl="7">
              <a:lnSpc>
                <a:spcPct val="100000"/>
              </a:lnSpc>
              <a:spcBef>
                <a:spcPts val="0"/>
              </a:spcBef>
              <a:spcAft>
                <a:spcPts val="0"/>
              </a:spcAft>
              <a:buClr>
                <a:schemeClr val="lt1"/>
              </a:buClr>
              <a:buSzPct val="100000"/>
              <a:buNone/>
              <a:defRPr sz="2100">
                <a:solidFill>
                  <a:schemeClr val="lt1"/>
                </a:solidFill>
              </a:defRPr>
            </a:lvl8pPr>
            <a:lvl9pPr lvl="8">
              <a:lnSpc>
                <a:spcPct val="100000"/>
              </a:lnSpc>
              <a:spcBef>
                <a:spcPts val="0"/>
              </a:spcBef>
              <a:spcAft>
                <a:spcPts val="0"/>
              </a:spcAft>
              <a:buClr>
                <a:schemeClr val="lt1"/>
              </a:buClr>
              <a:buSzPct val="100000"/>
              <a:buNone/>
              <a:defRPr sz="2100">
                <a:solidFill>
                  <a:schemeClr val="lt1"/>
                </a:solidFill>
              </a:defRPr>
            </a:lvl9pPr>
          </a:lstStyle>
          <a:p>
            <a:r>
              <a:rPr lang="el-GR" smtClean="0"/>
              <a:t>Κάντε κλικ για να επεξεργαστείτε τον υπότιτλο του υποδείγματος</a:t>
            </a:r>
            <a:endParaRPr/>
          </a:p>
        </p:txBody>
      </p:sp>
      <p:sp>
        <p:nvSpPr>
          <p:cNvPr id="18" name="Shape 18"/>
          <p:cNvSpPr txBox="1">
            <a:spLocks noGrp="1"/>
          </p:cNvSpPr>
          <p:nvPr>
            <p:ph type="sldNum" idx="12"/>
          </p:nvPr>
        </p:nvSpPr>
        <p:spPr>
          <a:xfrm>
            <a:off x="8460431" y="6201587"/>
            <a:ext cx="548700" cy="524800"/>
          </a:xfrm>
          <a:prstGeom prst="rect">
            <a:avLst/>
          </a:prstGeom>
        </p:spPr>
        <p:txBody>
          <a:bodyPr lIns="91425" tIns="91425" rIns="91425" bIns="91425" anchor="ctr" anchorCtr="0">
            <a:noAutofit/>
          </a:bodyPr>
          <a:lstStyle/>
          <a:p>
            <a:fld id="{DACB7570-2B7F-4E50-B4F7-5505A2AA5138}" type="slidenum">
              <a:rPr lang="el-GR" smtClean="0"/>
              <a:t>‹#›</a:t>
            </a:fld>
            <a:endParaRPr lang="el-GR"/>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bg>
      <p:bgPr>
        <a:solidFill>
          <a:schemeClr val="dk1"/>
        </a:solidFill>
        <a:effectLst/>
      </p:bgPr>
    </p:bg>
    <p:spTree>
      <p:nvGrpSpPr>
        <p:cNvPr id="1" name="Shape 69"/>
        <p:cNvGrpSpPr/>
        <p:nvPr/>
      </p:nvGrpSpPr>
      <p:grpSpPr>
        <a:xfrm>
          <a:off x="0" y="0"/>
          <a:ext cx="0" cy="0"/>
          <a:chOff x="0" y="0"/>
          <a:chExt cx="0" cy="0"/>
        </a:xfrm>
      </p:grpSpPr>
      <p:grpSp>
        <p:nvGrpSpPr>
          <p:cNvPr id="2" name="Shape 70"/>
          <p:cNvGrpSpPr/>
          <p:nvPr/>
        </p:nvGrpSpPr>
        <p:grpSpPr>
          <a:xfrm>
            <a:off x="6098379" y="5"/>
            <a:ext cx="3045625" cy="2707427"/>
            <a:chOff x="6098378" y="4"/>
            <a:chExt cx="3045625" cy="2030570"/>
          </a:xfrm>
        </p:grpSpPr>
        <p:sp>
          <p:nvSpPr>
            <p:cNvPr id="71" name="Shape 71"/>
            <p:cNvSpPr/>
            <p:nvPr/>
          </p:nvSpPr>
          <p:spPr>
            <a:xfrm>
              <a:off x="8128803" y="15"/>
              <a:ext cx="1015200" cy="10152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72" name="Shape 72"/>
            <p:cNvSpPr/>
            <p:nvPr/>
          </p:nvSpPr>
          <p:spPr>
            <a:xfrm flipH="1">
              <a:off x="7113463" y="4"/>
              <a:ext cx="1015200" cy="1015200"/>
            </a:xfrm>
            <a:prstGeom prst="rtTriangle">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73" name="Shape 73"/>
            <p:cNvSpPr/>
            <p:nvPr/>
          </p:nvSpPr>
          <p:spPr>
            <a:xfrm rot="10800000" flipH="1">
              <a:off x="7113588" y="106"/>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74" name="Shape 74"/>
            <p:cNvSpPr/>
            <p:nvPr/>
          </p:nvSpPr>
          <p:spPr>
            <a:xfrm rot="10800000">
              <a:off x="6098378" y="96"/>
              <a:ext cx="1015200" cy="1015200"/>
            </a:xfrm>
            <a:prstGeom prst="rtTriangle">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75" name="Shape 75"/>
            <p:cNvSpPr/>
            <p:nvPr/>
          </p:nvSpPr>
          <p:spPr>
            <a:xfrm rot="10800000">
              <a:off x="8128789" y="1015375"/>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grpSp>
      <p:sp>
        <p:nvSpPr>
          <p:cNvPr id="76" name="Shape 76"/>
          <p:cNvSpPr txBox="1">
            <a:spLocks noGrp="1"/>
          </p:cNvSpPr>
          <p:nvPr>
            <p:ph type="title"/>
          </p:nvPr>
        </p:nvSpPr>
        <p:spPr>
          <a:xfrm>
            <a:off x="311700" y="1674733"/>
            <a:ext cx="8520600" cy="2707600"/>
          </a:xfrm>
          <a:prstGeom prst="rect">
            <a:avLst/>
          </a:prstGeom>
        </p:spPr>
        <p:txBody>
          <a:bodyPr lIns="91425" tIns="91425" rIns="91425" bIns="91425" anchor="b" anchorCtr="0"/>
          <a:lstStyle>
            <a:lvl1pPr lvl="0" algn="ctr">
              <a:spcBef>
                <a:spcPts val="0"/>
              </a:spcBef>
              <a:buClr>
                <a:schemeClr val="lt1"/>
              </a:buClr>
              <a:buSzPct val="100000"/>
              <a:defRPr sz="12000">
                <a:solidFill>
                  <a:schemeClr val="lt1"/>
                </a:solidFill>
              </a:defRPr>
            </a:lvl1pPr>
            <a:lvl2pPr lvl="1" algn="ctr">
              <a:spcBef>
                <a:spcPts val="0"/>
              </a:spcBef>
              <a:buClr>
                <a:schemeClr val="lt1"/>
              </a:buClr>
              <a:buSzPct val="100000"/>
              <a:defRPr sz="12000">
                <a:solidFill>
                  <a:schemeClr val="lt1"/>
                </a:solidFill>
              </a:defRPr>
            </a:lvl2pPr>
            <a:lvl3pPr lvl="2" algn="ctr">
              <a:spcBef>
                <a:spcPts val="0"/>
              </a:spcBef>
              <a:buClr>
                <a:schemeClr val="lt1"/>
              </a:buClr>
              <a:buSzPct val="100000"/>
              <a:defRPr sz="12000">
                <a:solidFill>
                  <a:schemeClr val="lt1"/>
                </a:solidFill>
              </a:defRPr>
            </a:lvl3pPr>
            <a:lvl4pPr lvl="3" algn="ctr">
              <a:spcBef>
                <a:spcPts val="0"/>
              </a:spcBef>
              <a:buClr>
                <a:schemeClr val="lt1"/>
              </a:buClr>
              <a:buSzPct val="100000"/>
              <a:defRPr sz="12000">
                <a:solidFill>
                  <a:schemeClr val="lt1"/>
                </a:solidFill>
              </a:defRPr>
            </a:lvl4pPr>
            <a:lvl5pPr lvl="4" algn="ctr">
              <a:spcBef>
                <a:spcPts val="0"/>
              </a:spcBef>
              <a:buClr>
                <a:schemeClr val="lt1"/>
              </a:buClr>
              <a:buSzPct val="100000"/>
              <a:defRPr sz="12000">
                <a:solidFill>
                  <a:schemeClr val="lt1"/>
                </a:solidFill>
              </a:defRPr>
            </a:lvl5pPr>
            <a:lvl6pPr lvl="5" algn="ctr">
              <a:spcBef>
                <a:spcPts val="0"/>
              </a:spcBef>
              <a:buClr>
                <a:schemeClr val="lt1"/>
              </a:buClr>
              <a:buSzPct val="100000"/>
              <a:defRPr sz="12000">
                <a:solidFill>
                  <a:schemeClr val="lt1"/>
                </a:solidFill>
              </a:defRPr>
            </a:lvl6pPr>
            <a:lvl7pPr lvl="6" algn="ctr">
              <a:spcBef>
                <a:spcPts val="0"/>
              </a:spcBef>
              <a:buClr>
                <a:schemeClr val="lt1"/>
              </a:buClr>
              <a:buSzPct val="100000"/>
              <a:defRPr sz="12000">
                <a:solidFill>
                  <a:schemeClr val="lt1"/>
                </a:solidFill>
              </a:defRPr>
            </a:lvl7pPr>
            <a:lvl8pPr lvl="7" algn="ctr">
              <a:spcBef>
                <a:spcPts val="0"/>
              </a:spcBef>
              <a:buClr>
                <a:schemeClr val="lt1"/>
              </a:buClr>
              <a:buSzPct val="100000"/>
              <a:defRPr sz="12000">
                <a:solidFill>
                  <a:schemeClr val="lt1"/>
                </a:solidFill>
              </a:defRPr>
            </a:lvl8pPr>
            <a:lvl9pPr lvl="8" algn="ctr">
              <a:spcBef>
                <a:spcPts val="0"/>
              </a:spcBef>
              <a:buClr>
                <a:schemeClr val="lt1"/>
              </a:buClr>
              <a:buSzPct val="100000"/>
              <a:defRPr sz="12000">
                <a:solidFill>
                  <a:schemeClr val="lt1"/>
                </a:solidFill>
              </a:defRPr>
            </a:lvl9pPr>
          </a:lstStyle>
          <a:p>
            <a:r>
              <a:rPr lang="el-GR" smtClean="0"/>
              <a:t>Kλικ για επεξεργασία του τίτλου</a:t>
            </a:r>
            <a:endParaRPr/>
          </a:p>
        </p:txBody>
      </p:sp>
      <p:sp>
        <p:nvSpPr>
          <p:cNvPr id="77" name="Shape 77"/>
          <p:cNvSpPr txBox="1">
            <a:spLocks noGrp="1"/>
          </p:cNvSpPr>
          <p:nvPr>
            <p:ph type="body" idx="1"/>
          </p:nvPr>
        </p:nvSpPr>
        <p:spPr>
          <a:xfrm>
            <a:off x="311700" y="4492300"/>
            <a:ext cx="8520600" cy="1709200"/>
          </a:xfrm>
          <a:prstGeom prst="rect">
            <a:avLst/>
          </a:prstGeom>
        </p:spPr>
        <p:txBody>
          <a:bodyPr lIns="91425" tIns="91425" rIns="91425" bIns="91425" anchor="t" anchorCtr="0"/>
          <a:lstStyle>
            <a:lvl1pPr lvl="0" algn="ctr">
              <a:spcBef>
                <a:spcPts val="0"/>
              </a:spcBef>
              <a:buClr>
                <a:schemeClr val="lt1"/>
              </a:buClr>
              <a:defRPr>
                <a:solidFill>
                  <a:schemeClr val="lt1"/>
                </a:solidFill>
              </a:defRPr>
            </a:lvl1pPr>
            <a:lvl2pPr lvl="1" algn="ctr">
              <a:spcBef>
                <a:spcPts val="0"/>
              </a:spcBef>
              <a:buClr>
                <a:schemeClr val="lt1"/>
              </a:buClr>
              <a:defRPr>
                <a:solidFill>
                  <a:schemeClr val="lt1"/>
                </a:solidFill>
              </a:defRPr>
            </a:lvl2pPr>
            <a:lvl3pPr lvl="2" algn="ctr">
              <a:spcBef>
                <a:spcPts val="0"/>
              </a:spcBef>
              <a:buClr>
                <a:schemeClr val="lt1"/>
              </a:buClr>
              <a:defRPr>
                <a:solidFill>
                  <a:schemeClr val="lt1"/>
                </a:solidFill>
              </a:defRPr>
            </a:lvl3pPr>
            <a:lvl4pPr lvl="3" algn="ctr">
              <a:spcBef>
                <a:spcPts val="0"/>
              </a:spcBef>
              <a:buClr>
                <a:schemeClr val="lt1"/>
              </a:buClr>
              <a:defRPr>
                <a:solidFill>
                  <a:schemeClr val="lt1"/>
                </a:solidFill>
              </a:defRPr>
            </a:lvl4pPr>
            <a:lvl5pPr lvl="4" algn="ctr">
              <a:spcBef>
                <a:spcPts val="0"/>
              </a:spcBef>
              <a:buClr>
                <a:schemeClr val="lt1"/>
              </a:buClr>
              <a:defRPr>
                <a:solidFill>
                  <a:schemeClr val="lt1"/>
                </a:solidFill>
              </a:defRPr>
            </a:lvl5pPr>
            <a:lvl6pPr lvl="5" algn="ctr">
              <a:spcBef>
                <a:spcPts val="0"/>
              </a:spcBef>
              <a:buClr>
                <a:schemeClr val="lt1"/>
              </a:buClr>
              <a:defRPr>
                <a:solidFill>
                  <a:schemeClr val="lt1"/>
                </a:solidFill>
              </a:defRPr>
            </a:lvl6pPr>
            <a:lvl7pPr lvl="6" algn="ctr">
              <a:spcBef>
                <a:spcPts val="0"/>
              </a:spcBef>
              <a:buClr>
                <a:schemeClr val="lt1"/>
              </a:buClr>
              <a:defRPr>
                <a:solidFill>
                  <a:schemeClr val="lt1"/>
                </a:solidFill>
              </a:defRPr>
            </a:lvl7pPr>
            <a:lvl8pPr lvl="7" algn="ctr">
              <a:spcBef>
                <a:spcPts val="0"/>
              </a:spcBef>
              <a:buClr>
                <a:schemeClr val="lt1"/>
              </a:buClr>
              <a:defRPr>
                <a:solidFill>
                  <a:schemeClr val="lt1"/>
                </a:solidFill>
              </a:defRPr>
            </a:lvl8pPr>
            <a:lvl9pPr lvl="8" algn="ctr">
              <a:spcBef>
                <a:spcPts val="0"/>
              </a:spcBef>
              <a:buClr>
                <a:schemeClr val="lt1"/>
              </a:buClr>
              <a:defRPr>
                <a:solidFill>
                  <a:schemeClr val="lt1"/>
                </a:solidFill>
              </a:defRPr>
            </a:lvl9pPr>
          </a:lstStyle>
          <a:p>
            <a:pPr lvl="0"/>
            <a:r>
              <a:rPr lang="el-GR" smtClean="0"/>
              <a:t>Kλικ για επεξεργασία των στυλ του υποδείγματος</a:t>
            </a:r>
          </a:p>
        </p:txBody>
      </p:sp>
      <p:sp>
        <p:nvSpPr>
          <p:cNvPr id="78" name="Shape 78"/>
          <p:cNvSpPr txBox="1">
            <a:spLocks noGrp="1"/>
          </p:cNvSpPr>
          <p:nvPr>
            <p:ph type="sldNum" idx="12"/>
          </p:nvPr>
        </p:nvSpPr>
        <p:spPr>
          <a:xfrm>
            <a:off x="8460431" y="6201587"/>
            <a:ext cx="548700" cy="524800"/>
          </a:xfrm>
          <a:prstGeom prst="rect">
            <a:avLst/>
          </a:prstGeom>
        </p:spPr>
        <p:txBody>
          <a:bodyPr lIns="91425" tIns="91425" rIns="91425" bIns="91425" anchor="ctr" anchorCtr="0">
            <a:noAutofit/>
          </a:bodyPr>
          <a:lstStyle/>
          <a:p>
            <a:fld id="{DACB7570-2B7F-4E50-B4F7-5505A2AA5138}" type="slidenum">
              <a:rPr lang="el-GR" smtClean="0"/>
              <a:t>‹#›</a:t>
            </a:fld>
            <a:endParaRPr lang="el-GR"/>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Κενή">
    <p:spTree>
      <p:nvGrpSpPr>
        <p:cNvPr id="1" name="Shape 79"/>
        <p:cNvGrpSpPr/>
        <p:nvPr/>
      </p:nvGrpSpPr>
      <p:grpSpPr>
        <a:xfrm>
          <a:off x="0" y="0"/>
          <a:ext cx="0" cy="0"/>
          <a:chOff x="0" y="0"/>
          <a:chExt cx="0" cy="0"/>
        </a:xfrm>
      </p:grpSpPr>
      <p:sp>
        <p:nvSpPr>
          <p:cNvPr id="80" name="Shape 80"/>
          <p:cNvSpPr txBox="1">
            <a:spLocks noGrp="1"/>
          </p:cNvSpPr>
          <p:nvPr>
            <p:ph type="sldNum" idx="12"/>
          </p:nvPr>
        </p:nvSpPr>
        <p:spPr>
          <a:xfrm>
            <a:off x="8460431" y="6201587"/>
            <a:ext cx="548700" cy="524800"/>
          </a:xfrm>
          <a:prstGeom prst="rect">
            <a:avLst/>
          </a:prstGeom>
        </p:spPr>
        <p:txBody>
          <a:bodyPr lIns="91425" tIns="91425" rIns="91425" bIns="91425" anchor="ctr" anchorCtr="0">
            <a:noAutofit/>
          </a:bodyPr>
          <a:lstStyle/>
          <a:p>
            <a:fld id="{DACB7570-2B7F-4E50-B4F7-5505A2AA5138}" type="slidenum">
              <a:rPr lang="el-GR" smtClean="0"/>
              <a:t>‹#›</a:t>
            </a:fld>
            <a:endParaRPr lang="el-GR"/>
          </a:p>
        </p:txBody>
      </p:sp>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Τίτλος και Αντικείμενο">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457200" y="274636"/>
            <a:ext cx="8229600" cy="11432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Verdana"/>
              <a:buNone/>
              <a:defRPr sz="4400" b="0" i="0" u="none" strike="noStrike" cap="none">
                <a:solidFill>
                  <a:schemeClr val="dk1"/>
                </a:solidFill>
                <a:latin typeface="Verdana"/>
                <a:ea typeface="Verdana"/>
                <a:cs typeface="Verdana"/>
                <a:sym typeface="Verdana"/>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r>
              <a:rPr lang="el-GR" smtClean="0"/>
              <a:t>Kλικ για επεξεργασία του τίτλου</a:t>
            </a:r>
            <a:endParaRPr/>
          </a:p>
        </p:txBody>
      </p:sp>
      <p:sp>
        <p:nvSpPr>
          <p:cNvPr id="83" name="Shape 83"/>
          <p:cNvSpPr txBox="1">
            <a:spLocks noGrp="1"/>
          </p:cNvSpPr>
          <p:nvPr>
            <p:ph type="body" idx="1"/>
          </p:nvPr>
        </p:nvSpPr>
        <p:spPr>
          <a:xfrm>
            <a:off x="457200" y="1600200"/>
            <a:ext cx="8229600" cy="4526000"/>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266666"/>
              <a:buFont typeface="Arial"/>
              <a:buChar char="✓"/>
              <a:defRPr sz="1200" b="0" i="0" u="none" strike="noStrike" cap="none">
                <a:solidFill>
                  <a:schemeClr val="dk1"/>
                </a:solidFill>
                <a:latin typeface="Verdana"/>
                <a:ea typeface="Verdana"/>
                <a:cs typeface="Verdana"/>
                <a:sym typeface="Verdana"/>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Verdana"/>
                <a:ea typeface="Verdana"/>
                <a:cs typeface="Verdana"/>
                <a:sym typeface="Verdana"/>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Verdana"/>
                <a:ea typeface="Verdana"/>
                <a:cs typeface="Verdana"/>
                <a:sym typeface="Verdana"/>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Verdana"/>
                <a:ea typeface="Verdana"/>
                <a:cs typeface="Verdana"/>
                <a:sym typeface="Verdana"/>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Verdana"/>
                <a:ea typeface="Verdana"/>
                <a:cs typeface="Verdana"/>
                <a:sym typeface="Verdana"/>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Verdana"/>
                <a:ea typeface="Verdana"/>
                <a:cs typeface="Verdana"/>
                <a:sym typeface="Verdana"/>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Verdana"/>
                <a:ea typeface="Verdana"/>
                <a:cs typeface="Verdana"/>
                <a:sym typeface="Verdana"/>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Verdana"/>
                <a:ea typeface="Verdana"/>
                <a:cs typeface="Verdana"/>
                <a:sym typeface="Verdana"/>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Verdana"/>
                <a:ea typeface="Verdana"/>
                <a:cs typeface="Verdana"/>
                <a:sym typeface="Verdana"/>
              </a:defRPr>
            </a:lvl9pPr>
          </a:lstStyle>
          <a:p>
            <a:pPr lvl="0"/>
            <a:r>
              <a:rPr lang="el-GR" smtClean="0"/>
              <a:t>Kλικ για επεξεργασία των στυλ του υποδείγματος</a:t>
            </a:r>
          </a:p>
        </p:txBody>
      </p:sp>
      <p:sp>
        <p:nvSpPr>
          <p:cNvPr id="84" name="Shape 84"/>
          <p:cNvSpPr txBox="1">
            <a:spLocks noGrp="1"/>
          </p:cNvSpPr>
          <p:nvPr>
            <p:ph type="dt" idx="10"/>
          </p:nvPr>
        </p:nvSpPr>
        <p:spPr>
          <a:xfrm>
            <a:off x="457200" y="6356349"/>
            <a:ext cx="2133600" cy="3652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rgbClr val="898989"/>
                </a:solidFill>
                <a:latin typeface="Verdana"/>
                <a:ea typeface="Verdana"/>
                <a:cs typeface="Verdana"/>
                <a:sym typeface="Verdana"/>
              </a:defRPr>
            </a:lvl1pPr>
            <a:lvl2pPr marL="457200" marR="0" lvl="1" indent="0" algn="l" rtl="0">
              <a:lnSpc>
                <a:spcPct val="100000"/>
              </a:lnSpc>
              <a:spcBef>
                <a:spcPts val="0"/>
              </a:spcBef>
              <a:spcAft>
                <a:spcPts val="0"/>
              </a:spcAft>
              <a:buNone/>
              <a:defRPr sz="1800" b="0" i="0" u="none" strike="noStrike" cap="none">
                <a:solidFill>
                  <a:schemeClr val="dk1"/>
                </a:solidFill>
                <a:latin typeface="Verdana"/>
                <a:ea typeface="Verdana"/>
                <a:cs typeface="Verdana"/>
                <a:sym typeface="Verdana"/>
              </a:defRPr>
            </a:lvl2pPr>
            <a:lvl3pPr marL="914400" marR="0" lvl="2" indent="0" algn="l" rtl="0">
              <a:lnSpc>
                <a:spcPct val="100000"/>
              </a:lnSpc>
              <a:spcBef>
                <a:spcPts val="0"/>
              </a:spcBef>
              <a:spcAft>
                <a:spcPts val="0"/>
              </a:spcAft>
              <a:buNone/>
              <a:defRPr sz="1800" b="0" i="0" u="none" strike="noStrike" cap="none">
                <a:solidFill>
                  <a:schemeClr val="dk1"/>
                </a:solidFill>
                <a:latin typeface="Verdana"/>
                <a:ea typeface="Verdana"/>
                <a:cs typeface="Verdana"/>
                <a:sym typeface="Verdana"/>
              </a:defRPr>
            </a:lvl3pPr>
            <a:lvl4pPr marL="1371600" marR="0" lvl="3" indent="0" algn="l" rtl="0">
              <a:lnSpc>
                <a:spcPct val="100000"/>
              </a:lnSpc>
              <a:spcBef>
                <a:spcPts val="0"/>
              </a:spcBef>
              <a:spcAft>
                <a:spcPts val="0"/>
              </a:spcAft>
              <a:buNone/>
              <a:defRPr sz="1800" b="0" i="0" u="none" strike="noStrike" cap="none">
                <a:solidFill>
                  <a:schemeClr val="dk1"/>
                </a:solidFill>
                <a:latin typeface="Verdana"/>
                <a:ea typeface="Verdana"/>
                <a:cs typeface="Verdana"/>
                <a:sym typeface="Verdana"/>
              </a:defRPr>
            </a:lvl4pPr>
            <a:lvl5pPr marL="1828800" marR="0" lvl="4" indent="0" algn="l" rtl="0">
              <a:lnSpc>
                <a:spcPct val="100000"/>
              </a:lnSpc>
              <a:spcBef>
                <a:spcPts val="0"/>
              </a:spcBef>
              <a:spcAft>
                <a:spcPts val="0"/>
              </a:spcAft>
              <a:buNone/>
              <a:defRPr sz="1800" b="0" i="0" u="none" strike="noStrike" cap="none">
                <a:solidFill>
                  <a:schemeClr val="dk1"/>
                </a:solidFill>
                <a:latin typeface="Verdana"/>
                <a:ea typeface="Verdana"/>
                <a:cs typeface="Verdana"/>
                <a:sym typeface="Verdana"/>
              </a:defRPr>
            </a:lvl5pPr>
            <a:lvl6pPr marL="2286000" marR="0" lvl="5" indent="0" algn="l" rtl="0">
              <a:lnSpc>
                <a:spcPct val="100000"/>
              </a:lnSpc>
              <a:spcBef>
                <a:spcPts val="0"/>
              </a:spcBef>
              <a:spcAft>
                <a:spcPts val="0"/>
              </a:spcAft>
              <a:buNone/>
              <a:defRPr sz="1800" b="0" i="0" u="none" strike="noStrike" cap="none">
                <a:solidFill>
                  <a:schemeClr val="dk1"/>
                </a:solidFill>
                <a:latin typeface="Verdana"/>
                <a:ea typeface="Verdana"/>
                <a:cs typeface="Verdana"/>
                <a:sym typeface="Verdana"/>
              </a:defRPr>
            </a:lvl6pPr>
            <a:lvl7pPr marL="3200400" marR="0" lvl="6" indent="0" algn="l" rtl="0">
              <a:lnSpc>
                <a:spcPct val="100000"/>
              </a:lnSpc>
              <a:spcBef>
                <a:spcPts val="0"/>
              </a:spcBef>
              <a:spcAft>
                <a:spcPts val="0"/>
              </a:spcAft>
              <a:buNone/>
              <a:defRPr sz="1800" b="0" i="0" u="none" strike="noStrike" cap="none">
                <a:solidFill>
                  <a:schemeClr val="dk1"/>
                </a:solidFill>
                <a:latin typeface="Verdana"/>
                <a:ea typeface="Verdana"/>
                <a:cs typeface="Verdana"/>
                <a:sym typeface="Verdana"/>
              </a:defRPr>
            </a:lvl7pPr>
            <a:lvl8pPr marL="4572000" marR="0" lvl="7" indent="0" algn="l" rtl="0">
              <a:lnSpc>
                <a:spcPct val="100000"/>
              </a:lnSpc>
              <a:spcBef>
                <a:spcPts val="0"/>
              </a:spcBef>
              <a:spcAft>
                <a:spcPts val="0"/>
              </a:spcAft>
              <a:buNone/>
              <a:defRPr sz="1800" b="0" i="0" u="none" strike="noStrike" cap="none">
                <a:solidFill>
                  <a:schemeClr val="dk1"/>
                </a:solidFill>
                <a:latin typeface="Verdana"/>
                <a:ea typeface="Verdana"/>
                <a:cs typeface="Verdana"/>
                <a:sym typeface="Verdana"/>
              </a:defRPr>
            </a:lvl8pPr>
            <a:lvl9pPr marL="6400800" marR="0" lvl="8" indent="0" algn="l" rtl="0">
              <a:lnSpc>
                <a:spcPct val="100000"/>
              </a:lnSpc>
              <a:spcBef>
                <a:spcPts val="0"/>
              </a:spcBef>
              <a:spcAft>
                <a:spcPts val="0"/>
              </a:spcAft>
              <a:buNone/>
              <a:defRPr sz="1800" b="0" i="0" u="none" strike="noStrike" cap="none">
                <a:solidFill>
                  <a:schemeClr val="dk1"/>
                </a:solidFill>
                <a:latin typeface="Verdana"/>
                <a:ea typeface="Verdana"/>
                <a:cs typeface="Verdana"/>
                <a:sym typeface="Verdana"/>
              </a:defRPr>
            </a:lvl9pPr>
          </a:lstStyle>
          <a:p>
            <a:fld id="{15FCA8C1-2594-4750-8D27-C8F8798BABD9}" type="datetimeFigureOut">
              <a:rPr lang="el-GR" smtClean="0"/>
              <a:t>2/5/2017</a:t>
            </a:fld>
            <a:endParaRPr lang="el-GR"/>
          </a:p>
        </p:txBody>
      </p:sp>
      <p:sp>
        <p:nvSpPr>
          <p:cNvPr id="85" name="Shape 85"/>
          <p:cNvSpPr txBox="1">
            <a:spLocks noGrp="1"/>
          </p:cNvSpPr>
          <p:nvPr>
            <p:ph type="ftr" idx="11"/>
          </p:nvPr>
        </p:nvSpPr>
        <p:spPr>
          <a:xfrm>
            <a:off x="3124200" y="6356349"/>
            <a:ext cx="2895600" cy="3652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800" b="0" i="0" u="none" strike="noStrike" cap="none">
                <a:solidFill>
                  <a:schemeClr val="dk1"/>
                </a:solidFill>
                <a:latin typeface="Verdana"/>
                <a:ea typeface="Verdana"/>
                <a:cs typeface="Verdana"/>
                <a:sym typeface="Verdana"/>
              </a:defRPr>
            </a:lvl1pPr>
            <a:lvl2pPr marL="457200" marR="0" lvl="1" indent="0" algn="l" rtl="0">
              <a:lnSpc>
                <a:spcPct val="100000"/>
              </a:lnSpc>
              <a:spcBef>
                <a:spcPts val="0"/>
              </a:spcBef>
              <a:spcAft>
                <a:spcPts val="0"/>
              </a:spcAft>
              <a:buNone/>
              <a:defRPr sz="1800" b="0" i="0" u="none" strike="noStrike" cap="none">
                <a:solidFill>
                  <a:schemeClr val="dk1"/>
                </a:solidFill>
                <a:latin typeface="Verdana"/>
                <a:ea typeface="Verdana"/>
                <a:cs typeface="Verdana"/>
                <a:sym typeface="Verdana"/>
              </a:defRPr>
            </a:lvl2pPr>
            <a:lvl3pPr marL="914400" marR="0" lvl="2" indent="0" algn="l" rtl="0">
              <a:lnSpc>
                <a:spcPct val="100000"/>
              </a:lnSpc>
              <a:spcBef>
                <a:spcPts val="0"/>
              </a:spcBef>
              <a:spcAft>
                <a:spcPts val="0"/>
              </a:spcAft>
              <a:buNone/>
              <a:defRPr sz="1800" b="0" i="0" u="none" strike="noStrike" cap="none">
                <a:solidFill>
                  <a:schemeClr val="dk1"/>
                </a:solidFill>
                <a:latin typeface="Verdana"/>
                <a:ea typeface="Verdana"/>
                <a:cs typeface="Verdana"/>
                <a:sym typeface="Verdana"/>
              </a:defRPr>
            </a:lvl3pPr>
            <a:lvl4pPr marL="1371600" marR="0" lvl="3" indent="0" algn="l" rtl="0">
              <a:lnSpc>
                <a:spcPct val="100000"/>
              </a:lnSpc>
              <a:spcBef>
                <a:spcPts val="0"/>
              </a:spcBef>
              <a:spcAft>
                <a:spcPts val="0"/>
              </a:spcAft>
              <a:buNone/>
              <a:defRPr sz="1800" b="0" i="0" u="none" strike="noStrike" cap="none">
                <a:solidFill>
                  <a:schemeClr val="dk1"/>
                </a:solidFill>
                <a:latin typeface="Verdana"/>
                <a:ea typeface="Verdana"/>
                <a:cs typeface="Verdana"/>
                <a:sym typeface="Verdana"/>
              </a:defRPr>
            </a:lvl4pPr>
            <a:lvl5pPr marL="1828800" marR="0" lvl="4" indent="0" algn="l" rtl="0">
              <a:lnSpc>
                <a:spcPct val="100000"/>
              </a:lnSpc>
              <a:spcBef>
                <a:spcPts val="0"/>
              </a:spcBef>
              <a:spcAft>
                <a:spcPts val="0"/>
              </a:spcAft>
              <a:buNone/>
              <a:defRPr sz="1800" b="0" i="0" u="none" strike="noStrike" cap="none">
                <a:solidFill>
                  <a:schemeClr val="dk1"/>
                </a:solidFill>
                <a:latin typeface="Verdana"/>
                <a:ea typeface="Verdana"/>
                <a:cs typeface="Verdana"/>
                <a:sym typeface="Verdana"/>
              </a:defRPr>
            </a:lvl5pPr>
            <a:lvl6pPr marL="2286000" marR="0" lvl="5" indent="0" algn="l" rtl="0">
              <a:lnSpc>
                <a:spcPct val="100000"/>
              </a:lnSpc>
              <a:spcBef>
                <a:spcPts val="0"/>
              </a:spcBef>
              <a:spcAft>
                <a:spcPts val="0"/>
              </a:spcAft>
              <a:buNone/>
              <a:defRPr sz="1800" b="0" i="0" u="none" strike="noStrike" cap="none">
                <a:solidFill>
                  <a:schemeClr val="dk1"/>
                </a:solidFill>
                <a:latin typeface="Verdana"/>
                <a:ea typeface="Verdana"/>
                <a:cs typeface="Verdana"/>
                <a:sym typeface="Verdana"/>
              </a:defRPr>
            </a:lvl6pPr>
            <a:lvl7pPr marL="3200400" marR="0" lvl="6" indent="0" algn="l" rtl="0">
              <a:lnSpc>
                <a:spcPct val="100000"/>
              </a:lnSpc>
              <a:spcBef>
                <a:spcPts val="0"/>
              </a:spcBef>
              <a:spcAft>
                <a:spcPts val="0"/>
              </a:spcAft>
              <a:buNone/>
              <a:defRPr sz="1800" b="0" i="0" u="none" strike="noStrike" cap="none">
                <a:solidFill>
                  <a:schemeClr val="dk1"/>
                </a:solidFill>
                <a:latin typeface="Verdana"/>
                <a:ea typeface="Verdana"/>
                <a:cs typeface="Verdana"/>
                <a:sym typeface="Verdana"/>
              </a:defRPr>
            </a:lvl7pPr>
            <a:lvl8pPr marL="4572000" marR="0" lvl="7" indent="0" algn="l" rtl="0">
              <a:lnSpc>
                <a:spcPct val="100000"/>
              </a:lnSpc>
              <a:spcBef>
                <a:spcPts val="0"/>
              </a:spcBef>
              <a:spcAft>
                <a:spcPts val="0"/>
              </a:spcAft>
              <a:buNone/>
              <a:defRPr sz="1800" b="0" i="0" u="none" strike="noStrike" cap="none">
                <a:solidFill>
                  <a:schemeClr val="dk1"/>
                </a:solidFill>
                <a:latin typeface="Verdana"/>
                <a:ea typeface="Verdana"/>
                <a:cs typeface="Verdana"/>
                <a:sym typeface="Verdana"/>
              </a:defRPr>
            </a:lvl8pPr>
            <a:lvl9pPr marL="6400800" marR="0" lvl="8" indent="0" algn="l" rtl="0">
              <a:lnSpc>
                <a:spcPct val="100000"/>
              </a:lnSpc>
              <a:spcBef>
                <a:spcPts val="0"/>
              </a:spcBef>
              <a:spcAft>
                <a:spcPts val="0"/>
              </a:spcAft>
              <a:buNone/>
              <a:defRPr sz="1800" b="0" i="0" u="none" strike="noStrike" cap="none">
                <a:solidFill>
                  <a:schemeClr val="dk1"/>
                </a:solidFill>
                <a:latin typeface="Verdana"/>
                <a:ea typeface="Verdana"/>
                <a:cs typeface="Verdana"/>
                <a:sym typeface="Verdana"/>
              </a:defRPr>
            </a:lvl9pPr>
          </a:lstStyle>
          <a:p>
            <a:endParaRPr lang="el-GR"/>
          </a:p>
        </p:txBody>
      </p:sp>
      <p:sp>
        <p:nvSpPr>
          <p:cNvPr id="86" name="Shape 86"/>
          <p:cNvSpPr txBox="1">
            <a:spLocks noGrp="1"/>
          </p:cNvSpPr>
          <p:nvPr>
            <p:ph type="sldNum" idx="12"/>
          </p:nvPr>
        </p:nvSpPr>
        <p:spPr>
          <a:xfrm>
            <a:off x="6553200" y="6356349"/>
            <a:ext cx="2133600" cy="365200"/>
          </a:xfrm>
          <a:prstGeom prst="rect">
            <a:avLst/>
          </a:prstGeom>
          <a:noFill/>
          <a:ln>
            <a:noFill/>
          </a:ln>
        </p:spPr>
        <p:txBody>
          <a:bodyPr lIns="91425" tIns="45700" rIns="91425" bIns="45700" anchor="ctr" anchorCtr="0">
            <a:noAutofit/>
          </a:bodyPr>
          <a:lstStyle/>
          <a:p>
            <a:fld id="{DACB7570-2B7F-4E50-B4F7-5505A2AA5138}" type="slidenum">
              <a:rPr lang="el-GR" smtClean="0"/>
              <a:t>‹#›</a:t>
            </a:fld>
            <a:endParaRPr lang="el-GR"/>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dk1"/>
        </a:solidFill>
        <a:effectLst/>
      </p:bgPr>
    </p:bg>
    <p:spTree>
      <p:nvGrpSpPr>
        <p:cNvPr id="1" name="Shape 19"/>
        <p:cNvGrpSpPr/>
        <p:nvPr/>
      </p:nvGrpSpPr>
      <p:grpSpPr>
        <a:xfrm>
          <a:off x="0" y="0"/>
          <a:ext cx="0" cy="0"/>
          <a:chOff x="0" y="0"/>
          <a:chExt cx="0" cy="0"/>
        </a:xfrm>
      </p:grpSpPr>
      <p:grpSp>
        <p:nvGrpSpPr>
          <p:cNvPr id="2" name="Shape 20"/>
          <p:cNvGrpSpPr/>
          <p:nvPr/>
        </p:nvGrpSpPr>
        <p:grpSpPr>
          <a:xfrm>
            <a:off x="6098379" y="5"/>
            <a:ext cx="3045625" cy="2707427"/>
            <a:chOff x="6098378" y="4"/>
            <a:chExt cx="3045625" cy="2030570"/>
          </a:xfrm>
        </p:grpSpPr>
        <p:sp>
          <p:nvSpPr>
            <p:cNvPr id="21" name="Shape 21"/>
            <p:cNvSpPr/>
            <p:nvPr/>
          </p:nvSpPr>
          <p:spPr>
            <a:xfrm>
              <a:off x="8128803" y="15"/>
              <a:ext cx="1015200" cy="10152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22" name="Shape 22"/>
            <p:cNvSpPr/>
            <p:nvPr/>
          </p:nvSpPr>
          <p:spPr>
            <a:xfrm flipH="1">
              <a:off x="7113463" y="4"/>
              <a:ext cx="1015200" cy="1015200"/>
            </a:xfrm>
            <a:prstGeom prst="rtTriangle">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23" name="Shape 23"/>
            <p:cNvSpPr/>
            <p:nvPr/>
          </p:nvSpPr>
          <p:spPr>
            <a:xfrm rot="10800000" flipH="1">
              <a:off x="7113588" y="106"/>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24" name="Shape 24"/>
            <p:cNvSpPr/>
            <p:nvPr/>
          </p:nvSpPr>
          <p:spPr>
            <a:xfrm rot="10800000">
              <a:off x="6098378" y="96"/>
              <a:ext cx="1015200" cy="1015200"/>
            </a:xfrm>
            <a:prstGeom prst="rtTriangle">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25" name="Shape 25"/>
            <p:cNvSpPr/>
            <p:nvPr/>
          </p:nvSpPr>
          <p:spPr>
            <a:xfrm rot="10800000">
              <a:off x="8128789" y="1015375"/>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grpSp>
      <p:sp>
        <p:nvSpPr>
          <p:cNvPr id="26" name="Shape 26"/>
          <p:cNvSpPr txBox="1">
            <a:spLocks noGrp="1"/>
          </p:cNvSpPr>
          <p:nvPr>
            <p:ph type="title"/>
          </p:nvPr>
        </p:nvSpPr>
        <p:spPr>
          <a:xfrm>
            <a:off x="598100" y="2869796"/>
            <a:ext cx="8222100" cy="1118400"/>
          </a:xfrm>
          <a:prstGeom prst="rect">
            <a:avLst/>
          </a:prstGeom>
        </p:spPr>
        <p:txBody>
          <a:bodyPr lIns="91425" tIns="91425" rIns="91425" bIns="91425" anchor="ctr" anchorCtr="0"/>
          <a:lstStyle>
            <a:lvl1pPr lvl="0">
              <a:spcBef>
                <a:spcPts val="0"/>
              </a:spcBef>
              <a:buClr>
                <a:schemeClr val="lt1"/>
              </a:buClr>
              <a:buSzPct val="100000"/>
              <a:defRPr sz="4200">
                <a:solidFill>
                  <a:schemeClr val="lt1"/>
                </a:solidFill>
              </a:defRPr>
            </a:lvl1pPr>
            <a:lvl2pPr lvl="1">
              <a:spcBef>
                <a:spcPts val="0"/>
              </a:spcBef>
              <a:buClr>
                <a:schemeClr val="lt1"/>
              </a:buClr>
              <a:buSzPct val="100000"/>
              <a:defRPr sz="4200">
                <a:solidFill>
                  <a:schemeClr val="lt1"/>
                </a:solidFill>
              </a:defRPr>
            </a:lvl2pPr>
            <a:lvl3pPr lvl="2">
              <a:spcBef>
                <a:spcPts val="0"/>
              </a:spcBef>
              <a:buClr>
                <a:schemeClr val="lt1"/>
              </a:buClr>
              <a:buSzPct val="100000"/>
              <a:defRPr sz="4200">
                <a:solidFill>
                  <a:schemeClr val="lt1"/>
                </a:solidFill>
              </a:defRPr>
            </a:lvl3pPr>
            <a:lvl4pPr lvl="3">
              <a:spcBef>
                <a:spcPts val="0"/>
              </a:spcBef>
              <a:buClr>
                <a:schemeClr val="lt1"/>
              </a:buClr>
              <a:buSzPct val="100000"/>
              <a:defRPr sz="4200">
                <a:solidFill>
                  <a:schemeClr val="lt1"/>
                </a:solidFill>
              </a:defRPr>
            </a:lvl4pPr>
            <a:lvl5pPr lvl="4">
              <a:spcBef>
                <a:spcPts val="0"/>
              </a:spcBef>
              <a:buClr>
                <a:schemeClr val="lt1"/>
              </a:buClr>
              <a:buSzPct val="100000"/>
              <a:defRPr sz="4200">
                <a:solidFill>
                  <a:schemeClr val="lt1"/>
                </a:solidFill>
              </a:defRPr>
            </a:lvl5pPr>
            <a:lvl6pPr lvl="5">
              <a:spcBef>
                <a:spcPts val="0"/>
              </a:spcBef>
              <a:buClr>
                <a:schemeClr val="lt1"/>
              </a:buClr>
              <a:buSzPct val="100000"/>
              <a:defRPr sz="4200">
                <a:solidFill>
                  <a:schemeClr val="lt1"/>
                </a:solidFill>
              </a:defRPr>
            </a:lvl6pPr>
            <a:lvl7pPr lvl="6">
              <a:spcBef>
                <a:spcPts val="0"/>
              </a:spcBef>
              <a:buClr>
                <a:schemeClr val="lt1"/>
              </a:buClr>
              <a:buSzPct val="100000"/>
              <a:defRPr sz="4200">
                <a:solidFill>
                  <a:schemeClr val="lt1"/>
                </a:solidFill>
              </a:defRPr>
            </a:lvl7pPr>
            <a:lvl8pPr lvl="7">
              <a:spcBef>
                <a:spcPts val="0"/>
              </a:spcBef>
              <a:buClr>
                <a:schemeClr val="lt1"/>
              </a:buClr>
              <a:buSzPct val="100000"/>
              <a:defRPr sz="4200">
                <a:solidFill>
                  <a:schemeClr val="lt1"/>
                </a:solidFill>
              </a:defRPr>
            </a:lvl8pPr>
            <a:lvl9pPr lvl="8">
              <a:spcBef>
                <a:spcPts val="0"/>
              </a:spcBef>
              <a:buClr>
                <a:schemeClr val="lt1"/>
              </a:buClr>
              <a:buSzPct val="100000"/>
              <a:defRPr sz="4200">
                <a:solidFill>
                  <a:schemeClr val="lt1"/>
                </a:solidFill>
              </a:defRPr>
            </a:lvl9pPr>
          </a:lstStyle>
          <a:p>
            <a:r>
              <a:rPr lang="el-GR" smtClean="0"/>
              <a:t>Kλικ για επεξεργασία του τίτλου</a:t>
            </a:r>
            <a:endParaRPr/>
          </a:p>
        </p:txBody>
      </p:sp>
      <p:sp>
        <p:nvSpPr>
          <p:cNvPr id="27" name="Shape 27"/>
          <p:cNvSpPr txBox="1">
            <a:spLocks noGrp="1"/>
          </p:cNvSpPr>
          <p:nvPr>
            <p:ph type="sldNum" idx="12"/>
          </p:nvPr>
        </p:nvSpPr>
        <p:spPr>
          <a:xfrm>
            <a:off x="8460431" y="6201587"/>
            <a:ext cx="548700" cy="524800"/>
          </a:xfrm>
          <a:prstGeom prst="rect">
            <a:avLst/>
          </a:prstGeom>
        </p:spPr>
        <p:txBody>
          <a:bodyPr lIns="91425" tIns="91425" rIns="91425" bIns="91425" anchor="ctr" anchorCtr="0">
            <a:noAutofit/>
          </a:bodyPr>
          <a:lstStyle/>
          <a:p>
            <a:fld id="{DACB7570-2B7F-4E50-B4F7-5505A2AA5138}" type="slidenum">
              <a:rPr lang="el-GR" smtClean="0"/>
              <a:t>‹#›</a:t>
            </a:fld>
            <a:endParaRPr lang="el-GR"/>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8"/>
        <p:cNvGrpSpPr/>
        <p:nvPr/>
      </p:nvGrpSpPr>
      <p:grpSpPr>
        <a:xfrm>
          <a:off x="0" y="0"/>
          <a:ext cx="0" cy="0"/>
          <a:chOff x="0" y="0"/>
          <a:chExt cx="0" cy="0"/>
        </a:xfrm>
      </p:grpSpPr>
      <p:grpSp>
        <p:nvGrpSpPr>
          <p:cNvPr id="2" name="Shape 29"/>
          <p:cNvGrpSpPr/>
          <p:nvPr/>
        </p:nvGrpSpPr>
        <p:grpSpPr>
          <a:xfrm>
            <a:off x="0" y="5204893"/>
            <a:ext cx="9144000" cy="1653233"/>
            <a:chOff x="0" y="3903669"/>
            <a:chExt cx="9144000" cy="1239925"/>
          </a:xfrm>
        </p:grpSpPr>
        <p:sp>
          <p:nvSpPr>
            <p:cNvPr id="30" name="Shape 30"/>
            <p:cNvSpPr/>
            <p:nvPr/>
          </p:nvSpPr>
          <p:spPr>
            <a:xfrm>
              <a:off x="8154895" y="3903669"/>
              <a:ext cx="989100" cy="9879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31" name="Shape 31"/>
            <p:cNvSpPr/>
            <p:nvPr/>
          </p:nvSpPr>
          <p:spPr>
            <a:xfrm flipH="1">
              <a:off x="6181162" y="3903669"/>
              <a:ext cx="989100" cy="9879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32" name="Shape 32"/>
            <p:cNvSpPr/>
            <p:nvPr/>
          </p:nvSpPr>
          <p:spPr>
            <a:xfrm>
              <a:off x="7170274" y="3903669"/>
              <a:ext cx="989100" cy="9879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33" name="Shape 33"/>
            <p:cNvSpPr/>
            <p:nvPr/>
          </p:nvSpPr>
          <p:spPr>
            <a:xfrm rot="10800000">
              <a:off x="8154757" y="3903682"/>
              <a:ext cx="989100" cy="987900"/>
            </a:xfrm>
            <a:prstGeom prst="rtTriangle">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34" name="Shape 34"/>
            <p:cNvSpPr/>
            <p:nvPr/>
          </p:nvSpPr>
          <p:spPr>
            <a:xfrm>
              <a:off x="0" y="4891594"/>
              <a:ext cx="9144000" cy="2520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grpSp>
      <p:sp>
        <p:nvSpPr>
          <p:cNvPr id="35" name="Shape 35"/>
          <p:cNvSpPr txBox="1">
            <a:spLocks noGrp="1"/>
          </p:cNvSpPr>
          <p:nvPr>
            <p:ph type="title"/>
          </p:nvPr>
        </p:nvSpPr>
        <p:spPr>
          <a:xfrm>
            <a:off x="311700" y="546667"/>
            <a:ext cx="8520600" cy="810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l-GR" smtClean="0"/>
              <a:t>Kλικ για επεξεργασία του τίτλου</a:t>
            </a:r>
            <a:endParaRPr/>
          </a:p>
        </p:txBody>
      </p:sp>
      <p:sp>
        <p:nvSpPr>
          <p:cNvPr id="36" name="Shape 36"/>
          <p:cNvSpPr txBox="1">
            <a:spLocks noGrp="1"/>
          </p:cNvSpPr>
          <p:nvPr>
            <p:ph type="body" idx="1"/>
          </p:nvPr>
        </p:nvSpPr>
        <p:spPr>
          <a:xfrm>
            <a:off x="311700" y="1639833"/>
            <a:ext cx="8520600" cy="44520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pPr lvl="0"/>
            <a:r>
              <a:rPr lang="el-GR" smtClean="0"/>
              <a:t>Kλικ για επεξεργασία των στυλ του υποδείγματος</a:t>
            </a:r>
          </a:p>
        </p:txBody>
      </p:sp>
      <p:sp>
        <p:nvSpPr>
          <p:cNvPr id="37" name="Shape 37"/>
          <p:cNvSpPr txBox="1">
            <a:spLocks noGrp="1"/>
          </p:cNvSpPr>
          <p:nvPr>
            <p:ph type="sldNum" idx="12"/>
          </p:nvPr>
        </p:nvSpPr>
        <p:spPr>
          <a:xfrm>
            <a:off x="8460431" y="6201587"/>
            <a:ext cx="548700" cy="524800"/>
          </a:xfrm>
          <a:prstGeom prst="rect">
            <a:avLst/>
          </a:prstGeom>
        </p:spPr>
        <p:txBody>
          <a:bodyPr lIns="91425" tIns="91425" rIns="91425" bIns="91425" anchor="ctr" anchorCtr="0">
            <a:noAutofit/>
          </a:bodyPr>
          <a:lstStyle/>
          <a:p>
            <a:fld id="{DACB7570-2B7F-4E50-B4F7-5505A2AA5138}" type="slidenum">
              <a:rPr lang="el-GR" smtClean="0"/>
              <a:t>‹#›</a:t>
            </a:fld>
            <a:endParaRPr lang="el-GR"/>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311700" y="546667"/>
            <a:ext cx="8520600" cy="810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l-GR" smtClean="0"/>
              <a:t>Kλικ για επεξεργασία του τίτλου</a:t>
            </a:r>
            <a:endParaRPr/>
          </a:p>
        </p:txBody>
      </p:sp>
      <p:sp>
        <p:nvSpPr>
          <p:cNvPr id="40" name="Shape 40"/>
          <p:cNvSpPr txBox="1">
            <a:spLocks noGrp="1"/>
          </p:cNvSpPr>
          <p:nvPr>
            <p:ph type="body" idx="1"/>
          </p:nvPr>
        </p:nvSpPr>
        <p:spPr>
          <a:xfrm>
            <a:off x="311700" y="1639967"/>
            <a:ext cx="3999900" cy="44520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pPr lvl="0"/>
            <a:r>
              <a:rPr lang="el-GR" smtClean="0"/>
              <a:t>Kλικ για επεξεργασία των στυλ του υποδείγματος</a:t>
            </a:r>
          </a:p>
        </p:txBody>
      </p:sp>
      <p:sp>
        <p:nvSpPr>
          <p:cNvPr id="41" name="Shape 41"/>
          <p:cNvSpPr txBox="1">
            <a:spLocks noGrp="1"/>
          </p:cNvSpPr>
          <p:nvPr>
            <p:ph type="body" idx="2"/>
          </p:nvPr>
        </p:nvSpPr>
        <p:spPr>
          <a:xfrm>
            <a:off x="4832400" y="1639967"/>
            <a:ext cx="3999900" cy="44520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pPr lvl="0"/>
            <a:r>
              <a:rPr lang="el-GR" smtClean="0"/>
              <a:t>Kλικ για επεξεργασία των στυλ του υποδείγματος</a:t>
            </a:r>
          </a:p>
        </p:txBody>
      </p:sp>
      <p:sp>
        <p:nvSpPr>
          <p:cNvPr id="42" name="Shape 42"/>
          <p:cNvSpPr txBox="1">
            <a:spLocks noGrp="1"/>
          </p:cNvSpPr>
          <p:nvPr>
            <p:ph type="sldNum" idx="12"/>
          </p:nvPr>
        </p:nvSpPr>
        <p:spPr>
          <a:xfrm>
            <a:off x="8460431" y="6201587"/>
            <a:ext cx="548700" cy="524800"/>
          </a:xfrm>
          <a:prstGeom prst="rect">
            <a:avLst/>
          </a:prstGeom>
        </p:spPr>
        <p:txBody>
          <a:bodyPr lIns="91425" tIns="91425" rIns="91425" bIns="91425" anchor="ctr" anchorCtr="0">
            <a:noAutofit/>
          </a:bodyPr>
          <a:lstStyle/>
          <a:p>
            <a:fld id="{DACB7570-2B7F-4E50-B4F7-5505A2AA5138}" type="slidenum">
              <a:rPr lang="el-GR" smtClean="0"/>
              <a:t>‹#›</a:t>
            </a:fld>
            <a:endParaRPr lang="el-GR"/>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311700" y="546667"/>
            <a:ext cx="8520600" cy="810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l-GR" smtClean="0"/>
              <a:t>Kλικ για επεξεργασία του τίτλου</a:t>
            </a:r>
            <a:endParaRPr/>
          </a:p>
        </p:txBody>
      </p:sp>
      <p:sp>
        <p:nvSpPr>
          <p:cNvPr id="45" name="Shape 45"/>
          <p:cNvSpPr txBox="1">
            <a:spLocks noGrp="1"/>
          </p:cNvSpPr>
          <p:nvPr>
            <p:ph type="sldNum" idx="12"/>
          </p:nvPr>
        </p:nvSpPr>
        <p:spPr>
          <a:xfrm>
            <a:off x="8460431" y="6201587"/>
            <a:ext cx="548700" cy="524800"/>
          </a:xfrm>
          <a:prstGeom prst="rect">
            <a:avLst/>
          </a:prstGeom>
        </p:spPr>
        <p:txBody>
          <a:bodyPr lIns="91425" tIns="91425" rIns="91425" bIns="91425" anchor="ctr" anchorCtr="0">
            <a:noAutofit/>
          </a:bodyPr>
          <a:lstStyle/>
          <a:p>
            <a:fld id="{DACB7570-2B7F-4E50-B4F7-5505A2AA5138}" type="slidenum">
              <a:rPr lang="el-GR" smtClean="0"/>
              <a:t>‹#›</a:t>
            </a:fld>
            <a:endParaRPr lang="el-GR"/>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311700" y="740800"/>
            <a:ext cx="2808000" cy="10076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r>
              <a:rPr lang="el-GR" smtClean="0"/>
              <a:t>Kλικ για επεξεργασία του τίτλου</a:t>
            </a:r>
            <a:endParaRPr/>
          </a:p>
        </p:txBody>
      </p:sp>
      <p:sp>
        <p:nvSpPr>
          <p:cNvPr id="48" name="Shape 48"/>
          <p:cNvSpPr txBox="1">
            <a:spLocks noGrp="1"/>
          </p:cNvSpPr>
          <p:nvPr>
            <p:ph type="body" idx="1"/>
          </p:nvPr>
        </p:nvSpPr>
        <p:spPr>
          <a:xfrm>
            <a:off x="311700" y="1954405"/>
            <a:ext cx="2808000" cy="41376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pPr lvl="0"/>
            <a:r>
              <a:rPr lang="el-GR" smtClean="0"/>
              <a:t>Kλικ για επεξεργασία των στυλ του υποδείγματος</a:t>
            </a:r>
          </a:p>
        </p:txBody>
      </p:sp>
      <p:sp>
        <p:nvSpPr>
          <p:cNvPr id="49" name="Shape 49"/>
          <p:cNvSpPr txBox="1">
            <a:spLocks noGrp="1"/>
          </p:cNvSpPr>
          <p:nvPr>
            <p:ph type="sldNum" idx="12"/>
          </p:nvPr>
        </p:nvSpPr>
        <p:spPr>
          <a:xfrm>
            <a:off x="8460431" y="6201587"/>
            <a:ext cx="548700" cy="524800"/>
          </a:xfrm>
          <a:prstGeom prst="rect">
            <a:avLst/>
          </a:prstGeom>
        </p:spPr>
        <p:txBody>
          <a:bodyPr lIns="91425" tIns="91425" rIns="91425" bIns="91425" anchor="ctr" anchorCtr="0">
            <a:noAutofit/>
          </a:bodyPr>
          <a:lstStyle/>
          <a:p>
            <a:fld id="{DACB7570-2B7F-4E50-B4F7-5505A2AA5138}" type="slidenum">
              <a:rPr lang="el-GR" smtClean="0"/>
              <a:t>‹#›</a:t>
            </a:fld>
            <a:endParaRPr lang="el-GR"/>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4"/>
        </a:solidFill>
        <a:effectLst/>
      </p:bgPr>
    </p:bg>
    <p:spTree>
      <p:nvGrpSpPr>
        <p:cNvPr id="1" name="Shape 50"/>
        <p:cNvGrpSpPr/>
        <p:nvPr/>
      </p:nvGrpSpPr>
      <p:grpSpPr>
        <a:xfrm>
          <a:off x="0" y="0"/>
          <a:ext cx="0" cy="0"/>
          <a:chOff x="0" y="0"/>
          <a:chExt cx="0" cy="0"/>
        </a:xfrm>
      </p:grpSpPr>
      <p:grpSp>
        <p:nvGrpSpPr>
          <p:cNvPr id="2" name="Shape 51"/>
          <p:cNvGrpSpPr/>
          <p:nvPr/>
        </p:nvGrpSpPr>
        <p:grpSpPr>
          <a:xfrm>
            <a:off x="6098379" y="5"/>
            <a:ext cx="3045625" cy="2707427"/>
            <a:chOff x="6098378" y="4"/>
            <a:chExt cx="3045625" cy="2030570"/>
          </a:xfrm>
        </p:grpSpPr>
        <p:sp>
          <p:nvSpPr>
            <p:cNvPr id="52" name="Shape 52"/>
            <p:cNvSpPr/>
            <p:nvPr/>
          </p:nvSpPr>
          <p:spPr>
            <a:xfrm>
              <a:off x="8128803" y="15"/>
              <a:ext cx="1015200" cy="10152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53" name="Shape 53"/>
            <p:cNvSpPr/>
            <p:nvPr/>
          </p:nvSpPr>
          <p:spPr>
            <a:xfrm flipH="1">
              <a:off x="7113463" y="4"/>
              <a:ext cx="1015200" cy="10152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54" name="Shape 54"/>
            <p:cNvSpPr/>
            <p:nvPr/>
          </p:nvSpPr>
          <p:spPr>
            <a:xfrm rot="10800000" flipH="1">
              <a:off x="7113588" y="106"/>
              <a:ext cx="1015200" cy="1015200"/>
            </a:xfrm>
            <a:prstGeom prst="rtTriangle">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55" name="Shape 55"/>
            <p:cNvSpPr/>
            <p:nvPr/>
          </p:nvSpPr>
          <p:spPr>
            <a:xfrm rot="10800000">
              <a:off x="6098378" y="96"/>
              <a:ext cx="1015200" cy="10152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56" name="Shape 56"/>
            <p:cNvSpPr/>
            <p:nvPr/>
          </p:nvSpPr>
          <p:spPr>
            <a:xfrm rot="10800000">
              <a:off x="8128789" y="1015375"/>
              <a:ext cx="1015200" cy="10152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grpSp>
      <p:sp>
        <p:nvSpPr>
          <p:cNvPr id="57" name="Shape 57"/>
          <p:cNvSpPr txBox="1">
            <a:spLocks noGrp="1"/>
          </p:cNvSpPr>
          <p:nvPr>
            <p:ph type="title"/>
          </p:nvPr>
        </p:nvSpPr>
        <p:spPr>
          <a:xfrm>
            <a:off x="490250" y="701800"/>
            <a:ext cx="5618700" cy="5454400"/>
          </a:xfrm>
          <a:prstGeom prst="rect">
            <a:avLst/>
          </a:prstGeom>
        </p:spPr>
        <p:txBody>
          <a:bodyPr lIns="91425" tIns="91425" rIns="91425" bIns="91425" anchor="ctr" anchorCtr="0"/>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a:r>
              <a:rPr lang="el-GR" smtClean="0"/>
              <a:t>Kλικ για επεξεργασία του τίτλου</a:t>
            </a:r>
            <a:endParaRPr/>
          </a:p>
        </p:txBody>
      </p:sp>
      <p:sp>
        <p:nvSpPr>
          <p:cNvPr id="58" name="Shape 58"/>
          <p:cNvSpPr txBox="1">
            <a:spLocks noGrp="1"/>
          </p:cNvSpPr>
          <p:nvPr>
            <p:ph type="sldNum" idx="12"/>
          </p:nvPr>
        </p:nvSpPr>
        <p:spPr>
          <a:xfrm>
            <a:off x="8460431" y="6201587"/>
            <a:ext cx="548700" cy="524800"/>
          </a:xfrm>
          <a:prstGeom prst="rect">
            <a:avLst/>
          </a:prstGeom>
        </p:spPr>
        <p:txBody>
          <a:bodyPr lIns="91425" tIns="91425" rIns="91425" bIns="91425" anchor="ctr" anchorCtr="0">
            <a:noAutofit/>
          </a:bodyPr>
          <a:lstStyle/>
          <a:p>
            <a:fld id="{DACB7570-2B7F-4E50-B4F7-5505A2AA5138}" type="slidenum">
              <a:rPr lang="el-GR" smtClean="0"/>
              <a:t>‹#›</a:t>
            </a:fld>
            <a:endParaRPr lang="el-GR"/>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59"/>
        <p:cNvGrpSpPr/>
        <p:nvPr/>
      </p:nvGrpSpPr>
      <p:grpSpPr>
        <a:xfrm>
          <a:off x="0" y="0"/>
          <a:ext cx="0" cy="0"/>
          <a:chOff x="0" y="0"/>
          <a:chExt cx="0" cy="0"/>
        </a:xfrm>
      </p:grpSpPr>
      <p:sp>
        <p:nvSpPr>
          <p:cNvPr id="60" name="Shape 60"/>
          <p:cNvSpPr/>
          <p:nvPr/>
        </p:nvSpPr>
        <p:spPr>
          <a:xfrm>
            <a:off x="4572000" y="-233"/>
            <a:ext cx="4572000" cy="68580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61" name="Shape 61"/>
          <p:cNvCxnSpPr/>
          <p:nvPr/>
        </p:nvCxnSpPr>
        <p:spPr>
          <a:xfrm>
            <a:off x="5029675" y="5994000"/>
            <a:ext cx="468300" cy="0"/>
          </a:xfrm>
          <a:prstGeom prst="straightConnector1">
            <a:avLst/>
          </a:prstGeom>
          <a:noFill/>
          <a:ln w="19050" cap="flat" cmpd="sng">
            <a:solidFill>
              <a:schemeClr val="lt1"/>
            </a:solidFill>
            <a:prstDash val="solid"/>
            <a:round/>
            <a:headEnd type="none" w="med" len="med"/>
            <a:tailEnd type="none" w="med" len="med"/>
          </a:ln>
        </p:spPr>
      </p:cxnSp>
      <p:sp>
        <p:nvSpPr>
          <p:cNvPr id="62" name="Shape 62"/>
          <p:cNvSpPr txBox="1">
            <a:spLocks noGrp="1"/>
          </p:cNvSpPr>
          <p:nvPr>
            <p:ph type="title"/>
          </p:nvPr>
        </p:nvSpPr>
        <p:spPr>
          <a:xfrm>
            <a:off x="265500" y="1534800"/>
            <a:ext cx="4045200" cy="20860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r>
              <a:rPr lang="el-GR" smtClean="0"/>
              <a:t>Kλικ για επεξεργασία του τίτλου</a:t>
            </a:r>
            <a:endParaRPr/>
          </a:p>
        </p:txBody>
      </p:sp>
      <p:sp>
        <p:nvSpPr>
          <p:cNvPr id="63" name="Shape 63"/>
          <p:cNvSpPr txBox="1">
            <a:spLocks noGrp="1"/>
          </p:cNvSpPr>
          <p:nvPr>
            <p:ph type="subTitle" idx="1"/>
          </p:nvPr>
        </p:nvSpPr>
        <p:spPr>
          <a:xfrm>
            <a:off x="265500" y="3692001"/>
            <a:ext cx="4045200" cy="16924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r>
              <a:rPr lang="el-GR" smtClean="0"/>
              <a:t>Κάντε κλικ για να επεξεργαστείτε τον υπότιτλο του υποδείγματος</a:t>
            </a:r>
            <a:endParaRPr/>
          </a:p>
        </p:txBody>
      </p:sp>
      <p:sp>
        <p:nvSpPr>
          <p:cNvPr id="64" name="Shape 64"/>
          <p:cNvSpPr txBox="1">
            <a:spLocks noGrp="1"/>
          </p:cNvSpPr>
          <p:nvPr>
            <p:ph type="body" idx="2"/>
          </p:nvPr>
        </p:nvSpPr>
        <p:spPr>
          <a:xfrm>
            <a:off x="4939500" y="965600"/>
            <a:ext cx="3837000" cy="49268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pPr lvl="0"/>
            <a:r>
              <a:rPr lang="el-GR" smtClean="0"/>
              <a:t>Kλικ για επεξεργασία των στυλ του υποδείγματος</a:t>
            </a:r>
          </a:p>
        </p:txBody>
      </p:sp>
      <p:sp>
        <p:nvSpPr>
          <p:cNvPr id="65" name="Shape 65"/>
          <p:cNvSpPr txBox="1">
            <a:spLocks noGrp="1"/>
          </p:cNvSpPr>
          <p:nvPr>
            <p:ph type="sldNum" idx="12"/>
          </p:nvPr>
        </p:nvSpPr>
        <p:spPr>
          <a:xfrm>
            <a:off x="8460431" y="6201587"/>
            <a:ext cx="548700" cy="524800"/>
          </a:xfrm>
          <a:prstGeom prst="rect">
            <a:avLst/>
          </a:prstGeom>
        </p:spPr>
        <p:txBody>
          <a:bodyPr lIns="91425" tIns="91425" rIns="91425" bIns="91425" anchor="ctr" anchorCtr="0">
            <a:noAutofit/>
          </a:bodyPr>
          <a:lstStyle/>
          <a:p>
            <a:fld id="{DACB7570-2B7F-4E50-B4F7-5505A2AA5138}" type="slidenum">
              <a:rPr lang="el-GR" smtClean="0"/>
              <a:t>‹#›</a:t>
            </a:fld>
            <a:endParaRPr lang="el-GR"/>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66"/>
        <p:cNvGrpSpPr/>
        <p:nvPr/>
      </p:nvGrpSpPr>
      <p:grpSpPr>
        <a:xfrm>
          <a:off x="0" y="0"/>
          <a:ext cx="0" cy="0"/>
          <a:chOff x="0" y="0"/>
          <a:chExt cx="0" cy="0"/>
        </a:xfrm>
      </p:grpSpPr>
      <p:sp>
        <p:nvSpPr>
          <p:cNvPr id="67" name="Shape 67"/>
          <p:cNvSpPr txBox="1">
            <a:spLocks noGrp="1"/>
          </p:cNvSpPr>
          <p:nvPr>
            <p:ph type="body" idx="1"/>
          </p:nvPr>
        </p:nvSpPr>
        <p:spPr>
          <a:xfrm>
            <a:off x="319500" y="5640767"/>
            <a:ext cx="5998800" cy="7984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pPr lvl="0"/>
            <a:r>
              <a:rPr lang="el-GR" smtClean="0"/>
              <a:t>Kλικ για επεξεργασία των στυλ του υποδείγματος</a:t>
            </a:r>
          </a:p>
        </p:txBody>
      </p:sp>
      <p:sp>
        <p:nvSpPr>
          <p:cNvPr id="68" name="Shape 68"/>
          <p:cNvSpPr txBox="1">
            <a:spLocks noGrp="1"/>
          </p:cNvSpPr>
          <p:nvPr>
            <p:ph type="sldNum" idx="12"/>
          </p:nvPr>
        </p:nvSpPr>
        <p:spPr>
          <a:xfrm>
            <a:off x="8460431" y="6201587"/>
            <a:ext cx="548700" cy="524800"/>
          </a:xfrm>
          <a:prstGeom prst="rect">
            <a:avLst/>
          </a:prstGeom>
        </p:spPr>
        <p:txBody>
          <a:bodyPr lIns="91425" tIns="91425" rIns="91425" bIns="91425" anchor="ctr" anchorCtr="0">
            <a:noAutofit/>
          </a:bodyPr>
          <a:lstStyle/>
          <a:p>
            <a:fld id="{DACB7570-2B7F-4E50-B4F7-5505A2AA5138}" type="slidenum">
              <a:rPr lang="el-GR" smtClean="0"/>
              <a:t>‹#›</a:t>
            </a:fld>
            <a:endParaRPr lang="el-G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546667"/>
            <a:ext cx="8520600" cy="810400"/>
          </a:xfrm>
          <a:prstGeom prst="rect">
            <a:avLst/>
          </a:prstGeom>
          <a:noFill/>
          <a:ln>
            <a:noFill/>
          </a:ln>
        </p:spPr>
        <p:txBody>
          <a:bodyPr lIns="91425" tIns="91425" rIns="91425" bIns="91425" anchor="t" anchorCtr="0"/>
          <a:lstStyle>
            <a:lvl1pPr lvl="0">
              <a:spcBef>
                <a:spcPts val="0"/>
              </a:spcBef>
              <a:buClr>
                <a:schemeClr val="dk1"/>
              </a:buClr>
              <a:buSzPct val="100000"/>
              <a:buFont typeface="Roboto"/>
              <a:buNone/>
              <a:defRPr sz="3000">
                <a:solidFill>
                  <a:schemeClr val="dk1"/>
                </a:solidFill>
                <a:latin typeface="Roboto"/>
                <a:ea typeface="Roboto"/>
                <a:cs typeface="Roboto"/>
                <a:sym typeface="Roboto"/>
              </a:defRPr>
            </a:lvl1pPr>
            <a:lvl2pPr lvl="1">
              <a:spcBef>
                <a:spcPts val="0"/>
              </a:spcBef>
              <a:buClr>
                <a:schemeClr val="dk1"/>
              </a:buClr>
              <a:buSzPct val="100000"/>
              <a:buFont typeface="Roboto"/>
              <a:buNone/>
              <a:defRPr sz="3000">
                <a:solidFill>
                  <a:schemeClr val="dk1"/>
                </a:solidFill>
                <a:latin typeface="Roboto"/>
                <a:ea typeface="Roboto"/>
                <a:cs typeface="Roboto"/>
                <a:sym typeface="Roboto"/>
              </a:defRPr>
            </a:lvl2pPr>
            <a:lvl3pPr lvl="2">
              <a:spcBef>
                <a:spcPts val="0"/>
              </a:spcBef>
              <a:buClr>
                <a:schemeClr val="dk1"/>
              </a:buClr>
              <a:buSzPct val="100000"/>
              <a:buFont typeface="Roboto"/>
              <a:buNone/>
              <a:defRPr sz="3000">
                <a:solidFill>
                  <a:schemeClr val="dk1"/>
                </a:solidFill>
                <a:latin typeface="Roboto"/>
                <a:ea typeface="Roboto"/>
                <a:cs typeface="Roboto"/>
                <a:sym typeface="Roboto"/>
              </a:defRPr>
            </a:lvl3pPr>
            <a:lvl4pPr lvl="3">
              <a:spcBef>
                <a:spcPts val="0"/>
              </a:spcBef>
              <a:buClr>
                <a:schemeClr val="dk1"/>
              </a:buClr>
              <a:buSzPct val="100000"/>
              <a:buFont typeface="Roboto"/>
              <a:buNone/>
              <a:defRPr sz="3000">
                <a:solidFill>
                  <a:schemeClr val="dk1"/>
                </a:solidFill>
                <a:latin typeface="Roboto"/>
                <a:ea typeface="Roboto"/>
                <a:cs typeface="Roboto"/>
                <a:sym typeface="Roboto"/>
              </a:defRPr>
            </a:lvl4pPr>
            <a:lvl5pPr lvl="4">
              <a:spcBef>
                <a:spcPts val="0"/>
              </a:spcBef>
              <a:buClr>
                <a:schemeClr val="dk1"/>
              </a:buClr>
              <a:buSzPct val="100000"/>
              <a:buFont typeface="Roboto"/>
              <a:buNone/>
              <a:defRPr sz="3000">
                <a:solidFill>
                  <a:schemeClr val="dk1"/>
                </a:solidFill>
                <a:latin typeface="Roboto"/>
                <a:ea typeface="Roboto"/>
                <a:cs typeface="Roboto"/>
                <a:sym typeface="Roboto"/>
              </a:defRPr>
            </a:lvl5pPr>
            <a:lvl6pPr lvl="5">
              <a:spcBef>
                <a:spcPts val="0"/>
              </a:spcBef>
              <a:buClr>
                <a:schemeClr val="dk1"/>
              </a:buClr>
              <a:buSzPct val="100000"/>
              <a:buFont typeface="Roboto"/>
              <a:buNone/>
              <a:defRPr sz="3000">
                <a:solidFill>
                  <a:schemeClr val="dk1"/>
                </a:solidFill>
                <a:latin typeface="Roboto"/>
                <a:ea typeface="Roboto"/>
                <a:cs typeface="Roboto"/>
                <a:sym typeface="Roboto"/>
              </a:defRPr>
            </a:lvl6pPr>
            <a:lvl7pPr lvl="6">
              <a:spcBef>
                <a:spcPts val="0"/>
              </a:spcBef>
              <a:buClr>
                <a:schemeClr val="dk1"/>
              </a:buClr>
              <a:buSzPct val="100000"/>
              <a:buFont typeface="Roboto"/>
              <a:buNone/>
              <a:defRPr sz="3000">
                <a:solidFill>
                  <a:schemeClr val="dk1"/>
                </a:solidFill>
                <a:latin typeface="Roboto"/>
                <a:ea typeface="Roboto"/>
                <a:cs typeface="Roboto"/>
                <a:sym typeface="Roboto"/>
              </a:defRPr>
            </a:lvl7pPr>
            <a:lvl8pPr lvl="7">
              <a:spcBef>
                <a:spcPts val="0"/>
              </a:spcBef>
              <a:buClr>
                <a:schemeClr val="dk1"/>
              </a:buClr>
              <a:buSzPct val="100000"/>
              <a:buFont typeface="Roboto"/>
              <a:buNone/>
              <a:defRPr sz="3000">
                <a:solidFill>
                  <a:schemeClr val="dk1"/>
                </a:solidFill>
                <a:latin typeface="Roboto"/>
                <a:ea typeface="Roboto"/>
                <a:cs typeface="Roboto"/>
                <a:sym typeface="Roboto"/>
              </a:defRPr>
            </a:lvl8pPr>
            <a:lvl9pPr lvl="8">
              <a:spcBef>
                <a:spcPts val="0"/>
              </a:spcBef>
              <a:buClr>
                <a:schemeClr val="dk1"/>
              </a:buClr>
              <a:buSzPct val="100000"/>
              <a:buFont typeface="Roboto"/>
              <a:buNone/>
              <a:defRPr sz="3000">
                <a:solidFill>
                  <a:schemeClr val="dk1"/>
                </a:solidFill>
                <a:latin typeface="Roboto"/>
                <a:ea typeface="Roboto"/>
                <a:cs typeface="Roboto"/>
                <a:sym typeface="Roboto"/>
              </a:defRPr>
            </a:lvl9pPr>
          </a:lstStyle>
          <a:p>
            <a:endParaRPr/>
          </a:p>
        </p:txBody>
      </p:sp>
      <p:sp>
        <p:nvSpPr>
          <p:cNvPr id="7" name="Shape 7"/>
          <p:cNvSpPr txBox="1">
            <a:spLocks noGrp="1"/>
          </p:cNvSpPr>
          <p:nvPr>
            <p:ph type="body" idx="1"/>
          </p:nvPr>
        </p:nvSpPr>
        <p:spPr>
          <a:xfrm>
            <a:off x="311700" y="1639833"/>
            <a:ext cx="8520600" cy="44520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Roboto"/>
              <a:defRPr sz="1800">
                <a:solidFill>
                  <a:schemeClr val="dk2"/>
                </a:solidFill>
                <a:latin typeface="Roboto"/>
                <a:ea typeface="Roboto"/>
                <a:cs typeface="Roboto"/>
                <a:sym typeface="Roboto"/>
              </a:defRPr>
            </a:lvl1pPr>
            <a:lvl2pPr lvl="1">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2pPr>
            <a:lvl3pPr lvl="2">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3pPr>
            <a:lvl4pPr lvl="3">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4pPr>
            <a:lvl5pPr lvl="4">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5pPr>
            <a:lvl6pPr lvl="5">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6pPr>
            <a:lvl7pPr lvl="6">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7pPr>
            <a:lvl8pPr lvl="7">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8pPr>
            <a:lvl9pPr lvl="8">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9pPr>
          </a:lstStyle>
          <a:p>
            <a:endParaRPr/>
          </a:p>
        </p:txBody>
      </p:sp>
      <p:sp>
        <p:nvSpPr>
          <p:cNvPr id="8" name="Shape 8"/>
          <p:cNvSpPr txBox="1">
            <a:spLocks noGrp="1"/>
          </p:cNvSpPr>
          <p:nvPr>
            <p:ph type="sldNum" idx="12"/>
          </p:nvPr>
        </p:nvSpPr>
        <p:spPr>
          <a:xfrm>
            <a:off x="8460431" y="6201587"/>
            <a:ext cx="548700" cy="524800"/>
          </a:xfrm>
          <a:prstGeom prst="rect">
            <a:avLst/>
          </a:prstGeom>
          <a:noFill/>
          <a:ln>
            <a:noFill/>
          </a:ln>
        </p:spPr>
        <p:txBody>
          <a:bodyPr lIns="91425" tIns="91425" rIns="91425" bIns="91425" anchor="ctr" anchorCtr="0">
            <a:noAutofit/>
          </a:bodyPr>
          <a:lstStyle/>
          <a:p>
            <a:fld id="{DACB7570-2B7F-4E50-B4F7-5505A2AA5138}" type="slidenum">
              <a:rPr lang="el-GR" smtClean="0"/>
              <a:t>‹#›</a:t>
            </a:fld>
            <a:endParaRPr lang="el-G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fade thruBlk="1"/>
  </p:transition>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3" Type="http://schemas.openxmlformats.org/officeDocument/2006/relationships/slide" Target="slide4.xml"/><Relationship Id="rId7" Type="http://schemas.openxmlformats.org/officeDocument/2006/relationships/slide" Target="slide8.xml"/><Relationship Id="rId2" Type="http://schemas.openxmlformats.org/officeDocument/2006/relationships/slide" Target="slide3.xml"/><Relationship Id="rId1" Type="http://schemas.openxmlformats.org/officeDocument/2006/relationships/slideLayout" Target="../slideLayouts/slideLayout7.xml"/><Relationship Id="rId6" Type="http://schemas.openxmlformats.org/officeDocument/2006/relationships/slide" Target="slide7.xml"/><Relationship Id="rId5" Type="http://schemas.openxmlformats.org/officeDocument/2006/relationships/slide" Target="slide6.xml"/><Relationship Id="rId4" Type="http://schemas.openxmlformats.org/officeDocument/2006/relationships/slide" Target="slide5.xml"/><Relationship Id="rId9" Type="http://schemas.openxmlformats.org/officeDocument/2006/relationships/slide" Target="slide10.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hyperlink" Target="http://www.impantokratoros.gr/osiomartys-damianos.el.aspx" TargetMode="External"/><Relationship Id="rId2" Type="http://schemas.openxmlformats.org/officeDocument/2006/relationships/hyperlink" Target="http://www.saint.gr/3701/saint.aspx" TargetMode="Externa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www.apostoliki-diakonia.gr/gr_main/eortologio/eortologio.asp?file=feb/14.htm" TargetMode="External"/><Relationship Id="rId2" Type="http://schemas.openxmlformats.org/officeDocument/2006/relationships/hyperlink" Target="http://www.impantokratoros.gr/osiomartys-damianos.el.aspx" TargetMode="External"/><Relationship Id="rId1" Type="http://schemas.openxmlformats.org/officeDocument/2006/relationships/slideLayout" Target="../slideLayouts/slideLayout12.xml"/><Relationship Id="rId5" Type="http://schemas.openxmlformats.org/officeDocument/2006/relationships/hyperlink" Target="http://www.larissanet.gr/2015/02/13/o-osiomartyras-damianos-o-neos/" TargetMode="External"/><Relationship Id="rId4" Type="http://schemas.openxmlformats.org/officeDocument/2006/relationships/hyperlink" Target="http://www.saint.gr/3701/saint.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27720" y="2348880"/>
            <a:ext cx="7488560" cy="1062037"/>
          </a:xfrm>
        </p:spPr>
        <p:txBody>
          <a:bodyPr/>
          <a:lstStyle/>
          <a:p>
            <a:pPr algn="ctr"/>
            <a:r>
              <a:rPr lang="el-GR" dirty="0" smtClean="0">
                <a:latin typeface="Book Antiqua" pitchFamily="18" charset="0"/>
              </a:rPr>
              <a:t>Ο </a:t>
            </a:r>
            <a:r>
              <a:rPr lang="el-GR" dirty="0" err="1" smtClean="0">
                <a:latin typeface="Book Antiqua" pitchFamily="18" charset="0"/>
              </a:rPr>
              <a:t>Οσσιομάρτυρας</a:t>
            </a:r>
            <a:r>
              <a:rPr lang="el-GR" dirty="0" smtClean="0">
                <a:latin typeface="Book Antiqua" pitchFamily="18" charset="0"/>
              </a:rPr>
              <a:t> Δαμιανός</a:t>
            </a:r>
            <a:endParaRPr lang="el-GR" dirty="0">
              <a:latin typeface="Book Antiqua" pitchFamily="18" charset="0"/>
            </a:endParaRPr>
          </a:p>
        </p:txBody>
      </p:sp>
      <p:sp>
        <p:nvSpPr>
          <p:cNvPr id="3" name="2 - Υπότιτλος"/>
          <p:cNvSpPr>
            <a:spLocks noGrp="1"/>
          </p:cNvSpPr>
          <p:nvPr>
            <p:ph type="subTitle" idx="1"/>
          </p:nvPr>
        </p:nvSpPr>
        <p:spPr>
          <a:xfrm>
            <a:off x="1331640" y="3284984"/>
            <a:ext cx="6400800" cy="1752600"/>
          </a:xfrm>
        </p:spPr>
        <p:txBody>
          <a:bodyPr>
            <a:normAutofit/>
          </a:bodyPr>
          <a:lstStyle/>
          <a:p>
            <a:pPr algn="ctr"/>
            <a:r>
              <a:rPr lang="el-GR" sz="1800" dirty="0" smtClean="0">
                <a:latin typeface="Book Antiqua" pitchFamily="18" charset="0"/>
              </a:rPr>
              <a:t>Μία εργασία για το μάθημα των Θρησκευτικών</a:t>
            </a:r>
          </a:p>
          <a:p>
            <a:pPr algn="ctr"/>
            <a:endParaRPr lang="el-GR" sz="1800" dirty="0">
              <a:latin typeface="Book Antiqua" pitchFamily="18" charset="0"/>
            </a:endParaRPr>
          </a:p>
          <a:p>
            <a:pPr algn="ctr"/>
            <a:r>
              <a:rPr lang="el-GR" sz="1800" dirty="0" smtClean="0">
                <a:latin typeface="Book Antiqua" pitchFamily="18" charset="0"/>
              </a:rPr>
              <a:t>Άννα Δριμή (Β1)</a:t>
            </a:r>
          </a:p>
          <a:p>
            <a:pPr algn="ctr"/>
            <a:r>
              <a:rPr lang="el-GR" sz="1800" dirty="0" smtClean="0">
                <a:latin typeface="Book Antiqua" pitchFamily="18" charset="0"/>
              </a:rPr>
              <a:t>Υπεύθυνος Καθηγητής</a:t>
            </a:r>
            <a:r>
              <a:rPr lang="en-US" sz="1800" dirty="0" smtClean="0">
                <a:latin typeface="Book Antiqua" pitchFamily="18" charset="0"/>
              </a:rPr>
              <a:t>: </a:t>
            </a:r>
            <a:r>
              <a:rPr lang="el-GR" sz="1800" dirty="0" smtClean="0">
                <a:latin typeface="Book Antiqua" pitchFamily="18" charset="0"/>
              </a:rPr>
              <a:t>Γ. Καπετανάκης</a:t>
            </a:r>
            <a:endParaRPr lang="el-GR" sz="1800" dirty="0">
              <a:latin typeface="Book Antiqua" pitchFamily="18" charset="0"/>
            </a:endParaRPr>
          </a:p>
        </p:txBody>
      </p:sp>
    </p:spTree>
  </p:cSld>
  <p:clrMapOvr>
    <a:masterClrMapping/>
  </p:clrMapOvr>
  <p:transition>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1762650" y="5157192"/>
            <a:ext cx="5618700" cy="999008"/>
          </a:xfrm>
        </p:spPr>
        <p:txBody>
          <a:bodyPr/>
          <a:lstStyle/>
          <a:p>
            <a:pPr algn="ctr"/>
            <a:r>
              <a:rPr lang="el-GR" dirty="0" smtClean="0">
                <a:latin typeface="Book Antiqua" pitchFamily="18" charset="0"/>
              </a:rPr>
              <a:t>Τέλος</a:t>
            </a:r>
            <a:br>
              <a:rPr lang="el-GR" dirty="0" smtClean="0">
                <a:latin typeface="Book Antiqua" pitchFamily="18" charset="0"/>
              </a:rPr>
            </a:br>
            <a:r>
              <a:rPr lang="el-GR" sz="2800" dirty="0" smtClean="0">
                <a:latin typeface="Book Antiqua" pitchFamily="18" charset="0"/>
              </a:rPr>
              <a:t>Ευχαριστώ για τον χρόνο σας</a:t>
            </a:r>
            <a:endParaRPr lang="el-GR" dirty="0">
              <a:latin typeface="Book Antiqua" pitchFamily="18" charset="0"/>
            </a:endParaRPr>
          </a:p>
        </p:txBody>
      </p:sp>
      <p:pic>
        <p:nvPicPr>
          <p:cNvPr id="15362" name="Picture 2" descr="Αποτέλεσμα εικόνας για The end picture"/>
          <p:cNvPicPr>
            <a:picLocks noChangeAspect="1" noChangeArrowheads="1"/>
          </p:cNvPicPr>
          <p:nvPr/>
        </p:nvPicPr>
        <p:blipFill>
          <a:blip r:embed="rId2" cstate="print"/>
          <a:srcRect/>
          <a:stretch>
            <a:fillRect/>
          </a:stretch>
        </p:blipFill>
        <p:spPr bwMode="auto">
          <a:xfrm>
            <a:off x="1975712" y="1968588"/>
            <a:ext cx="5192577" cy="2920824"/>
          </a:xfrm>
          <a:prstGeom prst="rect">
            <a:avLst/>
          </a:prstGeom>
          <a:noFill/>
        </p:spPr>
      </p:pic>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Τίτλος"/>
          <p:cNvSpPr>
            <a:spLocks noGrp="1"/>
          </p:cNvSpPr>
          <p:nvPr>
            <p:ph type="title"/>
          </p:nvPr>
        </p:nvSpPr>
        <p:spPr>
          <a:xfrm>
            <a:off x="1762650" y="404664"/>
            <a:ext cx="5618700" cy="710976"/>
          </a:xfrm>
        </p:spPr>
        <p:txBody>
          <a:bodyPr/>
          <a:lstStyle/>
          <a:p>
            <a:pPr algn="ctr"/>
            <a:r>
              <a:rPr lang="el-GR" sz="4400" dirty="0" smtClean="0">
                <a:latin typeface="Book Antiqua" pitchFamily="18" charset="0"/>
              </a:rPr>
              <a:t>Περιεχόμενα</a:t>
            </a:r>
            <a:endParaRPr lang="el-GR" sz="4400" dirty="0">
              <a:latin typeface="Book Antiqua" pitchFamily="18" charset="0"/>
            </a:endParaRPr>
          </a:p>
        </p:txBody>
      </p:sp>
      <p:sp>
        <p:nvSpPr>
          <p:cNvPr id="11" name="10 - Ορθογώνιο"/>
          <p:cNvSpPr/>
          <p:nvPr/>
        </p:nvSpPr>
        <p:spPr>
          <a:xfrm>
            <a:off x="1115616" y="1556792"/>
            <a:ext cx="6840760" cy="460851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10" name="9 - TextBox"/>
          <p:cNvSpPr txBox="1"/>
          <p:nvPr/>
        </p:nvSpPr>
        <p:spPr>
          <a:xfrm>
            <a:off x="1367644" y="2274838"/>
            <a:ext cx="6408712" cy="2308324"/>
          </a:xfrm>
          <a:prstGeom prst="rect">
            <a:avLst/>
          </a:prstGeom>
          <a:solidFill>
            <a:schemeClr val="bg1"/>
          </a:solidFill>
          <a:ln>
            <a:noFill/>
          </a:ln>
        </p:spPr>
        <p:style>
          <a:lnRef idx="2">
            <a:schemeClr val="accent3"/>
          </a:lnRef>
          <a:fillRef idx="1">
            <a:schemeClr val="lt1"/>
          </a:fillRef>
          <a:effectRef idx="0">
            <a:schemeClr val="accent3"/>
          </a:effectRef>
          <a:fontRef idx="minor">
            <a:schemeClr val="dk1"/>
          </a:fontRef>
        </p:style>
        <p:txBody>
          <a:bodyPr wrap="square" rtlCol="0">
            <a:spAutoFit/>
          </a:bodyPr>
          <a:lstStyle/>
          <a:p>
            <a:pPr>
              <a:buFont typeface="Wingdings" pitchFamily="2" charset="2"/>
              <a:buChar char="ü"/>
            </a:pPr>
            <a:r>
              <a:rPr lang="en-US" dirty="0" smtClean="0">
                <a:latin typeface="Segoe Script" pitchFamily="66" charset="0"/>
              </a:rPr>
              <a:t> </a:t>
            </a:r>
            <a:r>
              <a:rPr lang="el-GR" dirty="0" smtClean="0">
                <a:latin typeface="Segoe Script" pitchFamily="66" charset="0"/>
                <a:hlinkClick r:id="rId2" action="ppaction://hlinksldjump"/>
              </a:rPr>
              <a:t>Γενικές Πληροφορίες για την ζωή του</a:t>
            </a:r>
            <a:endParaRPr lang="el-GR" dirty="0" smtClean="0">
              <a:latin typeface="Segoe Script" pitchFamily="66" charset="0"/>
            </a:endParaRPr>
          </a:p>
          <a:p>
            <a:pPr>
              <a:buFont typeface="Wingdings" pitchFamily="2" charset="2"/>
              <a:buChar char="ü"/>
            </a:pPr>
            <a:r>
              <a:rPr lang="el-GR" dirty="0">
                <a:latin typeface="Segoe Script" pitchFamily="66" charset="0"/>
                <a:hlinkClick r:id="rId3" action="ppaction://hlinksldjump"/>
              </a:rPr>
              <a:t> </a:t>
            </a:r>
            <a:r>
              <a:rPr lang="el-GR" dirty="0" smtClean="0">
                <a:latin typeface="Segoe Script" pitchFamily="66" charset="0"/>
                <a:hlinkClick r:id="rId3" action="ppaction://hlinksldjump"/>
              </a:rPr>
              <a:t>Βιογραφία</a:t>
            </a:r>
            <a:endParaRPr lang="el-GR" dirty="0" smtClean="0">
              <a:latin typeface="Segoe Script" pitchFamily="66" charset="0"/>
            </a:endParaRPr>
          </a:p>
          <a:p>
            <a:pPr>
              <a:buFont typeface="Wingdings" pitchFamily="2" charset="2"/>
              <a:buChar char="ü"/>
            </a:pPr>
            <a:r>
              <a:rPr lang="el-GR" dirty="0">
                <a:latin typeface="Segoe Script" pitchFamily="66" charset="0"/>
                <a:hlinkClick r:id="rId4" action="ppaction://hlinksldjump"/>
              </a:rPr>
              <a:t> </a:t>
            </a:r>
            <a:r>
              <a:rPr lang="el-GR" dirty="0" smtClean="0">
                <a:latin typeface="Segoe Script" pitchFamily="66" charset="0"/>
                <a:hlinkClick r:id="rId4" action="ppaction://hlinksldjump"/>
              </a:rPr>
              <a:t>Βιογραφία</a:t>
            </a:r>
            <a:endParaRPr lang="el-GR" dirty="0" smtClean="0">
              <a:latin typeface="Segoe Script" pitchFamily="66" charset="0"/>
            </a:endParaRPr>
          </a:p>
          <a:p>
            <a:pPr>
              <a:buFont typeface="Wingdings" pitchFamily="2" charset="2"/>
              <a:buChar char="ü"/>
            </a:pPr>
            <a:r>
              <a:rPr lang="el-GR" dirty="0">
                <a:latin typeface="Segoe Script" pitchFamily="66" charset="0"/>
                <a:hlinkClick r:id="rId5" action="ppaction://hlinksldjump"/>
              </a:rPr>
              <a:t> </a:t>
            </a:r>
            <a:r>
              <a:rPr lang="el-GR" dirty="0" smtClean="0">
                <a:latin typeface="Segoe Script" pitchFamily="66" charset="0"/>
                <a:hlinkClick r:id="rId5" action="ppaction://hlinksldjump"/>
              </a:rPr>
              <a:t>Ο Θάνατός του</a:t>
            </a:r>
            <a:endParaRPr lang="el-GR" dirty="0" smtClean="0">
              <a:latin typeface="Segoe Script" pitchFamily="66" charset="0"/>
            </a:endParaRPr>
          </a:p>
          <a:p>
            <a:pPr>
              <a:buFont typeface="Wingdings" pitchFamily="2" charset="2"/>
              <a:buChar char="ü"/>
            </a:pPr>
            <a:r>
              <a:rPr lang="el-GR" dirty="0">
                <a:latin typeface="Segoe Script" pitchFamily="66" charset="0"/>
              </a:rPr>
              <a:t> </a:t>
            </a:r>
            <a:r>
              <a:rPr lang="el-GR" dirty="0" smtClean="0">
                <a:latin typeface="Segoe Script" pitchFamily="66" charset="0"/>
                <a:hlinkClick r:id="rId6" action="ppaction://hlinksldjump"/>
              </a:rPr>
              <a:t>Εικόνες του </a:t>
            </a:r>
            <a:r>
              <a:rPr lang="el-GR" dirty="0" err="1" smtClean="0">
                <a:latin typeface="Segoe Script" pitchFamily="66" charset="0"/>
                <a:hlinkClick r:id="rId6" action="ppaction://hlinksldjump"/>
              </a:rPr>
              <a:t>Οσσιομάρτυρα</a:t>
            </a:r>
            <a:r>
              <a:rPr lang="el-GR" dirty="0" smtClean="0">
                <a:latin typeface="Segoe Script" pitchFamily="66" charset="0"/>
                <a:hlinkClick r:id="rId6" action="ppaction://hlinksldjump"/>
              </a:rPr>
              <a:t> Δαμιανού</a:t>
            </a:r>
            <a:endParaRPr lang="el-GR" dirty="0" smtClean="0">
              <a:latin typeface="Segoe Script" pitchFamily="66" charset="0"/>
            </a:endParaRPr>
          </a:p>
          <a:p>
            <a:pPr>
              <a:buFont typeface="Wingdings" pitchFamily="2" charset="2"/>
              <a:buChar char="ü"/>
            </a:pPr>
            <a:r>
              <a:rPr lang="el-GR" dirty="0" smtClean="0">
                <a:latin typeface="Segoe Script" pitchFamily="66" charset="0"/>
                <a:hlinkClick r:id="rId7" action="ppaction://hlinksldjump"/>
              </a:rPr>
              <a:t> Πηγές Πληροφοριών</a:t>
            </a:r>
            <a:endParaRPr lang="el-GR" dirty="0" smtClean="0">
              <a:latin typeface="Segoe Script" pitchFamily="66" charset="0"/>
            </a:endParaRPr>
          </a:p>
          <a:p>
            <a:pPr>
              <a:buFont typeface="Wingdings" pitchFamily="2" charset="2"/>
              <a:buChar char="ü"/>
            </a:pPr>
            <a:r>
              <a:rPr lang="el-GR" dirty="0">
                <a:latin typeface="Segoe Script" pitchFamily="66" charset="0"/>
                <a:hlinkClick r:id="rId8" action="ppaction://hlinksldjump"/>
              </a:rPr>
              <a:t> </a:t>
            </a:r>
            <a:r>
              <a:rPr lang="el-GR" dirty="0" smtClean="0">
                <a:latin typeface="Segoe Script" pitchFamily="66" charset="0"/>
                <a:hlinkClick r:id="rId8" action="ppaction://hlinksldjump"/>
              </a:rPr>
              <a:t>Πηγές Εικόνων</a:t>
            </a:r>
            <a:endParaRPr lang="el-GR" dirty="0" smtClean="0">
              <a:latin typeface="Segoe Script" pitchFamily="66" charset="0"/>
            </a:endParaRPr>
          </a:p>
          <a:p>
            <a:pPr>
              <a:buFont typeface="Wingdings" pitchFamily="2" charset="2"/>
              <a:buChar char="ü"/>
            </a:pPr>
            <a:r>
              <a:rPr lang="el-GR" dirty="0">
                <a:latin typeface="Segoe Script" pitchFamily="66" charset="0"/>
                <a:hlinkClick r:id="rId9" action="ppaction://hlinksldjump"/>
              </a:rPr>
              <a:t> </a:t>
            </a:r>
            <a:r>
              <a:rPr lang="el-GR" dirty="0" smtClean="0">
                <a:latin typeface="Segoe Script" pitchFamily="66" charset="0"/>
                <a:hlinkClick r:id="rId9" action="ppaction://hlinksldjump"/>
              </a:rPr>
              <a:t>Τέλος</a:t>
            </a:r>
            <a:endParaRPr lang="el-GR" dirty="0">
              <a:latin typeface="Segoe Script" pitchFamily="66" charset="0"/>
            </a:endParaRPr>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pPr algn="ctr"/>
            <a:r>
              <a:rPr lang="el-GR" sz="3200" dirty="0" smtClean="0">
                <a:latin typeface="Book Antiqua" pitchFamily="18" charset="0"/>
              </a:rPr>
              <a:t>Γενικές Πληροφορίες για την ζωή του</a:t>
            </a:r>
            <a:endParaRPr lang="el-GR" sz="3200" dirty="0">
              <a:latin typeface="Book Antiqua" pitchFamily="18" charset="0"/>
            </a:endParaRPr>
          </a:p>
        </p:txBody>
      </p:sp>
      <p:sp>
        <p:nvSpPr>
          <p:cNvPr id="5" name="4 - Θέση κειμένου"/>
          <p:cNvSpPr>
            <a:spLocks noGrp="1"/>
          </p:cNvSpPr>
          <p:nvPr>
            <p:ph type="body" idx="1"/>
          </p:nvPr>
        </p:nvSpPr>
        <p:spPr>
          <a:xfrm>
            <a:off x="3635896" y="1772816"/>
            <a:ext cx="5328592" cy="3024336"/>
          </a:xfrm>
        </p:spPr>
        <p:txBody>
          <a:bodyPr/>
          <a:lstStyle/>
          <a:p>
            <a:pPr>
              <a:buClr>
                <a:schemeClr val="tx1"/>
              </a:buClr>
              <a:buFont typeface="Wingdings" pitchFamily="2" charset="2"/>
              <a:buChar char="ü"/>
            </a:pPr>
            <a:r>
              <a:rPr lang="el-GR" dirty="0" smtClean="0">
                <a:solidFill>
                  <a:schemeClr val="tx1"/>
                </a:solidFill>
                <a:latin typeface="Book Antiqua" pitchFamily="18" charset="0"/>
              </a:rPr>
              <a:t> Ο </a:t>
            </a:r>
            <a:r>
              <a:rPr lang="el-GR" dirty="0" smtClean="0">
                <a:solidFill>
                  <a:schemeClr val="tx1"/>
                </a:solidFill>
                <a:latin typeface="Book Antiqua" pitchFamily="18" charset="0"/>
              </a:rPr>
              <a:t>Άγιος Δαμιανός γεννήθηκε στο χωριό </a:t>
            </a:r>
            <a:r>
              <a:rPr lang="el-GR" dirty="0" err="1" smtClean="0">
                <a:solidFill>
                  <a:schemeClr val="tx1"/>
                </a:solidFill>
                <a:latin typeface="Book Antiqua" pitchFamily="18" charset="0"/>
              </a:rPr>
              <a:t>Μυρίχοβο</a:t>
            </a:r>
            <a:r>
              <a:rPr lang="el-GR" dirty="0" smtClean="0">
                <a:solidFill>
                  <a:schemeClr val="tx1"/>
                </a:solidFill>
                <a:latin typeface="Book Antiqua" pitchFamily="18" charset="0"/>
              </a:rPr>
              <a:t> Αγράφων (σήμερα Αγία Τριάδα) περί το 1510 </a:t>
            </a:r>
            <a:r>
              <a:rPr lang="el-GR" dirty="0" err="1" smtClean="0">
                <a:solidFill>
                  <a:schemeClr val="tx1"/>
                </a:solidFill>
                <a:latin typeface="Book Antiqua" pitchFamily="18" charset="0"/>
              </a:rPr>
              <a:t>μ.Χ</a:t>
            </a:r>
            <a:r>
              <a:rPr lang="el-GR" dirty="0" smtClean="0">
                <a:solidFill>
                  <a:schemeClr val="tx1"/>
                </a:solidFill>
                <a:latin typeface="Book Antiqua" pitchFamily="18" charset="0"/>
              </a:rPr>
              <a:t>. από ευσεβείς γονείς</a:t>
            </a:r>
            <a:r>
              <a:rPr lang="el-GR" dirty="0" smtClean="0">
                <a:solidFill>
                  <a:schemeClr val="tx1"/>
                </a:solidFill>
                <a:latin typeface="Book Antiqua" pitchFamily="18" charset="0"/>
              </a:rPr>
              <a:t>. Πέθανε στις 14 Φεβρουαρίου 1568, αφού μαρτύρησε.</a:t>
            </a:r>
          </a:p>
          <a:p>
            <a:pPr>
              <a:buClr>
                <a:schemeClr val="tx1"/>
              </a:buClr>
              <a:buFont typeface="Wingdings" pitchFamily="2" charset="2"/>
              <a:buChar char="ü"/>
            </a:pPr>
            <a:r>
              <a:rPr lang="el-GR" dirty="0" smtClean="0">
                <a:solidFill>
                  <a:schemeClr val="tx1"/>
                </a:solidFill>
                <a:latin typeface="Book Antiqua" pitchFamily="18" charset="0"/>
              </a:rPr>
              <a:t> </a:t>
            </a:r>
            <a:r>
              <a:rPr lang="el-GR" dirty="0" smtClean="0">
                <a:solidFill>
                  <a:schemeClr val="tx1"/>
                </a:solidFill>
                <a:latin typeface="Book Antiqua" pitchFamily="18" charset="0"/>
              </a:rPr>
              <a:t>Από </a:t>
            </a:r>
            <a:r>
              <a:rPr lang="el-GR" dirty="0" smtClean="0">
                <a:solidFill>
                  <a:schemeClr val="tx1"/>
                </a:solidFill>
                <a:latin typeface="Book Antiqua" pitchFamily="18" charset="0"/>
              </a:rPr>
              <a:t>την παιδική ακόμη ηλικία αγάπησε τον μοναχικό βίο και θέλησε να ενδυθεί το αγγελικό σχήμα του μοναχού. Έτσι άφησε τη γενέτειρά του και μετέβη στο </a:t>
            </a:r>
            <a:r>
              <a:rPr lang="el-GR" dirty="0" err="1" smtClean="0">
                <a:solidFill>
                  <a:schemeClr val="tx1"/>
                </a:solidFill>
                <a:latin typeface="Book Antiqua" pitchFamily="18" charset="0"/>
              </a:rPr>
              <a:t>Άγιον</a:t>
            </a:r>
            <a:r>
              <a:rPr lang="el-GR" dirty="0" smtClean="0">
                <a:solidFill>
                  <a:schemeClr val="tx1"/>
                </a:solidFill>
                <a:latin typeface="Book Antiqua" pitchFamily="18" charset="0"/>
              </a:rPr>
              <a:t> Όρος, στη μονή </a:t>
            </a:r>
            <a:r>
              <a:rPr lang="el-GR" dirty="0" err="1" smtClean="0">
                <a:solidFill>
                  <a:schemeClr val="tx1"/>
                </a:solidFill>
                <a:latin typeface="Book Antiqua" pitchFamily="18" charset="0"/>
              </a:rPr>
              <a:t>Φιλοθέου</a:t>
            </a:r>
            <a:r>
              <a:rPr lang="el-GR" dirty="0" smtClean="0">
                <a:solidFill>
                  <a:schemeClr val="tx1"/>
                </a:solidFill>
                <a:latin typeface="Book Antiqua" pitchFamily="18" charset="0"/>
              </a:rPr>
              <a:t>, όπου </a:t>
            </a:r>
            <a:r>
              <a:rPr lang="el-GR" dirty="0" smtClean="0">
                <a:solidFill>
                  <a:schemeClr val="tx1"/>
                </a:solidFill>
                <a:latin typeface="Book Antiqua" pitchFamily="18" charset="0"/>
              </a:rPr>
              <a:t>έγινε </a:t>
            </a:r>
            <a:r>
              <a:rPr lang="el-GR" dirty="0" smtClean="0">
                <a:solidFill>
                  <a:schemeClr val="tx1"/>
                </a:solidFill>
                <a:latin typeface="Book Antiqua" pitchFamily="18" charset="0"/>
              </a:rPr>
              <a:t>μοναχός.</a:t>
            </a:r>
            <a:endParaRPr lang="el-GR" dirty="0">
              <a:solidFill>
                <a:schemeClr val="tx1"/>
              </a:solidFill>
              <a:latin typeface="Book Antiqua" pitchFamily="18" charset="0"/>
            </a:endParaRPr>
          </a:p>
        </p:txBody>
      </p:sp>
      <p:pic>
        <p:nvPicPr>
          <p:cNvPr id="21506" name="Picture 2" descr="Ο Οσιομάρτυς Δαμιανός"/>
          <p:cNvPicPr>
            <a:picLocks noChangeAspect="1" noChangeArrowheads="1"/>
          </p:cNvPicPr>
          <p:nvPr/>
        </p:nvPicPr>
        <p:blipFill>
          <a:blip r:embed="rId2" cstate="print"/>
          <a:srcRect/>
          <a:stretch>
            <a:fillRect/>
          </a:stretch>
        </p:blipFill>
        <p:spPr bwMode="auto">
          <a:xfrm>
            <a:off x="539552" y="1556792"/>
            <a:ext cx="2808312" cy="3909170"/>
          </a:xfrm>
          <a:prstGeom prst="rect">
            <a:avLst/>
          </a:prstGeom>
          <a:noFill/>
        </p:spPr>
      </p:pic>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323528" y="332656"/>
            <a:ext cx="8520600" cy="810400"/>
          </a:xfrm>
        </p:spPr>
        <p:txBody>
          <a:bodyPr/>
          <a:lstStyle/>
          <a:p>
            <a:pPr algn="ctr"/>
            <a:r>
              <a:rPr lang="el-GR" sz="3200" dirty="0" smtClean="0">
                <a:latin typeface="Book Antiqua" pitchFamily="18" charset="0"/>
              </a:rPr>
              <a:t>Βιογραφία</a:t>
            </a:r>
            <a:endParaRPr lang="el-GR" sz="3200" dirty="0">
              <a:latin typeface="Book Antiqua" pitchFamily="18" charset="0"/>
            </a:endParaRPr>
          </a:p>
        </p:txBody>
      </p:sp>
      <p:sp>
        <p:nvSpPr>
          <p:cNvPr id="5" name="4 - Θέση κειμένου"/>
          <p:cNvSpPr>
            <a:spLocks noGrp="1"/>
          </p:cNvSpPr>
          <p:nvPr>
            <p:ph type="body" idx="1"/>
          </p:nvPr>
        </p:nvSpPr>
        <p:spPr>
          <a:xfrm>
            <a:off x="3779912" y="1340768"/>
            <a:ext cx="4896544" cy="3888432"/>
          </a:xfrm>
        </p:spPr>
        <p:txBody>
          <a:bodyPr/>
          <a:lstStyle/>
          <a:p>
            <a:pPr>
              <a:buClr>
                <a:schemeClr val="tx1"/>
              </a:buClr>
              <a:buFont typeface="Wingdings" pitchFamily="2" charset="2"/>
              <a:buChar char="ü"/>
            </a:pPr>
            <a:r>
              <a:rPr lang="el-GR" dirty="0" smtClean="0">
                <a:solidFill>
                  <a:schemeClr val="tx1"/>
                </a:solidFill>
                <a:latin typeface="Book Antiqua" pitchFamily="18" charset="0"/>
              </a:rPr>
              <a:t> Μετά </a:t>
            </a:r>
            <a:r>
              <a:rPr lang="el-GR" dirty="0" smtClean="0">
                <a:solidFill>
                  <a:schemeClr val="tx1"/>
                </a:solidFill>
                <a:latin typeface="Book Antiqua" pitchFamily="18" charset="0"/>
              </a:rPr>
              <a:t>από λίγο καιρό αφήνει τη μονή και αναχωρεί, για να μονάσει σε ασκητήριο και να αφιερωθεί περισσότερο στην προσευχή. Πήγε, λοιπόν, κοντά σε κάποιον ασκητή που τον έλεγαν </a:t>
            </a:r>
            <a:r>
              <a:rPr lang="el-GR" dirty="0" err="1" smtClean="0">
                <a:solidFill>
                  <a:schemeClr val="tx1"/>
                </a:solidFill>
                <a:latin typeface="Book Antiqua" pitchFamily="18" charset="0"/>
              </a:rPr>
              <a:t>Δομέτιο</a:t>
            </a:r>
            <a:r>
              <a:rPr lang="el-GR" dirty="0" smtClean="0">
                <a:solidFill>
                  <a:schemeClr val="tx1"/>
                </a:solidFill>
                <a:latin typeface="Book Antiqua" pitchFamily="18" charset="0"/>
              </a:rPr>
              <a:t>. Έμεινε </a:t>
            </a:r>
            <a:r>
              <a:rPr lang="el-GR" dirty="0" smtClean="0">
                <a:solidFill>
                  <a:schemeClr val="tx1"/>
                </a:solidFill>
                <a:latin typeface="Book Antiqua" pitchFamily="18" charset="0"/>
              </a:rPr>
              <a:t>κοντά του </a:t>
            </a:r>
            <a:r>
              <a:rPr lang="el-GR" dirty="0" smtClean="0">
                <a:solidFill>
                  <a:schemeClr val="tx1"/>
                </a:solidFill>
                <a:latin typeface="Book Antiqua" pitchFamily="18" charset="0"/>
              </a:rPr>
              <a:t>σχεδόν τρία χρόνια και ο μοναχός Δαμιανός πρόκοψε σε όλες τις αρετές και τα πνευματικά αγαθά. Μάλιστα δε, αξιώθηκε κάποτε να ακούσει τη φωνή του Κυρίου που του έλεγε: </a:t>
            </a:r>
            <a:r>
              <a:rPr lang="el-GR" b="1" i="1" dirty="0" smtClean="0">
                <a:solidFill>
                  <a:schemeClr val="tx1"/>
                </a:solidFill>
                <a:latin typeface="Book Antiqua" pitchFamily="18" charset="0"/>
              </a:rPr>
              <a:t>«Δαμιανέ, δεν πρέπει να ζητάς μόνο το δικό σου πνευματικό συμφέρον, αλλά και των άλλων».</a:t>
            </a:r>
            <a:endParaRPr lang="el-GR" b="1" i="1" dirty="0">
              <a:solidFill>
                <a:schemeClr val="tx1"/>
              </a:solidFill>
              <a:latin typeface="Book Antiqua" pitchFamily="18" charset="0"/>
            </a:endParaRPr>
          </a:p>
        </p:txBody>
      </p:sp>
      <p:pic>
        <p:nvPicPr>
          <p:cNvPr id="20486" name="Picture 6" descr="Αποτέλεσμα εικόνας για Οσιομάρτυρας Δαμιανός"/>
          <p:cNvPicPr>
            <a:picLocks noChangeAspect="1" noChangeArrowheads="1"/>
          </p:cNvPicPr>
          <p:nvPr/>
        </p:nvPicPr>
        <p:blipFill>
          <a:blip r:embed="rId2" cstate="print"/>
          <a:srcRect/>
          <a:stretch>
            <a:fillRect/>
          </a:stretch>
        </p:blipFill>
        <p:spPr bwMode="auto">
          <a:xfrm>
            <a:off x="395536" y="1268760"/>
            <a:ext cx="2933700" cy="4533900"/>
          </a:xfrm>
          <a:prstGeom prst="rect">
            <a:avLst/>
          </a:prstGeom>
          <a:noFill/>
        </p:spPr>
      </p:pic>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323528" y="260648"/>
            <a:ext cx="8520600" cy="810400"/>
          </a:xfrm>
        </p:spPr>
        <p:txBody>
          <a:bodyPr/>
          <a:lstStyle/>
          <a:p>
            <a:pPr algn="ctr"/>
            <a:r>
              <a:rPr lang="el-GR" sz="3200" dirty="0" smtClean="0">
                <a:latin typeface="Book Antiqua" pitchFamily="18" charset="0"/>
              </a:rPr>
              <a:t>Βιογραφία</a:t>
            </a:r>
            <a:endParaRPr lang="el-GR" sz="3200" dirty="0">
              <a:latin typeface="Book Antiqua" pitchFamily="18" charset="0"/>
            </a:endParaRPr>
          </a:p>
        </p:txBody>
      </p:sp>
      <p:sp>
        <p:nvSpPr>
          <p:cNvPr id="5" name="4 - Θέση κειμένου"/>
          <p:cNvSpPr>
            <a:spLocks noGrp="1"/>
          </p:cNvSpPr>
          <p:nvPr>
            <p:ph type="body" idx="1"/>
          </p:nvPr>
        </p:nvSpPr>
        <p:spPr>
          <a:xfrm>
            <a:off x="107504" y="1022249"/>
            <a:ext cx="5580112" cy="4813503"/>
          </a:xfrm>
        </p:spPr>
        <p:txBody>
          <a:bodyPr/>
          <a:lstStyle/>
          <a:p>
            <a:pPr>
              <a:buClr>
                <a:schemeClr val="tx1"/>
              </a:buClr>
              <a:buFont typeface="Wingdings" pitchFamily="2" charset="2"/>
              <a:buChar char="ü"/>
            </a:pPr>
            <a:r>
              <a:rPr lang="el-GR" sz="1400" dirty="0" smtClean="0">
                <a:solidFill>
                  <a:schemeClr val="tx1"/>
                </a:solidFill>
                <a:latin typeface="Book Antiqua" pitchFamily="18" charset="0"/>
              </a:rPr>
              <a:t> Μετά </a:t>
            </a:r>
            <a:r>
              <a:rPr lang="el-GR" sz="1400" dirty="0" smtClean="0">
                <a:solidFill>
                  <a:schemeClr val="tx1"/>
                </a:solidFill>
                <a:latin typeface="Book Antiqua" pitchFamily="18" charset="0"/>
              </a:rPr>
              <a:t>από αυτό ο Μοναχός Δαμιανός εγκαταλείπει το </a:t>
            </a:r>
            <a:r>
              <a:rPr lang="el-GR" sz="1400" dirty="0" err="1" smtClean="0">
                <a:solidFill>
                  <a:schemeClr val="tx1"/>
                </a:solidFill>
                <a:latin typeface="Book Antiqua" pitchFamily="18" charset="0"/>
              </a:rPr>
              <a:t>Άγιον</a:t>
            </a:r>
            <a:r>
              <a:rPr lang="el-GR" sz="1400" dirty="0" smtClean="0">
                <a:solidFill>
                  <a:schemeClr val="tx1"/>
                </a:solidFill>
                <a:latin typeface="Book Antiqua" pitchFamily="18" charset="0"/>
              </a:rPr>
              <a:t> Όρος και πηγαίνει στην περιοχή του Ολύμπου. Εκεί κήρυττε τον λόγο του Θεού, παρακινούσε τους Χριστιανούς να μετανοήσουν, να αποφεύγουν τις αδικίες και τις κακίες και τους προέτρεπε να εφαρμόζουν το θέλημα του Θεού. Ο λόγος του όμως ενόχλησε κάποιους, οι οποίοι τον κατηγόρησαν ότι είναι λαοπλάνος και ψεύτης. </a:t>
            </a:r>
            <a:endParaRPr lang="el-GR" sz="1400" dirty="0" smtClean="0">
              <a:solidFill>
                <a:schemeClr val="tx1"/>
              </a:solidFill>
              <a:latin typeface="Book Antiqua" pitchFamily="18" charset="0"/>
            </a:endParaRPr>
          </a:p>
          <a:p>
            <a:pPr>
              <a:buClr>
                <a:schemeClr val="tx1"/>
              </a:buClr>
              <a:buFont typeface="Wingdings" pitchFamily="2" charset="2"/>
              <a:buChar char="ü"/>
            </a:pPr>
            <a:r>
              <a:rPr lang="el-GR" sz="1400" dirty="0" smtClean="0">
                <a:solidFill>
                  <a:schemeClr val="tx1"/>
                </a:solidFill>
                <a:latin typeface="Book Antiqua" pitchFamily="18" charset="0"/>
              </a:rPr>
              <a:t>Ο </a:t>
            </a:r>
            <a:r>
              <a:rPr lang="el-GR" sz="1400" dirty="0" smtClean="0">
                <a:solidFill>
                  <a:schemeClr val="tx1"/>
                </a:solidFill>
                <a:latin typeface="Book Antiqua" pitchFamily="18" charset="0"/>
              </a:rPr>
              <a:t>Όσιος δεν έδωσε σημασία στις κατηγορίες αυτές και αναχωρεί για την περιοχή της Λάρισας και του Κισσάβου. Μετά από εκεί φθάνει στα Άγραφα. Εκεί, στην </a:t>
            </a:r>
            <a:r>
              <a:rPr lang="el-GR" sz="1400" dirty="0" err="1" smtClean="0">
                <a:solidFill>
                  <a:schemeClr val="tx1"/>
                </a:solidFill>
                <a:latin typeface="Book Antiqua" pitchFamily="18" charset="0"/>
              </a:rPr>
              <a:t>Καρύτσα</a:t>
            </a:r>
            <a:r>
              <a:rPr lang="el-GR" sz="1400" dirty="0" smtClean="0">
                <a:solidFill>
                  <a:schemeClr val="tx1"/>
                </a:solidFill>
                <a:latin typeface="Book Antiqua" pitchFamily="18" charset="0"/>
              </a:rPr>
              <a:t> </a:t>
            </a:r>
            <a:r>
              <a:rPr lang="el-GR" sz="1400" dirty="0" err="1" smtClean="0">
                <a:solidFill>
                  <a:schemeClr val="tx1"/>
                </a:solidFill>
                <a:latin typeface="Book Antiqua" pitchFamily="18" charset="0"/>
              </a:rPr>
              <a:t>Δοπόλων</a:t>
            </a:r>
            <a:r>
              <a:rPr lang="el-GR" sz="1400" dirty="0" smtClean="0">
                <a:solidFill>
                  <a:schemeClr val="tx1"/>
                </a:solidFill>
                <a:latin typeface="Book Antiqua" pitchFamily="18" charset="0"/>
              </a:rPr>
              <a:t>, ιδρύει τη μονή της Παναγίας Πελεκητής, που ήταν το ιεραποστολικό ορμητήριό του. Ουσιαστικά ανακαίνισε τη μονή που είχε υποστεί μεγάλες καταστροφές και έτσι πέρασε στη συνείδηση του λαού του Θεού ως κτήτορας αυτής. Δυστυχώς, και εκεί, άνθρωποι δυσσεβείς τον κατηγόρησαν ως λαοπλάνο και </a:t>
            </a:r>
            <a:r>
              <a:rPr lang="el-GR" sz="1400" dirty="0" err="1" smtClean="0">
                <a:solidFill>
                  <a:schemeClr val="tx1"/>
                </a:solidFill>
                <a:latin typeface="Book Antiqua" pitchFamily="18" charset="0"/>
              </a:rPr>
              <a:t>ψευδοκαλόγερο</a:t>
            </a:r>
            <a:r>
              <a:rPr lang="el-GR" sz="1400" dirty="0" smtClean="0">
                <a:solidFill>
                  <a:schemeClr val="tx1"/>
                </a:solidFill>
                <a:latin typeface="Book Antiqua" pitchFamily="18" charset="0"/>
              </a:rPr>
              <a:t>. Έτσι φεύγει και πηγαίνει στον Κίσσαβο και δίπλα στο χωριό Ανατολή, κτίζει ένα νέο μοναστήρι προς τιμή του Αγίου Ιωάννου του Προδρόμου. Πλήθος πιστών τον επισκέπτεται, για να ακούσει το κήρυγμά του και τις πνευματικές του νουθεσίες.</a:t>
            </a:r>
            <a:endParaRPr lang="el-GR" sz="1400" dirty="0">
              <a:solidFill>
                <a:schemeClr val="tx1"/>
              </a:solidFill>
              <a:latin typeface="Book Antiqua" pitchFamily="18" charset="0"/>
            </a:endParaRPr>
          </a:p>
        </p:txBody>
      </p:sp>
      <p:pic>
        <p:nvPicPr>
          <p:cNvPr id="19458" name="Picture 2" descr="http://4.bp.blogspot.com/-bp2S3_bXkjc/Tzlt9rrE5xI/AAAAAAAAHxw/PkXe-FwbtKo/s1600/376615-700.JPG"/>
          <p:cNvPicPr>
            <a:picLocks noChangeAspect="1" noChangeArrowheads="1"/>
          </p:cNvPicPr>
          <p:nvPr/>
        </p:nvPicPr>
        <p:blipFill>
          <a:blip r:embed="rId2" cstate="print"/>
          <a:srcRect/>
          <a:stretch>
            <a:fillRect/>
          </a:stretch>
        </p:blipFill>
        <p:spPr bwMode="auto">
          <a:xfrm>
            <a:off x="6228184" y="1808820"/>
            <a:ext cx="2274236" cy="3240360"/>
          </a:xfrm>
          <a:prstGeom prst="rect">
            <a:avLst/>
          </a:prstGeom>
          <a:noFill/>
        </p:spPr>
      </p:pic>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179512" y="404664"/>
            <a:ext cx="8520600" cy="810400"/>
          </a:xfrm>
        </p:spPr>
        <p:txBody>
          <a:bodyPr/>
          <a:lstStyle/>
          <a:p>
            <a:pPr algn="ctr"/>
            <a:r>
              <a:rPr lang="el-GR" sz="3200" dirty="0" smtClean="0">
                <a:latin typeface="Book Antiqua" pitchFamily="18" charset="0"/>
              </a:rPr>
              <a:t>Ο Θάνατός του</a:t>
            </a:r>
            <a:endParaRPr lang="el-GR" sz="3200" dirty="0">
              <a:latin typeface="Book Antiqua" pitchFamily="18" charset="0"/>
            </a:endParaRPr>
          </a:p>
        </p:txBody>
      </p:sp>
      <p:sp>
        <p:nvSpPr>
          <p:cNvPr id="5" name="4 - Θέση κειμένου"/>
          <p:cNvSpPr>
            <a:spLocks noGrp="1"/>
          </p:cNvSpPr>
          <p:nvPr>
            <p:ph type="body" idx="1"/>
          </p:nvPr>
        </p:nvSpPr>
        <p:spPr>
          <a:xfrm>
            <a:off x="251520" y="1124744"/>
            <a:ext cx="8496944" cy="4104456"/>
          </a:xfrm>
        </p:spPr>
        <p:txBody>
          <a:bodyPr/>
          <a:lstStyle/>
          <a:p>
            <a:pPr>
              <a:buClr>
                <a:schemeClr val="tx1"/>
              </a:buClr>
              <a:buFont typeface="Wingdings" pitchFamily="2" charset="2"/>
              <a:buChar char="ü"/>
            </a:pPr>
            <a:r>
              <a:rPr lang="el-GR" sz="1400" dirty="0" smtClean="0">
                <a:solidFill>
                  <a:schemeClr val="tx1"/>
                </a:solidFill>
                <a:latin typeface="Book Antiqua" pitchFamily="18" charset="0"/>
              </a:rPr>
              <a:t> Πηγαίνοντας </a:t>
            </a:r>
            <a:r>
              <a:rPr lang="el-GR" sz="1400" dirty="0" smtClean="0">
                <a:solidFill>
                  <a:schemeClr val="tx1"/>
                </a:solidFill>
                <a:latin typeface="Book Antiqua" pitchFamily="18" charset="0"/>
              </a:rPr>
              <a:t>όμως μια φορά, για κάποιες ανάγκες του Μοναστηριού, σε ένα χωριό που ονομάζεται </a:t>
            </a:r>
            <a:r>
              <a:rPr lang="el-GR" sz="1400" dirty="0" err="1" smtClean="0">
                <a:solidFill>
                  <a:schemeClr val="tx1"/>
                </a:solidFill>
                <a:latin typeface="Book Antiqua" pitchFamily="18" charset="0"/>
              </a:rPr>
              <a:t>Βουλγαρίνη</a:t>
            </a:r>
            <a:r>
              <a:rPr lang="el-GR" sz="1400" dirty="0" smtClean="0">
                <a:solidFill>
                  <a:schemeClr val="tx1"/>
                </a:solidFill>
                <a:latin typeface="Book Antiqua" pitchFamily="18" charset="0"/>
              </a:rPr>
              <a:t>, πιάστηκε από μερικούς Αγαρηνούς και παραδόθηκε στον εξουσιαστή της Λάρισας, στον οποίο ανέφεραν ότι εμποδίζει τους Χριστιανούς να μην </a:t>
            </a:r>
            <a:r>
              <a:rPr lang="el-GR" sz="1400" dirty="0" smtClean="0">
                <a:solidFill>
                  <a:schemeClr val="tx1"/>
                </a:solidFill>
                <a:latin typeface="Book Antiqua" pitchFamily="18" charset="0"/>
              </a:rPr>
              <a:t>πουλάνε </a:t>
            </a:r>
            <a:r>
              <a:rPr lang="el-GR" sz="1400" dirty="0" smtClean="0">
                <a:solidFill>
                  <a:schemeClr val="tx1"/>
                </a:solidFill>
                <a:latin typeface="Book Antiqua" pitchFamily="18" charset="0"/>
              </a:rPr>
              <a:t>και να μην αγοράζουν την Κυριακή, και τους διδάσκει να μένουν σταθεροί στην πίστη του Χριστού. Τότε ο εξουσιαστής πρόσταξε να τον δείρουν άγρια, να του βάλουν βαριές αλυσίδες στον τράχηλο και τα πόδια και να τον ρίξουν στη φυλακή. Και δεκαπέντε μέρες τον βασάνιζε με σκληρά και διάφορα βασανιστήρια, και πότε με φοβέρες, πότε με κολακείες και ταξίματα τον παρακινούσε να αρνηθεί την πίστη του Χριστού. Κι αφού δεν μπορούσε να τον μεταπείσει σε αυτό, αλλά βλέποντάς τον μάλιστα να ελέγχει με γενναιότητα τη θρησκεία και τον προφήτη τους, και με πολλή </a:t>
            </a:r>
            <a:r>
              <a:rPr lang="el-GR" sz="1400" dirty="0" smtClean="0">
                <a:solidFill>
                  <a:schemeClr val="tx1"/>
                </a:solidFill>
                <a:latin typeface="Book Antiqua" pitchFamily="18" charset="0"/>
              </a:rPr>
              <a:t>βαθιά πίστη να κηρύττει </a:t>
            </a:r>
            <a:r>
              <a:rPr lang="el-GR" sz="1400" dirty="0" smtClean="0">
                <a:solidFill>
                  <a:schemeClr val="tx1"/>
                </a:solidFill>
                <a:latin typeface="Book Antiqua" pitchFamily="18" charset="0"/>
              </a:rPr>
              <a:t>τον Χριστό αληθινό Θεό, </a:t>
            </a:r>
            <a:r>
              <a:rPr lang="el-GR" sz="1400" dirty="0" smtClean="0">
                <a:solidFill>
                  <a:schemeClr val="tx1"/>
                </a:solidFill>
                <a:latin typeface="Book Antiqua" pitchFamily="18" charset="0"/>
              </a:rPr>
              <a:t>πρόθυμος </a:t>
            </a:r>
            <a:r>
              <a:rPr lang="el-GR" sz="1400" dirty="0" smtClean="0">
                <a:solidFill>
                  <a:schemeClr val="tx1"/>
                </a:solidFill>
                <a:latin typeface="Book Antiqua" pitchFamily="18" charset="0"/>
              </a:rPr>
              <a:t>να υπομείνει για την αγάπη του μύρια βάσανα, άναψε ολόκληρος από θυμό και αμέσως προστάζει να θανατωθεί πρώτα με τη φούρκα, κι έπειτα να ριχτεί στη φωτιά. Παίρνοντάς τον λοιπόν οι δήμιοι τον κρέμασαν. Επειδή όμως ένας από αυτούς χτύπησε τον Μάρτυρα στο κεφάλι με ένα τσεκούρι, κόπηκε το σκοινί και έπεσε ο Μάρτυρας στη γη μισοπεθαμένος</a:t>
            </a:r>
            <a:r>
              <a:rPr lang="el-GR" sz="1400" dirty="0" smtClean="0">
                <a:solidFill>
                  <a:schemeClr val="tx1"/>
                </a:solidFill>
                <a:latin typeface="Book Antiqua" pitchFamily="18" charset="0"/>
              </a:rPr>
              <a:t>.</a:t>
            </a:r>
            <a:r>
              <a:rPr lang="el-GR" sz="1400" dirty="0" smtClean="0">
                <a:solidFill>
                  <a:schemeClr val="tx1"/>
                </a:solidFill>
                <a:latin typeface="Book Antiqua" pitchFamily="18" charset="0"/>
              </a:rPr>
              <a:t> Τότε εβλήθη στην κάμινο του πυρός και ότι απέμεινε από το ιερό λείψανό του το έριξαν στον Πηνειό </a:t>
            </a:r>
            <a:r>
              <a:rPr lang="el-GR" sz="1400" dirty="0" smtClean="0">
                <a:solidFill>
                  <a:schemeClr val="tx1"/>
                </a:solidFill>
                <a:latin typeface="Book Antiqua" pitchFamily="18" charset="0"/>
              </a:rPr>
              <a:t>ποταμό.</a:t>
            </a:r>
          </a:p>
          <a:p>
            <a:pPr>
              <a:buClr>
                <a:schemeClr val="tx1"/>
              </a:buClr>
              <a:buFont typeface="Wingdings" pitchFamily="2" charset="2"/>
              <a:buChar char="ü"/>
            </a:pPr>
            <a:r>
              <a:rPr lang="el-GR" sz="1400" i="1" dirty="0" smtClean="0">
                <a:solidFill>
                  <a:schemeClr val="tx1"/>
                </a:solidFill>
                <a:latin typeface="Book Antiqua" pitchFamily="18" charset="0"/>
              </a:rPr>
              <a:t> Ο </a:t>
            </a:r>
            <a:r>
              <a:rPr lang="el-GR" sz="1400" i="1" dirty="0" err="1" smtClean="0">
                <a:solidFill>
                  <a:schemeClr val="tx1"/>
                </a:solidFill>
                <a:latin typeface="Book Antiqua" pitchFamily="18" charset="0"/>
              </a:rPr>
              <a:t>Οσιομάρτυς</a:t>
            </a:r>
            <a:r>
              <a:rPr lang="el-GR" sz="1400" i="1" dirty="0" smtClean="0">
                <a:solidFill>
                  <a:schemeClr val="tx1"/>
                </a:solidFill>
                <a:latin typeface="Book Antiqua" pitchFamily="18" charset="0"/>
              </a:rPr>
              <a:t> Δαμιανός έλαβε το στέφανο του μαρτυρίου το έτος 1568 </a:t>
            </a:r>
            <a:r>
              <a:rPr lang="el-GR" sz="1400" i="1" dirty="0" err="1" smtClean="0">
                <a:solidFill>
                  <a:schemeClr val="tx1"/>
                </a:solidFill>
                <a:latin typeface="Book Antiqua" pitchFamily="18" charset="0"/>
              </a:rPr>
              <a:t>μ.Χ</a:t>
            </a:r>
            <a:r>
              <a:rPr lang="el-GR" sz="1400" i="1" dirty="0" smtClean="0">
                <a:solidFill>
                  <a:schemeClr val="tx1"/>
                </a:solidFill>
                <a:latin typeface="Book Antiqua" pitchFamily="18" charset="0"/>
              </a:rPr>
              <a:t>.</a:t>
            </a:r>
            <a:endParaRPr lang="el-GR" sz="1400" i="1" dirty="0">
              <a:solidFill>
                <a:schemeClr val="tx1"/>
              </a:solidFill>
              <a:latin typeface="Book Antiqua" pitchFamily="18" charset="0"/>
            </a:endParaRPr>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sz="3200" dirty="0" smtClean="0">
                <a:latin typeface="Book Antiqua" pitchFamily="18" charset="0"/>
              </a:rPr>
              <a:t>Εικόνες του </a:t>
            </a:r>
            <a:r>
              <a:rPr lang="el-GR" sz="3200" dirty="0" err="1" smtClean="0">
                <a:latin typeface="Book Antiqua" pitchFamily="18" charset="0"/>
              </a:rPr>
              <a:t>Οσσιομάρτυρα</a:t>
            </a:r>
            <a:r>
              <a:rPr lang="el-GR" sz="3200" dirty="0" smtClean="0">
                <a:latin typeface="Book Antiqua" pitchFamily="18" charset="0"/>
              </a:rPr>
              <a:t> Δαμιανού</a:t>
            </a:r>
            <a:endParaRPr lang="el-GR" sz="3200" dirty="0">
              <a:latin typeface="Book Antiqua" pitchFamily="18" charset="0"/>
            </a:endParaRPr>
          </a:p>
        </p:txBody>
      </p:sp>
      <p:pic>
        <p:nvPicPr>
          <p:cNvPr id="1026" name="Picture 2" descr="http://www.saint.gr/photos/standard/0214/AgiosDamianos01.jpg"/>
          <p:cNvPicPr>
            <a:picLocks noChangeAspect="1" noChangeArrowheads="1"/>
          </p:cNvPicPr>
          <p:nvPr/>
        </p:nvPicPr>
        <p:blipFill>
          <a:blip r:embed="rId2" cstate="print"/>
          <a:srcRect/>
          <a:stretch>
            <a:fillRect/>
          </a:stretch>
        </p:blipFill>
        <p:spPr bwMode="auto">
          <a:xfrm>
            <a:off x="2267744" y="1268760"/>
            <a:ext cx="1281798" cy="4608512"/>
          </a:xfrm>
          <a:prstGeom prst="rect">
            <a:avLst/>
          </a:prstGeom>
          <a:noFill/>
        </p:spPr>
      </p:pic>
      <p:pic>
        <p:nvPicPr>
          <p:cNvPr id="1032" name="Picture 8" descr="142_Damianos"/>
          <p:cNvPicPr>
            <a:picLocks noChangeAspect="1" noChangeArrowheads="1"/>
          </p:cNvPicPr>
          <p:nvPr/>
        </p:nvPicPr>
        <p:blipFill>
          <a:blip r:embed="rId3" cstate="print"/>
          <a:srcRect/>
          <a:stretch>
            <a:fillRect/>
          </a:stretch>
        </p:blipFill>
        <p:spPr bwMode="auto">
          <a:xfrm>
            <a:off x="3779912" y="1628800"/>
            <a:ext cx="3024336" cy="1643224"/>
          </a:xfrm>
          <a:prstGeom prst="rect">
            <a:avLst/>
          </a:prstGeom>
          <a:noFill/>
        </p:spPr>
      </p:pic>
      <p:pic>
        <p:nvPicPr>
          <p:cNvPr id="1034" name="Picture 10" descr="Ο Οσιομάρτυρας Δαμιανός ο Νέος*"/>
          <p:cNvPicPr>
            <a:picLocks noChangeAspect="1" noChangeArrowheads="1"/>
          </p:cNvPicPr>
          <p:nvPr/>
        </p:nvPicPr>
        <p:blipFill>
          <a:blip r:embed="rId4" cstate="print"/>
          <a:srcRect/>
          <a:stretch>
            <a:fillRect/>
          </a:stretch>
        </p:blipFill>
        <p:spPr bwMode="auto">
          <a:xfrm>
            <a:off x="3779912" y="3356992"/>
            <a:ext cx="3037016" cy="2218464"/>
          </a:xfrm>
          <a:prstGeom prst="rect">
            <a:avLst/>
          </a:prstGeom>
          <a:noFill/>
        </p:spPr>
      </p:pic>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Book Antiqua" pitchFamily="18" charset="0"/>
              </a:rPr>
              <a:t>Πηγές Πληροφοριών</a:t>
            </a:r>
            <a:endParaRPr lang="el-GR" dirty="0">
              <a:latin typeface="Book Antiqua" pitchFamily="18" charset="0"/>
            </a:endParaRPr>
          </a:p>
        </p:txBody>
      </p:sp>
      <p:sp>
        <p:nvSpPr>
          <p:cNvPr id="3" name="2 - Θέση περιεχομένου"/>
          <p:cNvSpPr>
            <a:spLocks noGrp="1"/>
          </p:cNvSpPr>
          <p:nvPr>
            <p:ph type="body" idx="1"/>
          </p:nvPr>
        </p:nvSpPr>
        <p:spPr>
          <a:xfrm>
            <a:off x="457200" y="1600200"/>
            <a:ext cx="8219256" cy="4526000"/>
          </a:xfrm>
        </p:spPr>
        <p:txBody>
          <a:bodyPr/>
          <a:lstStyle/>
          <a:p>
            <a:pPr>
              <a:buSzPct val="100000"/>
            </a:pPr>
            <a:r>
              <a:rPr lang="en-US" sz="2800" dirty="0" smtClean="0">
                <a:latin typeface="Freestyle Script" pitchFamily="66" charset="0"/>
                <a:hlinkClick r:id="rId2"/>
              </a:rPr>
              <a:t>http://</a:t>
            </a:r>
            <a:r>
              <a:rPr lang="en-US" sz="2800" dirty="0" smtClean="0">
                <a:latin typeface="Freestyle Script" pitchFamily="66" charset="0"/>
                <a:hlinkClick r:id="rId2"/>
              </a:rPr>
              <a:t>www.saint.gr/3701/saint.aspx</a:t>
            </a:r>
            <a:endParaRPr lang="en-US" sz="2800" dirty="0" smtClean="0">
              <a:latin typeface="Freestyle Script" pitchFamily="66" charset="0"/>
            </a:endParaRPr>
          </a:p>
          <a:p>
            <a:pPr>
              <a:buSzPct val="100000"/>
            </a:pPr>
            <a:r>
              <a:rPr lang="en-US" sz="2800" dirty="0" smtClean="0">
                <a:latin typeface="Freestyle Script" pitchFamily="66" charset="0"/>
                <a:hlinkClick r:id="rId3"/>
              </a:rPr>
              <a:t>http://</a:t>
            </a:r>
            <a:r>
              <a:rPr lang="en-US" sz="2800" dirty="0" smtClean="0">
                <a:latin typeface="Freestyle Script" pitchFamily="66" charset="0"/>
                <a:hlinkClick r:id="rId3"/>
              </a:rPr>
              <a:t>www.impantokratoros.gr/osiomartys-damianos.el.aspx</a:t>
            </a:r>
            <a:endParaRPr lang="en-US" sz="2800" dirty="0" smtClean="0">
              <a:latin typeface="Freestyle Script" pitchFamily="66" charset="0"/>
            </a:endParaRPr>
          </a:p>
          <a:p>
            <a:pPr>
              <a:buSzPct val="100000"/>
            </a:pPr>
            <a:endParaRPr lang="en-US" sz="3200" dirty="0" smtClean="0">
              <a:latin typeface="Freestyle Script" pitchFamily="66" charset="0"/>
            </a:endParaRPr>
          </a:p>
          <a:p>
            <a:endParaRPr lang="el-GR" dirty="0"/>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Book Antiqua" pitchFamily="18" charset="0"/>
              </a:rPr>
              <a:t>Πηγές Εικόνων</a:t>
            </a:r>
            <a:endParaRPr lang="el-GR" dirty="0">
              <a:latin typeface="Book Antiqua" pitchFamily="18" charset="0"/>
            </a:endParaRPr>
          </a:p>
        </p:txBody>
      </p:sp>
      <p:sp>
        <p:nvSpPr>
          <p:cNvPr id="3" name="2 - Θέση περιεχομένου"/>
          <p:cNvSpPr>
            <a:spLocks noGrp="1"/>
          </p:cNvSpPr>
          <p:nvPr>
            <p:ph type="body" idx="1"/>
          </p:nvPr>
        </p:nvSpPr>
        <p:spPr>
          <a:xfrm>
            <a:off x="457200" y="1600200"/>
            <a:ext cx="8229600" cy="2908920"/>
          </a:xfrm>
        </p:spPr>
        <p:txBody>
          <a:bodyPr/>
          <a:lstStyle/>
          <a:p>
            <a:pPr>
              <a:buSzPct val="100000"/>
            </a:pPr>
            <a:r>
              <a:rPr lang="en-US" sz="2400" dirty="0" smtClean="0">
                <a:latin typeface="Freestyle Script" pitchFamily="66" charset="0"/>
                <a:hlinkClick r:id="rId2"/>
              </a:rPr>
              <a:t>http://</a:t>
            </a:r>
            <a:r>
              <a:rPr lang="en-US" sz="2400" dirty="0" smtClean="0">
                <a:latin typeface="Freestyle Script" pitchFamily="66" charset="0"/>
                <a:hlinkClick r:id="rId2"/>
              </a:rPr>
              <a:t>www.impantokratoros.gr/osiomartys-damianos.el.aspx</a:t>
            </a:r>
            <a:endParaRPr lang="el-GR" sz="2400" dirty="0" smtClean="0">
              <a:latin typeface="Freestyle Script" pitchFamily="66" charset="0"/>
            </a:endParaRPr>
          </a:p>
          <a:p>
            <a:pPr>
              <a:buSzPct val="100000"/>
            </a:pPr>
            <a:r>
              <a:rPr lang="en-US" sz="2400" dirty="0" smtClean="0">
                <a:latin typeface="Freestyle Script" pitchFamily="66" charset="0"/>
                <a:hlinkClick r:id="rId3"/>
              </a:rPr>
              <a:t>http://</a:t>
            </a:r>
            <a:r>
              <a:rPr lang="en-US" sz="2400" dirty="0" smtClean="0">
                <a:latin typeface="Freestyle Script" pitchFamily="66" charset="0"/>
                <a:hlinkClick r:id="rId3"/>
              </a:rPr>
              <a:t>www.apostoliki-diakonia.gr/gr_main/eortologio/eortologio.asp?file=feb/14.htm</a:t>
            </a:r>
            <a:endParaRPr lang="el-GR" sz="2400" dirty="0" smtClean="0">
              <a:latin typeface="Freestyle Script" pitchFamily="66" charset="0"/>
            </a:endParaRPr>
          </a:p>
          <a:p>
            <a:pPr>
              <a:buSzPct val="100000"/>
            </a:pPr>
            <a:r>
              <a:rPr lang="en-US" sz="2400" dirty="0" smtClean="0">
                <a:latin typeface="Freestyle Script" pitchFamily="66" charset="0"/>
                <a:hlinkClick r:id="rId4"/>
              </a:rPr>
              <a:t>http://</a:t>
            </a:r>
            <a:r>
              <a:rPr lang="en-US" sz="2400" dirty="0" smtClean="0">
                <a:latin typeface="Freestyle Script" pitchFamily="66" charset="0"/>
                <a:hlinkClick r:id="rId4"/>
              </a:rPr>
              <a:t>www.saint.gr/3701/saint.aspx</a:t>
            </a:r>
            <a:endParaRPr lang="el-GR" sz="2400" dirty="0" smtClean="0">
              <a:latin typeface="Freestyle Script" pitchFamily="66" charset="0"/>
            </a:endParaRPr>
          </a:p>
          <a:p>
            <a:pPr>
              <a:buSzPct val="100000"/>
            </a:pPr>
            <a:r>
              <a:rPr lang="en-US" sz="2400" dirty="0" smtClean="0">
                <a:latin typeface="Freestyle Script" pitchFamily="66" charset="0"/>
                <a:hlinkClick r:id="rId5"/>
              </a:rPr>
              <a:t>http://www.larissanet.gr/2015/02/13/o-osiomartyras-damianos-o-neos</a:t>
            </a:r>
            <a:r>
              <a:rPr lang="en-US" sz="2400" dirty="0" smtClean="0">
                <a:latin typeface="Freestyle Script" pitchFamily="66" charset="0"/>
                <a:hlinkClick r:id="rId5"/>
              </a:rPr>
              <a:t>/</a:t>
            </a:r>
            <a:endParaRPr lang="el-GR" sz="2400" dirty="0" smtClean="0">
              <a:latin typeface="Freestyle Script" pitchFamily="66" charset="0"/>
            </a:endParaRPr>
          </a:p>
          <a:p>
            <a:pPr>
              <a:buSzPct val="100000"/>
            </a:pPr>
            <a:endParaRPr lang="el-GR" sz="2400" dirty="0" smtClean="0"/>
          </a:p>
          <a:p>
            <a:pPr>
              <a:buSzPct val="100000"/>
            </a:pPr>
            <a:endParaRPr lang="el-GR" sz="2400" dirty="0" smtClean="0"/>
          </a:p>
          <a:p>
            <a:pPr>
              <a:buSzPct val="100000"/>
            </a:pPr>
            <a:endParaRPr lang="el-GR" dirty="0"/>
          </a:p>
        </p:txBody>
      </p:sp>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Εργασία Γεωγραφίας για την Ευρωπαϊκή Ένωση</Template>
  <TotalTime>63</TotalTime>
  <Words>687</Words>
  <Application>Microsoft Office PowerPoint</Application>
  <PresentationFormat>Προβολή στην οθόνη (4:3)</PresentationFormat>
  <Paragraphs>36</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geometric</vt:lpstr>
      <vt:lpstr>Ο Οσσιομάρτυρας Δαμιανός</vt:lpstr>
      <vt:lpstr>Περιεχόμενα</vt:lpstr>
      <vt:lpstr>Γενικές Πληροφορίες για την ζωή του</vt:lpstr>
      <vt:lpstr>Βιογραφία</vt:lpstr>
      <vt:lpstr>Βιογραφία</vt:lpstr>
      <vt:lpstr>Ο Θάνατός του</vt:lpstr>
      <vt:lpstr>Εικόνες του Οσσιομάρτυρα Δαμιανού</vt:lpstr>
      <vt:lpstr>Πηγές Πληροφοριών</vt:lpstr>
      <vt:lpstr>Πηγές Εικόνων</vt:lpstr>
      <vt:lpstr>Τέλος Ευχαριστώ για τον χρόνο σας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Οσσιομάρτυρας Δαμιανός</dc:title>
  <dc:creator>User</dc:creator>
  <cp:lastModifiedBy>User</cp:lastModifiedBy>
  <cp:revision>13</cp:revision>
  <dcterms:created xsi:type="dcterms:W3CDTF">2017-05-02T16:03:03Z</dcterms:created>
  <dcterms:modified xsi:type="dcterms:W3CDTF">2017-05-02T17:06:56Z</dcterms:modified>
</cp:coreProperties>
</file>