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2"/>
  </p:notesMasterIdLst>
  <p:handoutMasterIdLst>
    <p:handoutMasterId r:id="rId13"/>
  </p:handoutMasterIdLst>
  <p:sldIdLst>
    <p:sldId id="256" r:id="rId5"/>
    <p:sldId id="257" r:id="rId6"/>
    <p:sldId id="258" r:id="rId7"/>
    <p:sldId id="259" r:id="rId8"/>
    <p:sldId id="260" r:id="rId9"/>
    <p:sldId id="262" r:id="rId10"/>
    <p:sldId id="263"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5DD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58" autoAdjust="0"/>
    <p:restoredTop sz="94660" autoAdjust="0"/>
  </p:normalViewPr>
  <p:slideViewPr>
    <p:cSldViewPr>
      <p:cViewPr>
        <p:scale>
          <a:sx n="70" d="100"/>
          <a:sy n="70" d="100"/>
        </p:scale>
        <p:origin x="-822" y="-168"/>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5" d="100"/>
          <a:sy n="55" d="100"/>
        </p:scale>
        <p:origin x="307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784AA43A-3F76-4A13-9CD6-36134EB429E3}" type="datetimeFigureOut">
              <a:rPr lang="el-GR"/>
              <a:pPr/>
              <a:t>17/5/2017</a:t>
            </a:fld>
            <a:endParaRPr lang="el-GR"/>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A850423A-8BCE-448E-A97B-03A88B2B12C1}" type="slidenum">
              <a:rPr lang="el-GR"/>
              <a:pPr/>
              <a:t>‹#›</a:t>
            </a:fld>
            <a:endParaRPr lang="el-GR"/>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5F674A4F-2B7A-4ECB-A400-260B2FFC03C1}" type="datetimeFigureOut">
              <a:rPr lang="el-GR"/>
              <a:pPr/>
              <a:t>17/5/2017</a:t>
            </a:fld>
            <a:endParaRPr lang="el-GR"/>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01F2A70B-78F2-4DCF-B53B-C990D2FAFB8A}" type="slidenum">
              <a:rPr/>
              <a:pPr/>
              <a:t>‹#›</a:t>
            </a:fld>
            <a:endParaRPr lang="el-GR"/>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05000"/>
            <a:ext cx="9144000" cy="2667000"/>
          </a:xfrm>
        </p:spPr>
        <p:txBody>
          <a:bodyPr>
            <a:noAutofit/>
          </a:bodyPr>
          <a:lstStyle>
            <a:lvl1pPr latinLnBrk="0">
              <a:defRPr lang="el-GR" sz="54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1522413" y="5105400"/>
            <a:ext cx="9143999" cy="1066800"/>
          </a:xfrm>
        </p:spPr>
        <p:txBody>
          <a:bodyPr/>
          <a:lstStyle>
            <a:lvl1pPr marL="0" indent="0" algn="l" latinLnBrk="0">
              <a:spcBef>
                <a:spcPts val="0"/>
              </a:spcBef>
              <a:buNone/>
              <a:defRPr lang="el-GR">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n-US" smtClean="0"/>
              <a:t>Click to edit Master subtitle style</a:t>
            </a:r>
            <a:endParaRPr lang="el-GR" dirty="0"/>
          </a:p>
        </p:txBody>
      </p:sp>
      <p:grpSp>
        <p:nvGrpSpPr>
          <p:cNvPr id="256" name="γραμμή"/>
          <p:cNvGrpSpPr/>
          <p:nvPr/>
        </p:nvGrpSpPr>
        <p:grpSpPr bwMode="invGray">
          <a:xfrm>
            <a:off x="1584896" y="4724400"/>
            <a:ext cx="8631936" cy="64008"/>
            <a:chOff x="-4110038" y="2703513"/>
            <a:chExt cx="17394239" cy="160336"/>
          </a:xfrm>
          <a:solidFill>
            <a:schemeClr val="accent1"/>
          </a:solidFill>
        </p:grpSpPr>
        <p:sp>
          <p:nvSpPr>
            <p:cNvPr id="257"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8"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9"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0"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1"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2"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3"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4"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5"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6"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7"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8"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9"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0"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1"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2"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3"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4"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5"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8"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9"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0"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1"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2"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3"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4"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5"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6"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7"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8"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9"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0"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1"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2"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3"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4"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5"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6"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7"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8"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9"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0"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1"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2"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3"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4"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5"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6"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7"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8"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9"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0"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1"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2"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5"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6"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7"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8"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9"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0"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1"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2"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3"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4"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5"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6"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7"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8"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9"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0"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1"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2"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3"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4"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5"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6"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7"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8"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9"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0"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1"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2"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3"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4"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5"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6"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7"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8"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9"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0"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1"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2"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3"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4"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5"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6"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7"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8"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9"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0"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1"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2"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3"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4"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5"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6"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7"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8"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9"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0"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1"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2"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3"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4"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5"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6"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7"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8"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9"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grpSp>
    </p:spTree>
    <p:extLst>
      <p:ext uri="{BB962C8B-B14F-4D97-AF65-F5344CB8AC3E}">
        <p14:creationId xmlns:p14="http://schemas.microsoft.com/office/powerpoint/2010/main" xmlns="" val="674356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 name="γραμμή"/>
          <p:cNvGrpSpPr/>
          <p:nvPr/>
        </p:nvGrpSpPr>
        <p:grpSpPr bwMode="invGray">
          <a:xfrm>
            <a:off x="1522413" y="1514475"/>
            <a:ext cx="10569575" cy="64008"/>
            <a:chOff x="1522413" y="1514475"/>
            <a:chExt cx="10569575" cy="64008"/>
          </a:xfrm>
        </p:grpSpPr>
        <p:sp>
          <p:nvSpPr>
            <p:cNvPr id="8" name="Ελεύθερη σχεδίαση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 name="Ελεύθερη σχεδίαση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0" name="Ελεύθερη σχεδίαση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latinLnBrk="0">
              <a:defRPr lang="el-GR">
                <a:latin typeface="Tahoma" panose="020B0604030504040204" pitchFamily="34" charset="0"/>
                <a:ea typeface="Tahoma" panose="020B0604030504040204" pitchFamily="34" charset="0"/>
                <a:cs typeface="Tahoma" panose="020B0604030504040204" pitchFamily="34" charset="0"/>
              </a:defRPr>
            </a:lvl5pPr>
            <a:lvl6pPr marL="1956816" latinLnBrk="0">
              <a:defRPr lang="el-GR"/>
            </a:lvl6pPr>
            <a:lvl7pPr marL="1956816" latinLnBrk="0">
              <a:defRPr lang="el-GR"/>
            </a:lvl7pPr>
            <a:lvl8pPr marL="1956816" latinLnBrk="0">
              <a:defRPr lang="el-GR"/>
            </a:lvl8pPr>
            <a:lvl9pPr marL="1956816" latinLnBrk="0">
              <a:defRPr lang="el-G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Σύμβολο κράτησης θέσης ημερομηνίας 3"/>
          <p:cNvSpPr>
            <a:spLocks noGrp="1"/>
          </p:cNvSpPr>
          <p:nvPr>
            <p:ph type="dt" sz="half" idx="10"/>
          </p:nvPr>
        </p:nvSpPr>
        <p:spPr/>
        <p:txBody>
          <a:bodyPr/>
          <a:lstStyle/>
          <a:p>
            <a:fld id="{9AFE8FB1-0A7A-443E-AAF7-31D4FA1AA312}" type="datetimeFigureOut">
              <a:rPr lang="el-GR"/>
              <a:pPr/>
              <a:t>17/5/2017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2126793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 name="γραμμή"/>
          <p:cNvGrpSpPr/>
          <p:nvPr/>
        </p:nvGrpSpPr>
        <p:grpSpPr bwMode="invGray">
          <a:xfrm rot="5400000">
            <a:off x="6864412" y="3472598"/>
            <a:ext cx="6492240" cy="64008"/>
            <a:chOff x="1522413" y="1514475"/>
            <a:chExt cx="10569575" cy="64008"/>
          </a:xfrm>
        </p:grpSpPr>
        <p:sp>
          <p:nvSpPr>
            <p:cNvPr id="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Κατακόρυφος τίτλος 1"/>
          <p:cNvSpPr>
            <a:spLocks noGrp="1"/>
          </p:cNvSpPr>
          <p:nvPr>
            <p:ph type="title" orient="vert"/>
          </p:nvPr>
        </p:nvSpPr>
        <p:spPr>
          <a:xfrm>
            <a:off x="10361612" y="274639"/>
            <a:ext cx="1371600" cy="5901747"/>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κατακόρυφου κειμένου 2"/>
          <p:cNvSpPr>
            <a:spLocks noGrp="1"/>
          </p:cNvSpPr>
          <p:nvPr>
            <p:ph type="body" orient="vert" idx="1"/>
          </p:nvPr>
        </p:nvSpPr>
        <p:spPr>
          <a:xfrm>
            <a:off x="608012" y="277813"/>
            <a:ext cx="9144001" cy="5898573"/>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latinLnBrk="0">
              <a:defRPr lang="el-GR">
                <a:latin typeface="Tahoma" panose="020B0604030504040204" pitchFamily="34" charset="0"/>
                <a:ea typeface="Tahoma" panose="020B0604030504040204" pitchFamily="34" charset="0"/>
                <a:cs typeface="Tahoma" panose="020B0604030504040204" pitchFamily="34" charset="0"/>
              </a:defRPr>
            </a:lvl5pPr>
            <a:lvl6pPr latinLnBrk="0">
              <a:defRPr lang="el-GR"/>
            </a:lvl6pPr>
            <a:lvl7pPr latinLnBrk="0">
              <a:defRPr lang="el-GR"/>
            </a:lvl7pPr>
            <a:lvl8pPr latinLnBrk="0">
              <a:defRPr lang="el-GR" baseline="0"/>
            </a:lvl8pPr>
            <a:lvl9pPr latinLnBrk="0">
              <a:defRPr lang="el-G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Σύμβολο κράτησης θέσης ημερομηνίας 3"/>
          <p:cNvSpPr>
            <a:spLocks noGrp="1"/>
          </p:cNvSpPr>
          <p:nvPr>
            <p:ph type="dt" sz="half" idx="10"/>
          </p:nvPr>
        </p:nvSpPr>
        <p:spPr/>
        <p:txBody>
          <a:bodyPr/>
          <a:lstStyle/>
          <a:p>
            <a:fld id="{9AFE8FB1-0A7A-443E-AAF7-31D4FA1AA312}" type="datetimeFigureOut">
              <a:rPr lang="el-GR"/>
              <a:pPr/>
              <a:t>17/5/2017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2211791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167" name="γραμμή"/>
          <p:cNvGrpSpPr/>
          <p:nvPr/>
        </p:nvGrpSpPr>
        <p:grpSpPr bwMode="invGray">
          <a:xfrm>
            <a:off x="1522413" y="1514475"/>
            <a:ext cx="10569575" cy="64008"/>
            <a:chOff x="1522413" y="1514475"/>
            <a:chExt cx="10569575" cy="64008"/>
          </a:xfrm>
        </p:grpSpPr>
        <p:sp>
          <p:nvSpPr>
            <p:cNvPr id="16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4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περιεχομένου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marL="548640" latinLnBrk="0">
              <a:defRPr lang="el-GR">
                <a:latin typeface="Tahoma" panose="020B0604030504040204" pitchFamily="34" charset="0"/>
                <a:ea typeface="Tahoma" panose="020B0604030504040204" pitchFamily="34" charset="0"/>
                <a:cs typeface="Tahoma" panose="020B0604030504040204" pitchFamily="34" charset="0"/>
              </a:defRPr>
            </a:lvl2pPr>
            <a:lvl3pPr marL="777240" latinLnBrk="0">
              <a:defRPr lang="el-GR">
                <a:latin typeface="Tahoma" panose="020B0604030504040204" pitchFamily="34" charset="0"/>
                <a:ea typeface="Tahoma" panose="020B0604030504040204" pitchFamily="34" charset="0"/>
                <a:cs typeface="Tahoma" panose="020B0604030504040204" pitchFamily="34" charset="0"/>
              </a:defRPr>
            </a:lvl3pPr>
            <a:lvl4pPr marL="1005840" latinLnBrk="0">
              <a:defRPr lang="el-GR">
                <a:latin typeface="Tahoma" panose="020B0604030504040204" pitchFamily="34" charset="0"/>
                <a:ea typeface="Tahoma" panose="020B0604030504040204" pitchFamily="34" charset="0"/>
                <a:cs typeface="Tahoma" panose="020B0604030504040204" pitchFamily="34" charset="0"/>
              </a:defRPr>
            </a:lvl4pPr>
            <a:lvl5pPr marL="1234440" latinLnBrk="0">
              <a:defRPr lang="el-GR">
                <a:latin typeface="Tahoma" panose="020B0604030504040204" pitchFamily="34" charset="0"/>
                <a:ea typeface="Tahoma" panose="020B0604030504040204" pitchFamily="34" charset="0"/>
                <a:cs typeface="Tahoma" panose="020B0604030504040204" pitchFamily="34" charset="0"/>
              </a:defRPr>
            </a:lvl5pPr>
            <a:lvl6pPr marL="1463040" latinLnBrk="0">
              <a:defRPr lang="el-GR" baseline="0"/>
            </a:lvl6pPr>
            <a:lvl7pPr marL="1691640" latinLnBrk="0">
              <a:defRPr lang="el-GR" baseline="0"/>
            </a:lvl7pPr>
            <a:lvl8pPr marL="1920240" latinLnBrk="0">
              <a:defRPr lang="el-GR" baseline="0"/>
            </a:lvl8pPr>
            <a:lvl9pPr marL="2148840" latinLnBrk="0">
              <a:defRPr lang="el-G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Σύμβολο κράτησης θέσης ημερομηνίας 3"/>
          <p:cNvSpPr>
            <a:spLocks noGrp="1"/>
          </p:cNvSpPr>
          <p:nvPr>
            <p:ph type="dt" sz="half" idx="10"/>
          </p:nvPr>
        </p:nvSpPr>
        <p:spPr/>
        <p:txBody>
          <a:bodyPr/>
          <a:lstStyle/>
          <a:p>
            <a:fld id="{9AFE8FB1-0A7A-443E-AAF7-31D4FA1AA312}" type="datetimeFigureOut">
              <a:rPr lang="el-GR"/>
              <a:pPr/>
              <a:t>17/5/2017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2614472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255" name="γραμμή"/>
          <p:cNvGrpSpPr/>
          <p:nvPr/>
        </p:nvGrpSpPr>
        <p:grpSpPr bwMode="invGray">
          <a:xfrm>
            <a:off x="1584896" y="4724400"/>
            <a:ext cx="8631936" cy="64008"/>
            <a:chOff x="-4110038" y="2703513"/>
            <a:chExt cx="17394239" cy="160336"/>
          </a:xfrm>
          <a:solidFill>
            <a:schemeClr val="accent1"/>
          </a:solidFill>
        </p:grpSpPr>
        <p:sp>
          <p:nvSpPr>
            <p:cNvPr id="256"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7"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8"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59"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0"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1"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2"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3"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4"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5"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6"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7"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8"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69"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0"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1"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2"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3"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4"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5"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6"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7"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8"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79"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0"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1"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2"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3"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4"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5"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6"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7"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8"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89"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0"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1"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2"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3"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4"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5"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6"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7"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8"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299"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0"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1"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2"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3"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4"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5"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6"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7"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8"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09"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0"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1"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2"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3"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4"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5"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6"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7"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8"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19"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0"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1"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2"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3"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4"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5"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6"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7"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8"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29"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0"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1"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2"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3"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4"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5"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6"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7"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8"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39"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0"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1"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2"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3"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4"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5"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6"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7"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8"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49"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0"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1"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2"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3"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4"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5"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6"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7"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8"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59"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0"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1"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2"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3"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4"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5"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6"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7"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8"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69"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0"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1"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2"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3"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4"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5"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6"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7"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sp>
          <p:nvSpPr>
            <p:cNvPr id="378"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p>
          </p:txBody>
        </p:sp>
      </p:grpSp>
      <p:sp>
        <p:nvSpPr>
          <p:cNvPr id="2" name="Τίτλος 1"/>
          <p:cNvSpPr>
            <a:spLocks noGrp="1"/>
          </p:cNvSpPr>
          <p:nvPr>
            <p:ph type="title"/>
          </p:nvPr>
        </p:nvSpPr>
        <p:spPr>
          <a:xfrm>
            <a:off x="1522413" y="1905000"/>
            <a:ext cx="9144000" cy="2667000"/>
          </a:xfrm>
        </p:spPr>
        <p:txBody>
          <a:bodyPr anchor="b">
            <a:noAutofit/>
          </a:bodyPr>
          <a:lstStyle>
            <a:lvl1pPr algn="l" latinLnBrk="0">
              <a:defRPr lang="el-GR" sz="4400" b="0" cap="none" baseline="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κειμένου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el-G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n-US" smtClean="0"/>
              <a:t>Click to edit Master text styles</a:t>
            </a:r>
          </a:p>
        </p:txBody>
      </p:sp>
      <p:sp>
        <p:nvSpPr>
          <p:cNvPr id="4" name="Σύμβολο κράτησης θέσης ημερομηνίας 3"/>
          <p:cNvSpPr>
            <a:spLocks noGrp="1"/>
          </p:cNvSpPr>
          <p:nvPr>
            <p:ph type="dt" sz="half" idx="10"/>
          </p:nvPr>
        </p:nvSpPr>
        <p:spPr/>
        <p:txBody>
          <a:bodyPr/>
          <a:lstStyle/>
          <a:p>
            <a:fld id="{9AFE8FB1-0A7A-443E-AAF7-31D4FA1AA312}" type="datetimeFigureOut">
              <a:rPr lang="el-GR"/>
              <a:pPr/>
              <a:t>17/5/2017</a:t>
            </a:fld>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4058797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158" name="γραμμή"/>
          <p:cNvGrpSpPr/>
          <p:nvPr/>
        </p:nvGrpSpPr>
        <p:grpSpPr bwMode="invGray">
          <a:xfrm>
            <a:off x="1522413" y="1514475"/>
            <a:ext cx="10569575" cy="64008"/>
            <a:chOff x="1522413" y="1514475"/>
            <a:chExt cx="10569575" cy="64008"/>
          </a:xfrm>
        </p:grpSpPr>
        <p:sp>
          <p:nvSpPr>
            <p:cNvPr id="159"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0"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1"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περιεχομένου 2"/>
          <p:cNvSpPr>
            <a:spLocks noGrp="1"/>
          </p:cNvSpPr>
          <p:nvPr>
            <p:ph sz="half" idx="1"/>
          </p:nvPr>
        </p:nvSpPr>
        <p:spPr>
          <a:xfrm>
            <a:off x="1522413" y="1905000"/>
            <a:ext cx="4419599" cy="4267200"/>
          </a:xfrm>
        </p:spPr>
        <p:txBody>
          <a:bodyPr>
            <a:normAutofit/>
          </a:bodyPr>
          <a:lstStyle>
            <a:lvl1pPr latinLnBrk="0">
              <a:defRPr lang="el-GR" sz="2400">
                <a:latin typeface="Tahoma" panose="020B0604030504040204" pitchFamily="34" charset="0"/>
                <a:ea typeface="Tahoma" panose="020B0604030504040204" pitchFamily="34" charset="0"/>
                <a:cs typeface="Tahoma" panose="020B0604030504040204" pitchFamily="34" charset="0"/>
              </a:defRPr>
            </a:lvl1pPr>
            <a:lvl2pPr latinLnBrk="0">
              <a:defRPr lang="el-GR" sz="2000">
                <a:latin typeface="Tahoma" panose="020B0604030504040204" pitchFamily="34" charset="0"/>
                <a:ea typeface="Tahoma" panose="020B0604030504040204" pitchFamily="34" charset="0"/>
                <a:cs typeface="Tahoma" panose="020B0604030504040204" pitchFamily="34" charset="0"/>
              </a:defRPr>
            </a:lvl2pPr>
            <a:lvl3pPr latinLnBrk="0">
              <a:defRPr lang="el-GR" sz="1800">
                <a:latin typeface="Tahoma" panose="020B0604030504040204" pitchFamily="34" charset="0"/>
                <a:ea typeface="Tahoma" panose="020B0604030504040204" pitchFamily="34" charset="0"/>
                <a:cs typeface="Tahoma" panose="020B0604030504040204" pitchFamily="34" charset="0"/>
              </a:defRPr>
            </a:lvl3pPr>
            <a:lvl4pPr latinLnBrk="0">
              <a:defRPr lang="el-GR" sz="1600">
                <a:latin typeface="Tahoma" panose="020B0604030504040204" pitchFamily="34" charset="0"/>
                <a:ea typeface="Tahoma" panose="020B0604030504040204" pitchFamily="34" charset="0"/>
                <a:cs typeface="Tahoma" panose="020B0604030504040204" pitchFamily="34" charset="0"/>
              </a:defRPr>
            </a:lvl4pPr>
            <a:lvl5pPr latinLnBrk="0">
              <a:defRPr lang="el-GR" sz="1600">
                <a:latin typeface="Tahoma" panose="020B0604030504040204" pitchFamily="34" charset="0"/>
                <a:ea typeface="Tahoma" panose="020B0604030504040204" pitchFamily="34" charset="0"/>
                <a:cs typeface="Tahoma" panose="020B0604030504040204" pitchFamily="34" charset="0"/>
              </a:defRPr>
            </a:lvl5pPr>
            <a:lvl6pPr marL="1956816" latinLnBrk="0">
              <a:defRPr lang="el-GR" sz="1600"/>
            </a:lvl6pPr>
            <a:lvl7pPr marL="1956816" latinLnBrk="0">
              <a:defRPr lang="el-GR" sz="1600" baseline="0"/>
            </a:lvl7pPr>
            <a:lvl8pPr marL="1956816" latinLnBrk="0">
              <a:defRPr lang="el-GR" sz="1600" baseline="0"/>
            </a:lvl8pPr>
            <a:lvl9pPr marL="1956816" latinLnBrk="0">
              <a:defRPr lang="el-G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Σύμβολο κράτησης θέσης περιεχομένου 3"/>
          <p:cNvSpPr>
            <a:spLocks noGrp="1"/>
          </p:cNvSpPr>
          <p:nvPr>
            <p:ph sz="half" idx="2"/>
          </p:nvPr>
        </p:nvSpPr>
        <p:spPr>
          <a:xfrm>
            <a:off x="6246815" y="1905000"/>
            <a:ext cx="4419598" cy="4267200"/>
          </a:xfrm>
        </p:spPr>
        <p:txBody>
          <a:bodyPr>
            <a:normAutofit/>
          </a:bodyPr>
          <a:lstStyle>
            <a:lvl1pPr latinLnBrk="0">
              <a:defRPr lang="el-GR" sz="2400">
                <a:latin typeface="Tahoma" panose="020B0604030504040204" pitchFamily="34" charset="0"/>
                <a:ea typeface="Tahoma" panose="020B0604030504040204" pitchFamily="34" charset="0"/>
                <a:cs typeface="Tahoma" panose="020B0604030504040204" pitchFamily="34" charset="0"/>
              </a:defRPr>
            </a:lvl1pPr>
            <a:lvl2pPr latinLnBrk="0">
              <a:defRPr lang="el-GR" sz="2000">
                <a:latin typeface="Tahoma" panose="020B0604030504040204" pitchFamily="34" charset="0"/>
                <a:ea typeface="Tahoma" panose="020B0604030504040204" pitchFamily="34" charset="0"/>
                <a:cs typeface="Tahoma" panose="020B0604030504040204" pitchFamily="34" charset="0"/>
              </a:defRPr>
            </a:lvl2pPr>
            <a:lvl3pPr latinLnBrk="0">
              <a:defRPr lang="el-GR" sz="1800">
                <a:latin typeface="Tahoma" panose="020B0604030504040204" pitchFamily="34" charset="0"/>
                <a:ea typeface="Tahoma" panose="020B0604030504040204" pitchFamily="34" charset="0"/>
                <a:cs typeface="Tahoma" panose="020B0604030504040204" pitchFamily="34" charset="0"/>
              </a:defRPr>
            </a:lvl3pPr>
            <a:lvl4pPr latinLnBrk="0">
              <a:defRPr lang="el-GR" sz="1600">
                <a:latin typeface="Tahoma" panose="020B0604030504040204" pitchFamily="34" charset="0"/>
                <a:ea typeface="Tahoma" panose="020B0604030504040204" pitchFamily="34" charset="0"/>
                <a:cs typeface="Tahoma" panose="020B0604030504040204" pitchFamily="34" charset="0"/>
              </a:defRPr>
            </a:lvl4pPr>
            <a:lvl5pPr latinLnBrk="0">
              <a:defRPr lang="el-GR" sz="1600">
                <a:latin typeface="Tahoma" panose="020B0604030504040204" pitchFamily="34" charset="0"/>
                <a:ea typeface="Tahoma" panose="020B0604030504040204" pitchFamily="34" charset="0"/>
                <a:cs typeface="Tahoma" panose="020B0604030504040204" pitchFamily="34" charset="0"/>
              </a:defRPr>
            </a:lvl5pPr>
            <a:lvl6pPr marL="1956816" latinLnBrk="0">
              <a:defRPr lang="el-GR" sz="1600"/>
            </a:lvl6pPr>
            <a:lvl7pPr marL="1956816" latinLnBrk="0">
              <a:defRPr lang="el-GR" sz="1600"/>
            </a:lvl7pPr>
            <a:lvl8pPr marL="1956816" latinLnBrk="0">
              <a:defRPr lang="el-GR" sz="1600" baseline="0"/>
            </a:lvl8pPr>
            <a:lvl9pPr marL="1956816" latinLnBrk="0">
              <a:defRPr lang="el-G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Σύμβολο κράτησης θέσης ημερομηνίας 4"/>
          <p:cNvSpPr>
            <a:spLocks noGrp="1"/>
          </p:cNvSpPr>
          <p:nvPr>
            <p:ph type="dt" sz="half" idx="10"/>
          </p:nvPr>
        </p:nvSpPr>
        <p:spPr/>
        <p:txBody>
          <a:bodyPr/>
          <a:lstStyle/>
          <a:p>
            <a:fld id="{9AFE8FB1-0A7A-443E-AAF7-31D4FA1AA312}" type="datetimeFigureOut">
              <a:rPr lang="el-GR"/>
              <a:pPr/>
              <a:t>17/5/2017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168329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160" name="γραμμή"/>
          <p:cNvGrpSpPr/>
          <p:nvPr/>
        </p:nvGrpSpPr>
        <p:grpSpPr bwMode="invGray">
          <a:xfrm>
            <a:off x="1522413" y="1514475"/>
            <a:ext cx="10569575" cy="64008"/>
            <a:chOff x="1522413" y="1514475"/>
            <a:chExt cx="10569575" cy="64008"/>
          </a:xfrm>
        </p:grpSpPr>
        <p:sp>
          <p:nvSpPr>
            <p:cNvPr id="161" name="Ελεύθερη σχεδίαση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1"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2"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3"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4"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a:xfrm>
            <a:off x="1522414" y="274638"/>
            <a:ext cx="9143998" cy="1020762"/>
          </a:xfrm>
        </p:spPr>
        <p:txBody>
          <a:bodyPr/>
          <a:lstStyle>
            <a:lvl1pPr latinLnBrk="0">
              <a:defRPr lang="el-G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κειμένου 2"/>
          <p:cNvSpPr>
            <a:spLocks noGrp="1"/>
          </p:cNvSpPr>
          <p:nvPr>
            <p:ph type="body" idx="1"/>
          </p:nvPr>
        </p:nvSpPr>
        <p:spPr>
          <a:xfrm>
            <a:off x="1522413" y="1905000"/>
            <a:ext cx="4416552" cy="762000"/>
          </a:xfrm>
        </p:spPr>
        <p:txBody>
          <a:bodyPr anchor="ctr">
            <a:normAutofit/>
          </a:bodyPr>
          <a:lstStyle>
            <a:lvl1pPr marL="0" indent="0" latinLnBrk="0">
              <a:spcBef>
                <a:spcPts val="0"/>
              </a:spcBef>
              <a:buNone/>
              <a:defRPr lang="el-GR" sz="2000" b="0">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n-US" smtClean="0"/>
              <a:t>Click to edit Master text styles</a:t>
            </a:r>
          </a:p>
        </p:txBody>
      </p:sp>
      <p:sp>
        <p:nvSpPr>
          <p:cNvPr id="4" name="Σύμβολο κράτησης θέσης περιεχομένου 3"/>
          <p:cNvSpPr>
            <a:spLocks noGrp="1"/>
          </p:cNvSpPr>
          <p:nvPr>
            <p:ph sz="half" idx="2"/>
          </p:nvPr>
        </p:nvSpPr>
        <p:spPr>
          <a:xfrm>
            <a:off x="1522413" y="2819399"/>
            <a:ext cx="4416552" cy="3352801"/>
          </a:xfrm>
        </p:spPr>
        <p:txBody>
          <a:bodyPr/>
          <a:lstStyle>
            <a:lvl1pPr latinLnBrk="0">
              <a:defRPr lang="el-GR" sz="2400">
                <a:latin typeface="Tahoma" panose="020B0604030504040204" pitchFamily="34" charset="0"/>
                <a:ea typeface="Tahoma" panose="020B0604030504040204" pitchFamily="34" charset="0"/>
                <a:cs typeface="Tahoma" panose="020B0604030504040204" pitchFamily="34" charset="0"/>
              </a:defRPr>
            </a:lvl1pPr>
            <a:lvl2pPr latinLnBrk="0">
              <a:defRPr lang="el-GR" sz="2000">
                <a:latin typeface="Tahoma" panose="020B0604030504040204" pitchFamily="34" charset="0"/>
                <a:ea typeface="Tahoma" panose="020B0604030504040204" pitchFamily="34" charset="0"/>
                <a:cs typeface="Tahoma" panose="020B0604030504040204" pitchFamily="34" charset="0"/>
              </a:defRPr>
            </a:lvl2pPr>
            <a:lvl3pPr latinLnBrk="0">
              <a:defRPr lang="el-GR" sz="1800">
                <a:latin typeface="Tahoma" panose="020B0604030504040204" pitchFamily="34" charset="0"/>
                <a:ea typeface="Tahoma" panose="020B0604030504040204" pitchFamily="34" charset="0"/>
                <a:cs typeface="Tahoma" panose="020B0604030504040204" pitchFamily="34" charset="0"/>
              </a:defRPr>
            </a:lvl3pPr>
            <a:lvl4pPr latinLnBrk="0">
              <a:defRPr lang="el-GR" sz="1600">
                <a:latin typeface="Tahoma" panose="020B0604030504040204" pitchFamily="34" charset="0"/>
                <a:ea typeface="Tahoma" panose="020B0604030504040204" pitchFamily="34" charset="0"/>
                <a:cs typeface="Tahoma" panose="020B0604030504040204" pitchFamily="34" charset="0"/>
              </a:defRPr>
            </a:lvl4pPr>
            <a:lvl5pPr latinLnBrk="0">
              <a:defRPr lang="el-GR" sz="1600">
                <a:latin typeface="Tahoma" panose="020B0604030504040204" pitchFamily="34" charset="0"/>
                <a:ea typeface="Tahoma" panose="020B0604030504040204" pitchFamily="34" charset="0"/>
                <a:cs typeface="Tahoma" panose="020B0604030504040204" pitchFamily="34" charset="0"/>
              </a:defRPr>
            </a:lvl5pPr>
            <a:lvl6pPr marL="1956816" latinLnBrk="0">
              <a:defRPr lang="el-GR" sz="1600"/>
            </a:lvl6pPr>
            <a:lvl7pPr marL="1956816" latinLnBrk="0">
              <a:defRPr lang="el-GR" sz="1600" baseline="0"/>
            </a:lvl7pPr>
            <a:lvl8pPr marL="1956816" latinLnBrk="0">
              <a:defRPr lang="el-GR" sz="1600" baseline="0"/>
            </a:lvl8pPr>
            <a:lvl9pPr marL="1956816" latinLnBrk="0">
              <a:defRPr lang="el-G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Σύμβολο κράτησης θέσης κειμένου 4"/>
          <p:cNvSpPr>
            <a:spLocks noGrp="1"/>
          </p:cNvSpPr>
          <p:nvPr>
            <p:ph type="body" sz="quarter" idx="3"/>
          </p:nvPr>
        </p:nvSpPr>
        <p:spPr>
          <a:xfrm>
            <a:off x="6249860" y="1905000"/>
            <a:ext cx="4416552" cy="762000"/>
          </a:xfrm>
        </p:spPr>
        <p:txBody>
          <a:bodyPr anchor="ctr">
            <a:normAutofit/>
          </a:bodyPr>
          <a:lstStyle>
            <a:lvl1pPr marL="0" indent="0" latinLnBrk="0">
              <a:spcBef>
                <a:spcPts val="0"/>
              </a:spcBef>
              <a:buNone/>
              <a:defRPr lang="el-GR" sz="2000" b="0">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n-US" smtClean="0"/>
              <a:t>Click to edit Master text styles</a:t>
            </a:r>
          </a:p>
        </p:txBody>
      </p:sp>
      <p:sp>
        <p:nvSpPr>
          <p:cNvPr id="6" name="Σύμβολο κράτησης θέσης περιεχομένου 5"/>
          <p:cNvSpPr>
            <a:spLocks noGrp="1"/>
          </p:cNvSpPr>
          <p:nvPr>
            <p:ph sz="quarter" idx="4"/>
          </p:nvPr>
        </p:nvSpPr>
        <p:spPr>
          <a:xfrm>
            <a:off x="6249860" y="2819399"/>
            <a:ext cx="4416552" cy="3352801"/>
          </a:xfrm>
        </p:spPr>
        <p:txBody>
          <a:bodyPr/>
          <a:lstStyle>
            <a:lvl1pPr latinLnBrk="0">
              <a:defRPr lang="el-GR" sz="2400">
                <a:latin typeface="Tahoma" panose="020B0604030504040204" pitchFamily="34" charset="0"/>
                <a:ea typeface="Tahoma" panose="020B0604030504040204" pitchFamily="34" charset="0"/>
                <a:cs typeface="Tahoma" panose="020B0604030504040204" pitchFamily="34" charset="0"/>
              </a:defRPr>
            </a:lvl1pPr>
            <a:lvl2pPr latinLnBrk="0">
              <a:defRPr lang="el-GR" sz="2000">
                <a:latin typeface="Tahoma" panose="020B0604030504040204" pitchFamily="34" charset="0"/>
                <a:ea typeface="Tahoma" panose="020B0604030504040204" pitchFamily="34" charset="0"/>
                <a:cs typeface="Tahoma" panose="020B0604030504040204" pitchFamily="34" charset="0"/>
              </a:defRPr>
            </a:lvl2pPr>
            <a:lvl3pPr latinLnBrk="0">
              <a:defRPr lang="el-GR" sz="1800">
                <a:latin typeface="Tahoma" panose="020B0604030504040204" pitchFamily="34" charset="0"/>
                <a:ea typeface="Tahoma" panose="020B0604030504040204" pitchFamily="34" charset="0"/>
                <a:cs typeface="Tahoma" panose="020B0604030504040204" pitchFamily="34" charset="0"/>
              </a:defRPr>
            </a:lvl3pPr>
            <a:lvl4pPr latinLnBrk="0">
              <a:defRPr lang="el-GR" sz="1600">
                <a:latin typeface="Tahoma" panose="020B0604030504040204" pitchFamily="34" charset="0"/>
                <a:ea typeface="Tahoma" panose="020B0604030504040204" pitchFamily="34" charset="0"/>
                <a:cs typeface="Tahoma" panose="020B0604030504040204" pitchFamily="34" charset="0"/>
              </a:defRPr>
            </a:lvl4pPr>
            <a:lvl5pPr marL="1956816" latinLnBrk="0">
              <a:defRPr lang="el-GR" sz="1600">
                <a:latin typeface="Tahoma" panose="020B0604030504040204" pitchFamily="34" charset="0"/>
                <a:ea typeface="Tahoma" panose="020B0604030504040204" pitchFamily="34" charset="0"/>
                <a:cs typeface="Tahoma" panose="020B0604030504040204" pitchFamily="34" charset="0"/>
              </a:defRPr>
            </a:lvl5pPr>
            <a:lvl6pPr marL="1956816" latinLnBrk="0">
              <a:defRPr lang="el-GR" sz="1600"/>
            </a:lvl6pPr>
            <a:lvl7pPr marL="1956816" latinLnBrk="0">
              <a:defRPr lang="el-GR" sz="1600"/>
            </a:lvl7pPr>
            <a:lvl8pPr marL="1956816" latinLnBrk="0">
              <a:defRPr lang="el-GR" sz="1600"/>
            </a:lvl8pPr>
            <a:lvl9pPr marL="1956816" latinLnBrk="0">
              <a:defRPr lang="el-G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7" name="Σύμβολο κράτησης θέσης ημερομηνίας 6"/>
          <p:cNvSpPr>
            <a:spLocks noGrp="1"/>
          </p:cNvSpPr>
          <p:nvPr>
            <p:ph type="dt" sz="half" idx="10"/>
          </p:nvPr>
        </p:nvSpPr>
        <p:spPr/>
        <p:txBody>
          <a:bodyPr/>
          <a:lstStyle/>
          <a:p>
            <a:fld id="{9AFE8FB1-0A7A-443E-AAF7-31D4FA1AA312}" type="datetimeFigureOut">
              <a:rPr lang="el-GR"/>
              <a:pPr/>
              <a:t>17/5/2017</a:t>
            </a:fld>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4182491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156" name="γραμμή"/>
          <p:cNvGrpSpPr/>
          <p:nvPr/>
        </p:nvGrpSpPr>
        <p:grpSpPr bwMode="invGray">
          <a:xfrm>
            <a:off x="1522413" y="1514475"/>
            <a:ext cx="10569575" cy="64008"/>
            <a:chOff x="1522413" y="1514475"/>
            <a:chExt cx="10569575" cy="64008"/>
          </a:xfrm>
        </p:grpSpPr>
        <p:sp>
          <p:nvSpPr>
            <p:cNvPr id="157"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8"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59"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0"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1"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2"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3"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4"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5"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6"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7"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8"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69"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0"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1"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2"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3"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4"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5"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6"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7"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8"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79"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0"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1"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2"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3"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4"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5"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6"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7"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8"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89"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0"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1"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2"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3"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4"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5"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6"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7"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8"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199"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0"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1"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2"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3"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4"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5"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6"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7"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8"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09"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0"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1"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2"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3"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4"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5"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6"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7"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8"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19"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0"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1"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2"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3"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4"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5"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6"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7"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8"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29"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230"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sp>
        <p:nvSpPr>
          <p:cNvPr id="2" name="Τίτλος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ημερομηνίας 2"/>
          <p:cNvSpPr>
            <a:spLocks noGrp="1"/>
          </p:cNvSpPr>
          <p:nvPr>
            <p:ph type="dt" sz="half" idx="10"/>
          </p:nvPr>
        </p:nvSpPr>
        <p:spPr/>
        <p:txBody>
          <a:bodyPr/>
          <a:lstStyle/>
          <a:p>
            <a:fld id="{9AFE8FB1-0A7A-443E-AAF7-31D4FA1AA312}" type="datetimeFigureOut">
              <a:rPr lang="el-GR"/>
              <a:pPr/>
              <a:t>17/5/2017</a:t>
            </a:fld>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2531561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9AFE8FB1-0A7A-443E-AAF7-31D4FA1AA312}" type="datetimeFigureOut">
              <a:rPr lang="el-GR"/>
              <a:pPr/>
              <a:t>17/5/2017</a:t>
            </a:fld>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1405966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615" name="πλαίσιο"/>
          <p:cNvGrpSpPr/>
          <p:nvPr/>
        </p:nvGrpSpPr>
        <p:grpSpPr bwMode="invGray">
          <a:xfrm>
            <a:off x="4417839" y="1630821"/>
            <a:ext cx="6291028" cy="4575885"/>
            <a:chOff x="4417839" y="1630821"/>
            <a:chExt cx="6291028" cy="4575885"/>
          </a:xfrm>
        </p:grpSpPr>
        <p:grpSp>
          <p:nvGrpSpPr>
            <p:cNvPr id="616" name="Ομάδα 615"/>
            <p:cNvGrpSpPr/>
            <p:nvPr/>
          </p:nvGrpSpPr>
          <p:grpSpPr bwMode="invGray">
            <a:xfrm>
              <a:off x="5414491" y="1630821"/>
              <a:ext cx="5294376" cy="4114800"/>
              <a:chOff x="3310555" y="716546"/>
              <a:chExt cx="5294376" cy="4114800"/>
            </a:xfrm>
          </p:grpSpPr>
          <p:grpSp>
            <p:nvGrpSpPr>
              <p:cNvPr id="768" name="Ομάδα 767"/>
              <p:cNvGrpSpPr/>
              <p:nvPr/>
            </p:nvGrpSpPr>
            <p:grpSpPr bwMode="invGray">
              <a:xfrm flipH="1">
                <a:off x="3310555" y="737968"/>
                <a:ext cx="5294376" cy="54864"/>
                <a:chOff x="1522413" y="1514475"/>
                <a:chExt cx="10569575" cy="64008"/>
              </a:xfrm>
              <a:solidFill>
                <a:schemeClr val="accent1"/>
              </a:solidFill>
            </p:grpSpPr>
            <p:sp>
              <p:nvSpPr>
                <p:cNvPr id="844" name="Ελεύθερη σχεδίαση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5" name="Ελεύθερη σχεδίαση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6" name="Ελεύθερη σχεδίαση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769" name="Ομάδα 768"/>
              <p:cNvGrpSpPr/>
              <p:nvPr/>
            </p:nvGrpSpPr>
            <p:grpSpPr bwMode="invGray">
              <a:xfrm rot="16200000" flipH="1">
                <a:off x="6492229" y="2755658"/>
                <a:ext cx="4114800" cy="36576"/>
                <a:chOff x="1522413" y="1514475"/>
                <a:chExt cx="10569575" cy="64008"/>
              </a:xfrm>
              <a:solidFill>
                <a:schemeClr val="accent1"/>
              </a:solidFill>
            </p:grpSpPr>
            <p:sp>
              <p:nvSpPr>
                <p:cNvPr id="770" name="Ελεύθερη σχεδίαση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1" name="Ελεύθερη σχεδίαση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2" name="Ελεύθερη σχεδίαση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nvGrpSpPr>
            <p:cNvPr id="617" name="Ομάδα 616"/>
            <p:cNvGrpSpPr/>
            <p:nvPr/>
          </p:nvGrpSpPr>
          <p:grpSpPr bwMode="invGray">
            <a:xfrm rot="10800000">
              <a:off x="4417839" y="2091906"/>
              <a:ext cx="5294376" cy="4114800"/>
              <a:chOff x="3310555" y="716546"/>
              <a:chExt cx="5294376" cy="4114800"/>
            </a:xfrm>
          </p:grpSpPr>
          <p:grpSp>
            <p:nvGrpSpPr>
              <p:cNvPr id="618" name="Ομάδα 617"/>
              <p:cNvGrpSpPr/>
              <p:nvPr/>
            </p:nvGrpSpPr>
            <p:grpSpPr bwMode="invGray">
              <a:xfrm flipH="1">
                <a:off x="3310555" y="737968"/>
                <a:ext cx="5294376" cy="54864"/>
                <a:chOff x="1522413" y="1514475"/>
                <a:chExt cx="10569575" cy="64008"/>
              </a:xfrm>
              <a:solidFill>
                <a:schemeClr val="accent1"/>
              </a:solidFill>
            </p:grpSpPr>
            <p:sp>
              <p:nvSpPr>
                <p:cNvPr id="694" name="Ελεύθερη σχεδίαση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5" name="Ελεύθερη σχεδίαση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6" name="Ελεύθερη σχεδίαση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619" name="Ομάδα 618"/>
              <p:cNvGrpSpPr/>
              <p:nvPr/>
            </p:nvGrpSpPr>
            <p:grpSpPr bwMode="invGray">
              <a:xfrm rot="16200000" flipH="1">
                <a:off x="6492229" y="2755658"/>
                <a:ext cx="4114800" cy="36576"/>
                <a:chOff x="1522413" y="1514475"/>
                <a:chExt cx="10569575" cy="64008"/>
              </a:xfrm>
              <a:solidFill>
                <a:schemeClr val="accent1"/>
              </a:solidFill>
            </p:grpSpPr>
            <p:sp>
              <p:nvSpPr>
                <p:cNvPr id="620" name="Ελεύθερη σχεδίαση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1" name="Ελεύθερη σχεδίαση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2" name="Ελεύθερη σχεδίαση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sp>
        <p:nvSpPr>
          <p:cNvPr id="2" name="Τίτλος 1"/>
          <p:cNvSpPr>
            <a:spLocks noGrp="1"/>
          </p:cNvSpPr>
          <p:nvPr>
            <p:ph type="title"/>
          </p:nvPr>
        </p:nvSpPr>
        <p:spPr>
          <a:xfrm>
            <a:off x="1522414" y="274638"/>
            <a:ext cx="9143998" cy="1020762"/>
          </a:xfrm>
        </p:spPr>
        <p:txBody>
          <a:bodyPr anchor="b">
            <a:noAutofit/>
          </a:bodyPr>
          <a:lstStyle>
            <a:lvl1pPr algn="l" latinLnBrk="0">
              <a:defRPr lang="el-GR" sz="3200" b="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περιεχομένου 2"/>
          <p:cNvSpPr>
            <a:spLocks noGrp="1"/>
          </p:cNvSpPr>
          <p:nvPr>
            <p:ph idx="1"/>
          </p:nvPr>
        </p:nvSpPr>
        <p:spPr>
          <a:xfrm>
            <a:off x="4710022" y="1905000"/>
            <a:ext cx="5669280" cy="4038600"/>
          </a:xfrm>
        </p:spPr>
        <p:txBody>
          <a:bodyPr>
            <a:normAutofit/>
          </a:bodyPr>
          <a:lstStyle>
            <a:lvl1pPr latinLnBrk="0">
              <a:defRPr lang="el-GR" sz="2400">
                <a:latin typeface="Tahoma" panose="020B0604030504040204" pitchFamily="34" charset="0"/>
                <a:ea typeface="Tahoma" panose="020B0604030504040204" pitchFamily="34" charset="0"/>
                <a:cs typeface="Tahoma" panose="020B0604030504040204" pitchFamily="34" charset="0"/>
              </a:defRPr>
            </a:lvl1pPr>
            <a:lvl2pPr latinLnBrk="0">
              <a:defRPr lang="el-GR" sz="2000">
                <a:latin typeface="Tahoma" panose="020B0604030504040204" pitchFamily="34" charset="0"/>
                <a:ea typeface="Tahoma" panose="020B0604030504040204" pitchFamily="34" charset="0"/>
                <a:cs typeface="Tahoma" panose="020B0604030504040204" pitchFamily="34" charset="0"/>
              </a:defRPr>
            </a:lvl2pPr>
            <a:lvl3pPr latinLnBrk="0">
              <a:defRPr lang="el-GR" sz="1800">
                <a:latin typeface="Tahoma" panose="020B0604030504040204" pitchFamily="34" charset="0"/>
                <a:ea typeface="Tahoma" panose="020B0604030504040204" pitchFamily="34" charset="0"/>
                <a:cs typeface="Tahoma" panose="020B0604030504040204" pitchFamily="34" charset="0"/>
              </a:defRPr>
            </a:lvl3pPr>
            <a:lvl4pPr latinLnBrk="0">
              <a:defRPr lang="el-GR" sz="1600">
                <a:latin typeface="Tahoma" panose="020B0604030504040204" pitchFamily="34" charset="0"/>
                <a:ea typeface="Tahoma" panose="020B0604030504040204" pitchFamily="34" charset="0"/>
                <a:cs typeface="Tahoma" panose="020B0604030504040204" pitchFamily="34" charset="0"/>
              </a:defRPr>
            </a:lvl4pPr>
            <a:lvl5pPr latinLnBrk="0">
              <a:defRPr lang="el-GR" sz="1600">
                <a:latin typeface="Tahoma" panose="020B0604030504040204" pitchFamily="34" charset="0"/>
                <a:ea typeface="Tahoma" panose="020B0604030504040204" pitchFamily="34" charset="0"/>
                <a:cs typeface="Tahoma" panose="020B0604030504040204" pitchFamily="34" charset="0"/>
              </a:defRPr>
            </a:lvl5pPr>
            <a:lvl6pPr latinLnBrk="0">
              <a:defRPr lang="el-GR" sz="1600"/>
            </a:lvl6pPr>
            <a:lvl7pPr latinLnBrk="0">
              <a:defRPr lang="el-GR" sz="1600" baseline="0"/>
            </a:lvl7pPr>
            <a:lvl8pPr latinLnBrk="0">
              <a:defRPr lang="el-GR" sz="1600" baseline="0"/>
            </a:lvl8pPr>
            <a:lvl9pPr latinLnBrk="0">
              <a:defRPr lang="el-G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Σύμβολο κράτησης θέσης κειμένου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el-GR" sz="1600">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n-US" smtClean="0"/>
              <a:t>Click to edit Master text styles</a:t>
            </a:r>
          </a:p>
        </p:txBody>
      </p:sp>
      <p:sp>
        <p:nvSpPr>
          <p:cNvPr id="5" name="Σύμβολο κράτησης θέσης ημερομηνίας 4"/>
          <p:cNvSpPr>
            <a:spLocks noGrp="1"/>
          </p:cNvSpPr>
          <p:nvPr>
            <p:ph type="dt" sz="half" idx="10"/>
          </p:nvPr>
        </p:nvSpPr>
        <p:spPr/>
        <p:txBody>
          <a:bodyPr/>
          <a:lstStyle/>
          <a:p>
            <a:fld id="{9AFE8FB1-0A7A-443E-AAF7-31D4FA1AA312}" type="datetimeFigureOut">
              <a:rPr lang="el-GR"/>
              <a:pPr/>
              <a:t>17/5/2017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962116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614" name="πλαίσιο"/>
          <p:cNvGrpSpPr/>
          <p:nvPr/>
        </p:nvGrpSpPr>
        <p:grpSpPr bwMode="invGray">
          <a:xfrm flipH="1">
            <a:off x="1447500" y="1630821"/>
            <a:ext cx="6291028" cy="4575885"/>
            <a:chOff x="4417839" y="1630821"/>
            <a:chExt cx="6291028" cy="4575885"/>
          </a:xfrm>
        </p:grpSpPr>
        <p:grpSp>
          <p:nvGrpSpPr>
            <p:cNvPr id="615" name="Ομάδα 614"/>
            <p:cNvGrpSpPr/>
            <p:nvPr/>
          </p:nvGrpSpPr>
          <p:grpSpPr bwMode="invGray">
            <a:xfrm>
              <a:off x="5414491" y="1630821"/>
              <a:ext cx="5294376" cy="4114800"/>
              <a:chOff x="3310555" y="716546"/>
              <a:chExt cx="5294376" cy="4114800"/>
            </a:xfrm>
          </p:grpSpPr>
          <p:grpSp>
            <p:nvGrpSpPr>
              <p:cNvPr id="767" name="Ομάδα 766"/>
              <p:cNvGrpSpPr/>
              <p:nvPr/>
            </p:nvGrpSpPr>
            <p:grpSpPr bwMode="invGray">
              <a:xfrm flipH="1">
                <a:off x="3310555" y="737968"/>
                <a:ext cx="5294376" cy="54864"/>
                <a:chOff x="1522413" y="1514475"/>
                <a:chExt cx="10569575" cy="64008"/>
              </a:xfrm>
              <a:solidFill>
                <a:schemeClr val="accent1"/>
              </a:solidFill>
            </p:grpSpPr>
            <p:sp>
              <p:nvSpPr>
                <p:cNvPr id="843" name="Ελεύθερη σχεδίαση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4" name="Ελεύθερη σχεδίαση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5" name="Ελεύθερη σχεδίαση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5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6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7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8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9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0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91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768" name="Ομάδα 767"/>
              <p:cNvGrpSpPr/>
              <p:nvPr/>
            </p:nvGrpSpPr>
            <p:grpSpPr bwMode="invGray">
              <a:xfrm rot="16200000" flipH="1">
                <a:off x="6492229" y="2755658"/>
                <a:ext cx="4114800" cy="36576"/>
                <a:chOff x="1522413" y="1514475"/>
                <a:chExt cx="10569575" cy="64008"/>
              </a:xfrm>
              <a:solidFill>
                <a:schemeClr val="accent1"/>
              </a:solidFill>
            </p:grpSpPr>
            <p:sp>
              <p:nvSpPr>
                <p:cNvPr id="769" name="Ελεύθερη σχεδίαση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0" name="Ελεύθερη σχεδίαση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1" name="Ελεύθερη σχεδίαση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7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8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9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0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1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2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3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84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nvGrpSpPr>
            <p:cNvPr id="616" name="Ομάδα 615"/>
            <p:cNvGrpSpPr/>
            <p:nvPr/>
          </p:nvGrpSpPr>
          <p:grpSpPr bwMode="invGray">
            <a:xfrm rot="10800000">
              <a:off x="4417839" y="2091906"/>
              <a:ext cx="5294376" cy="4114800"/>
              <a:chOff x="3310555" y="716546"/>
              <a:chExt cx="5294376" cy="4114800"/>
            </a:xfrm>
          </p:grpSpPr>
          <p:grpSp>
            <p:nvGrpSpPr>
              <p:cNvPr id="617" name="Ομάδα 616"/>
              <p:cNvGrpSpPr/>
              <p:nvPr/>
            </p:nvGrpSpPr>
            <p:grpSpPr bwMode="invGray">
              <a:xfrm flipH="1">
                <a:off x="3310555" y="737968"/>
                <a:ext cx="5294376" cy="54864"/>
                <a:chOff x="1522413" y="1514475"/>
                <a:chExt cx="10569575" cy="64008"/>
              </a:xfrm>
              <a:solidFill>
                <a:schemeClr val="accent1"/>
              </a:solidFill>
            </p:grpSpPr>
            <p:sp>
              <p:nvSpPr>
                <p:cNvPr id="693" name="Ελεύθερη σχεδίαση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4" name="Ελεύθερη σχεδίαση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5" name="Ελεύθερη σχεδίαση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0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1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2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3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4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5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76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nvGrpSpPr>
              <p:cNvPr id="618" name="Ομάδα 617"/>
              <p:cNvGrpSpPr/>
              <p:nvPr/>
            </p:nvGrpSpPr>
            <p:grpSpPr bwMode="invGray">
              <a:xfrm rot="16200000" flipH="1">
                <a:off x="6492229" y="2755658"/>
                <a:ext cx="4114800" cy="36576"/>
                <a:chOff x="1522413" y="1514475"/>
                <a:chExt cx="10569575" cy="64008"/>
              </a:xfrm>
              <a:solidFill>
                <a:schemeClr val="accent1"/>
              </a:solidFill>
            </p:grpSpPr>
            <p:sp>
              <p:nvSpPr>
                <p:cNvPr id="619" name="Ελεύθερη σχεδίαση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0" name="Ελεύθερη σχεδίαση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1" name="Ελεύθερη σχεδίαση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2" name="Ελεύθερη σχεδίαση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3" name="Ελεύθερη σχεδίαση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4" name="Ελεύθερη σχεδίαση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5" name="Ελεύθερη σχεδίαση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6" name="Ελεύθερη σχεδίαση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7" name="Ελεύθερη σχεδίαση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8" name="Ελεύθερη σχεδίαση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29" name="Ελεύθερη σχεδίαση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0" name="Ελεύθερη σχεδίαση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1" name="Ελεύθερη σχεδίαση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2" name="Ελεύθερη σχεδίαση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3" name="Ελεύθερη σχεδίαση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4" name="Ελεύθερη σχεδίαση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5" name="Ελεύθερη σχεδίαση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6" name="Ελεύθερη σχεδίαση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7" name="Ελεύθερη σχεδίαση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8" name="Ελεύθερη σχεδίαση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39" name="Ελεύθερη σχεδίαση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0" name="Ελεύθερη σχεδίαση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1" name="Ελεύθερη σχεδίαση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2" name="Ελεύθερη σχεδίαση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3" name="Ελεύθερη σχεδίαση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4" name="Ελεύθερη σχεδίαση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5" name="Ελεύθερη σχεδίαση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6" name="Ελεύθερη σχεδίαση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7" name="Ελεύθερη σχεδίαση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8" name="Ελεύθερη σχεδίαση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49" name="Ελεύθερη σχεδίαση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0" name="Ελεύθερη σχεδίαση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1" name="Ελεύθερη σχεδίαση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2" name="Ελεύθερη σχεδίαση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3" name="Ελεύθερη σχεδίαση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4" name="Ελεύθερη σχεδίαση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5" name="Ελεύθερη σχεδίαση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6" name="Ελεύθερη σχεδίαση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7" name="Ελεύθερη σχεδίαση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8" name="Ελεύθερη σχεδίαση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59" name="Ελεύθερη σχεδίαση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0" name="Ελεύθερη σχεδίαση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1" name="Ελεύθερη σχεδίαση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2" name="Ελεύθερη σχεδίαση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3" name="Ελεύθερη σχεδίαση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4" name="Ελεύθερη σχεδίαση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5" name="Ελεύθερη σχεδίαση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6" name="Ελεύθερη σχεδίαση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7" name="Ελεύθερη σχεδίαση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8" name="Ελεύθερη σχεδίαση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69" name="Ελεύθερη σχεδίαση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0" name="Ελεύθερη σχεδίαση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1" name="Ελεύθερη σχεδίαση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2" name="Ελεύθερη σχεδίαση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3" name="Ελεύθερη σχεδίαση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4" name="Ελεύθερη σχεδίαση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5" name="Ελεύθερη σχεδίαση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6" name="Ελεύθερη σχεδίαση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7" name="Ελεύθερη σχεδίαση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8" name="Ελεύθερη σχεδίαση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79" name="Ελεύθερη σχεδίαση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0" name="Ελεύθερη σχεδίαση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1" name="Ελεύθερη σχεδίαση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2" name="Ελεύθερη σχεδίαση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3" name="Ελεύθερη σχεδίαση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4" name="Ελεύθερη σχεδίαση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5" name="Ελεύθερη σχεδίαση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6" name="Ελεύθερη σχεδίαση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7" name="Ελεύθερη σχεδίαση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8" name="Ελεύθερη σχεδίαση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89" name="Ελεύθερη σχεδίαση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0" name="Ελεύθερη σχεδίαση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1" name="Ελεύθερη σχεδίαση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sp>
              <p:nvSpPr>
                <p:cNvPr id="692" name="Ελεύθερη σχεδίαση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l-GR">
                    <a:ln>
                      <a:noFill/>
                    </a:ln>
                  </a:endParaRPr>
                </a:p>
              </p:txBody>
            </p:sp>
          </p:grpSp>
        </p:grpSp>
      </p:grpSp>
      <p:sp>
        <p:nvSpPr>
          <p:cNvPr id="2" name="Τίτλος 1"/>
          <p:cNvSpPr>
            <a:spLocks noGrp="1"/>
          </p:cNvSpPr>
          <p:nvPr>
            <p:ph type="title"/>
          </p:nvPr>
        </p:nvSpPr>
        <p:spPr>
          <a:xfrm>
            <a:off x="1522414" y="274638"/>
            <a:ext cx="9143998" cy="1020762"/>
          </a:xfrm>
        </p:spPr>
        <p:txBody>
          <a:bodyPr anchor="b">
            <a:noAutofit/>
          </a:bodyPr>
          <a:lstStyle>
            <a:lvl1pPr algn="l" latinLnBrk="0">
              <a:defRPr lang="el-GR" sz="3200" b="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l-GR" dirty="0"/>
          </a:p>
        </p:txBody>
      </p:sp>
      <p:sp>
        <p:nvSpPr>
          <p:cNvPr id="3" name="Σύμβολο κράτησης θέσης εικόνας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el-GR" sz="2400">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n-US" smtClean="0"/>
              <a:t>Click icon to add picture</a:t>
            </a:r>
            <a:endParaRPr lang="el-GR" dirty="0"/>
          </a:p>
        </p:txBody>
      </p:sp>
      <p:sp>
        <p:nvSpPr>
          <p:cNvPr id="4" name="Σύμβολο κράτησης θέσης κειμένου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el-GR" sz="1600">
                <a:latin typeface="Tahoma" panose="020B0604030504040204" pitchFamily="34" charset="0"/>
                <a:ea typeface="Tahoma" panose="020B0604030504040204" pitchFamily="34" charset="0"/>
                <a:cs typeface="Tahoma" panose="020B0604030504040204" pitchFamily="34" charset="0"/>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n-US" smtClean="0"/>
              <a:t>Click to edit Master text styles</a:t>
            </a:r>
          </a:p>
        </p:txBody>
      </p:sp>
      <p:sp>
        <p:nvSpPr>
          <p:cNvPr id="5" name="Σύμβολο κράτησης θέσης ημερομηνίας 4"/>
          <p:cNvSpPr>
            <a:spLocks noGrp="1"/>
          </p:cNvSpPr>
          <p:nvPr>
            <p:ph type="dt" sz="half" idx="10"/>
          </p:nvPr>
        </p:nvSpPr>
        <p:spPr/>
        <p:txBody>
          <a:bodyPr/>
          <a:lstStyle/>
          <a:p>
            <a:fld id="{9AFE8FB1-0A7A-443E-AAF7-31D4FA1AA312}" type="datetimeFigureOut">
              <a:rPr lang="el-GR"/>
              <a:pPr/>
              <a:t>17/5/2017</a:t>
            </a:fld>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25BA54BD-C84D-46CE-8B72-31BFB26ABA43}" type="slidenum">
              <a:rPr/>
              <a:pPr/>
              <a:t>‹#›</a:t>
            </a:fld>
            <a:endParaRPr lang="el-GR"/>
          </a:p>
        </p:txBody>
      </p:sp>
    </p:spTree>
    <p:extLst>
      <p:ext uri="{BB962C8B-B14F-4D97-AF65-F5344CB8AC3E}">
        <p14:creationId xmlns:p14="http://schemas.microsoft.com/office/powerpoint/2010/main" xmlns="" val="3617694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Σύμβολο κράτησης θέσης ημερομηνίας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el-GR" sz="1000">
                <a:solidFill>
                  <a:schemeClr val="tx1">
                    <a:tint val="75000"/>
                  </a:schemeClr>
                </a:solidFill>
              </a:defRPr>
            </a:lvl1pPr>
          </a:lstStyle>
          <a:p>
            <a:fld id="{9AFE8FB1-0A7A-443E-AAF7-31D4FA1AA312}" type="datetimeFigureOut">
              <a:rPr lang="el-GR"/>
              <a:pPr/>
              <a:t>17/5/2017</a:t>
            </a:fld>
            <a:endParaRPr lang="el-GR"/>
          </a:p>
        </p:txBody>
      </p:sp>
      <p:sp>
        <p:nvSpPr>
          <p:cNvPr id="5" name="Σύμβολο κράτησης θέσης υποσέλιδου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el-GR" sz="1000">
                <a:solidFill>
                  <a:schemeClr val="tx1">
                    <a:tint val="75000"/>
                  </a:schemeClr>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el-GR" sz="1000">
                <a:solidFill>
                  <a:schemeClr val="tx1">
                    <a:tint val="75000"/>
                  </a:schemeClr>
                </a:solidFill>
              </a:defRPr>
            </a:lvl1pPr>
          </a:lstStyle>
          <a:p>
            <a:fld id="{25BA54BD-C84D-46CE-8B72-31BFB26ABA43}" type="slidenum">
              <a:rPr/>
              <a:pPr/>
              <a:t>‹#›</a:t>
            </a:fld>
            <a:endParaRPr lang="el-GR"/>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lang="el-G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l" defTabSz="914400" rtl="0" eaLnBrk="1" latinLnBrk="0" hangingPunct="1">
        <a:lnSpc>
          <a:spcPct val="90000"/>
        </a:lnSpc>
        <a:spcBef>
          <a:spcPts val="1800"/>
        </a:spcBef>
        <a:buSzPct val="80000"/>
        <a:buFont typeface="Wingdings" pitchFamily="2" charset="2"/>
        <a:buChar char="§"/>
        <a:defRPr lang="el-G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6072" indent="-274320" algn="l" defTabSz="914400" rtl="0" eaLnBrk="1" latinLnBrk="0" hangingPunct="1">
        <a:lnSpc>
          <a:spcPct val="90000"/>
        </a:lnSpc>
        <a:spcBef>
          <a:spcPts val="600"/>
        </a:spcBef>
        <a:buSzPct val="100000"/>
        <a:buFont typeface="Consolas" pitchFamily="49" charset="0"/>
        <a:buChar char="–"/>
        <a:defRPr lang="el-G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4672" indent="-228600" algn="l" defTabSz="914400" rtl="0" eaLnBrk="1" latinLnBrk="0" hangingPunct="1">
        <a:lnSpc>
          <a:spcPct val="90000"/>
        </a:lnSpc>
        <a:spcBef>
          <a:spcPts val="600"/>
        </a:spcBef>
        <a:buSzPct val="80000"/>
        <a:buFont typeface="Wingdings" pitchFamily="2" charset="2"/>
        <a:buChar char="§"/>
        <a:defRPr lang="el-G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332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1872" indent="-228600" algn="l" defTabSz="914400" rtl="0" eaLnBrk="1" latinLnBrk="0" hangingPunct="1">
        <a:lnSpc>
          <a:spcPct val="90000"/>
        </a:lnSpc>
        <a:spcBef>
          <a:spcPts val="600"/>
        </a:spcBef>
        <a:buSzPct val="80000"/>
        <a:buFont typeface="Wingdings" pitchFamily="2" charset="2"/>
        <a:buChar char="§"/>
        <a:defRPr lang="el-G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4904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80000"/>
        <a:buFont typeface="Wingdings" pitchFamily="2" charset="2"/>
        <a:buChar char="§"/>
        <a:defRPr lang="el-G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el-G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80000"/>
        <a:buFont typeface="Wingdings" pitchFamily="2" charset="2"/>
        <a:buChar char="§"/>
        <a:defRPr lang="el-GR" sz="16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2" y="1905000"/>
            <a:ext cx="9396535" cy="2667000"/>
          </a:xfrm>
        </p:spPr>
        <p:txBody>
          <a:bodyPr/>
          <a:lstStyle/>
          <a:p>
            <a:r>
              <a:rPr lang="el-GR" dirty="0" smtClean="0">
                <a:latin typeface="Comic Sans MS" pitchFamily="66" charset="0"/>
              </a:rPr>
              <a:t>ΣΧΟΛΙΑΣΜΟΣ ΚΕΙΜΕΝΟΥ</a:t>
            </a:r>
            <a:endParaRPr lang="el-GR" dirty="0">
              <a:latin typeface="Comic Sans MS" pitchFamily="66" charset="0"/>
            </a:endParaRPr>
          </a:p>
        </p:txBody>
      </p:sp>
      <p:sp>
        <p:nvSpPr>
          <p:cNvPr id="3" name="Υπότιτλος 2"/>
          <p:cNvSpPr>
            <a:spLocks noGrp="1"/>
          </p:cNvSpPr>
          <p:nvPr>
            <p:ph type="subTitle" idx="1"/>
          </p:nvPr>
        </p:nvSpPr>
        <p:spPr/>
        <p:txBody>
          <a:bodyPr/>
          <a:lstStyle/>
          <a:p>
            <a:pPr>
              <a:buSzPct val="90000"/>
              <a:buFont typeface="Wingdings" pitchFamily="2" charset="2"/>
              <a:buChar char="ü"/>
            </a:pPr>
            <a:r>
              <a:rPr lang="el-GR" dirty="0" smtClean="0">
                <a:latin typeface="Comic Sans MS" pitchFamily="66" charset="0"/>
              </a:rPr>
              <a:t>ΒΟΥΓΙΟΥΚΛΑΚΗ ΦΩΤΕΙΝΗ</a:t>
            </a:r>
          </a:p>
          <a:p>
            <a:pPr>
              <a:buSzPct val="90000"/>
              <a:buFont typeface="Wingdings" pitchFamily="2" charset="2"/>
              <a:buChar char="ü"/>
            </a:pPr>
            <a:r>
              <a:rPr lang="el-GR" dirty="0" smtClean="0">
                <a:latin typeface="Comic Sans MS" pitchFamily="66" charset="0"/>
              </a:rPr>
              <a:t>ΑΛΙΦΤΗΡΑ ΙΩΑΝΝΑ</a:t>
            </a:r>
            <a:endParaRPr lang="el-GR" dirty="0">
              <a:latin typeface="Comic Sans MS" pitchFamily="66" charset="0"/>
            </a:endParaRPr>
          </a:p>
        </p:txBody>
      </p:sp>
    </p:spTree>
    <p:extLst>
      <p:ext uri="{BB962C8B-B14F-4D97-AF65-F5344CB8AC3E}">
        <p14:creationId xmlns:p14="http://schemas.microsoft.com/office/powerpoint/2010/main" xmlns="" val="192011101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ΤΟ ΚΕΙΜΕΝΟ</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endParaRPr>
          </a:p>
        </p:txBody>
      </p:sp>
      <p:sp>
        <p:nvSpPr>
          <p:cNvPr id="3" name="Content Placeholder 2"/>
          <p:cNvSpPr>
            <a:spLocks noGrp="1"/>
          </p:cNvSpPr>
          <p:nvPr>
            <p:ph idx="1"/>
          </p:nvPr>
        </p:nvSpPr>
        <p:spPr>
          <a:xfrm>
            <a:off x="549796" y="1772816"/>
            <a:ext cx="11161240" cy="4752528"/>
          </a:xfrm>
        </p:spPr>
        <p:txBody>
          <a:bodyPr>
            <a:normAutofit fontScale="47500" lnSpcReduction="20000"/>
          </a:bodyPr>
          <a:lstStyle/>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Μια φορά κάποιος ρώτησε τον Βούδα:</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 Υπάρχει Θεός;</a:t>
            </a:r>
          </a:p>
          <a:p>
            <a:pPr lvl="0" algn="ctr">
              <a:lnSpc>
                <a:spcPct val="120000"/>
              </a:lnSpc>
              <a:spcBef>
                <a:spcPts val="0"/>
              </a:spcBef>
              <a:buNone/>
            </a:pPr>
            <a:r>
              <a:rPr lang="el" sz="3400" dirty="0" smtClean="0">
                <a:latin typeface="Comic Sans MS" pitchFamily="66" charset="0"/>
                <a:ea typeface="Times New Roman"/>
                <a:cs typeface="Times New Roman"/>
                <a:sym typeface="Times New Roman"/>
              </a:rPr>
              <a:t> -Ναι, απάντησε ο Βούδας.</a:t>
            </a:r>
          </a:p>
          <a:p>
            <a:pPr lvl="0" algn="ctr">
              <a:lnSpc>
                <a:spcPct val="120000"/>
              </a:lnSpc>
              <a:spcBef>
                <a:spcPts val="0"/>
              </a:spcBef>
              <a:buNone/>
            </a:pPr>
            <a:r>
              <a:rPr lang="el" sz="3400" dirty="0" smtClean="0">
                <a:latin typeface="Comic Sans MS" pitchFamily="66" charset="0"/>
                <a:ea typeface="Times New Roman"/>
                <a:cs typeface="Times New Roman"/>
                <a:sym typeface="Times New Roman"/>
              </a:rPr>
              <a:t>Την ιδία μέρα ένας άλλος άνθρωπος τον ρώτησε: </a:t>
            </a:r>
            <a:endParaRPr lang="en-US" sz="3400" dirty="0" smtClean="0">
              <a:latin typeface="Comic Sans MS" pitchFamily="66" charset="0"/>
              <a:ea typeface="Times New Roman"/>
              <a:cs typeface="Times New Roman"/>
              <a:sym typeface="Times New Roman"/>
            </a:endParaRPr>
          </a:p>
          <a:p>
            <a:pPr lvl="0" algn="ctr">
              <a:lnSpc>
                <a:spcPct val="120000"/>
              </a:lnSpc>
              <a:spcBef>
                <a:spcPts val="0"/>
              </a:spcBef>
              <a:buNone/>
            </a:pPr>
            <a:r>
              <a:rPr lang="el" sz="3400" dirty="0" smtClean="0">
                <a:latin typeface="Comic Sans MS" pitchFamily="66" charset="0"/>
                <a:ea typeface="Times New Roman"/>
                <a:cs typeface="Times New Roman"/>
                <a:sym typeface="Times New Roman"/>
              </a:rPr>
              <a:t>- Υπάρχει Θεός;</a:t>
            </a:r>
          </a:p>
          <a:p>
            <a:pPr lvl="0" algn="ctr">
              <a:lnSpc>
                <a:spcPct val="120000"/>
              </a:lnSpc>
              <a:spcBef>
                <a:spcPts val="0"/>
              </a:spcBef>
              <a:buNone/>
            </a:pPr>
            <a:r>
              <a:rPr lang="el" sz="3400" dirty="0" smtClean="0">
                <a:latin typeface="Comic Sans MS" pitchFamily="66" charset="0"/>
                <a:ea typeface="Times New Roman"/>
                <a:cs typeface="Times New Roman"/>
                <a:sym typeface="Times New Roman"/>
              </a:rPr>
              <a:t>Και ο Βούδας είπε:</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 Όχι.</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Στο τέλος της ημέρας ένας τρίτος άνθρωπος ρώτησε τον Βούδα για την ύπαρξη του Θεού και ο Βούδας δεν απάντησε, μόνο σήκωσε το δάχτυλο του, δείχνοντας τον ουρανό. Όλα αυτά τα παρακολουθούσε ο μαθητής του, ο Ανάντη. Τη νύχτα είπε στον Βούδα:</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 Δεν μπορώ να κοιμηθώ. Σε παρακαλώ, πες μου, γιατί στην ιδία ερώτηση έδωσες τρεις διαφορετικές απαντήσεις;</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 Ο Βούδας είπε:</a:t>
            </a:r>
          </a:p>
          <a:p>
            <a:pPr lvl="0" algn="ctr">
              <a:lnSpc>
                <a:spcPct val="120000"/>
              </a:lnSpc>
              <a:spcBef>
                <a:spcPts val="0"/>
              </a:spcBef>
              <a:buClr>
                <a:schemeClr val="dk1"/>
              </a:buClr>
              <a:buSzPct val="73333"/>
              <a:buNone/>
            </a:pPr>
            <a:r>
              <a:rPr lang="el" sz="3400" dirty="0" smtClean="0">
                <a:latin typeface="Comic Sans MS" pitchFamily="66" charset="0"/>
                <a:ea typeface="Times New Roman"/>
                <a:cs typeface="Times New Roman"/>
                <a:sym typeface="Times New Roman"/>
              </a:rPr>
              <a:t>- Γιατί ήταν τρεις διαφορετικοί άνθρωποι. Ο πρώτος πίστευε ότι δεν υπάρχει Θεός και ήθελε πάρα πολύ να δυναμώσει την πίστη του. Εγώ του είπα ότι υπάρχει Θεός, γιατί για να φτάσει στην Αλήθεια ο άνθρωπος πρέπει να απαλλαχτεί από αυτά στα οποία πιστεύει. Ο άλλος πίστευε ότι Θεός υπάρχει. Σ' αυτόν είπα ότι δεν υπάρχει Θεός. Είμαι εδώ, πάνω στη γη για να καταστρέψω κάθε πίστη για να φτερουγίσει ο νους πάνω στην πίστη και μόνο τότε ο άνθρωπος θα γνωρίσει την Αλήθεια. Ο τρίτος, που δεν ήταν ούτε θρήσκος ούτε άθεος, δεν υπήρχε ανάγκη να πω "Ναι" ή "Όχι", γι' αυτό σιώπησα, λέγοντας με αυτόν τον τρόπο "Κάνε όπως εγώ, δηλαδή βυθίσου στη σιωπή και τότε θα γνωρίσεις και θα καταλάβεις"...</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Η ΓΝΩΜΗ ΜΑΣ</a:t>
            </a:r>
            <a:endParaRPr lang="en-US"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endParaRPr>
          </a:p>
        </p:txBody>
      </p:sp>
      <p:sp>
        <p:nvSpPr>
          <p:cNvPr id="3" name="Content Placeholder 2"/>
          <p:cNvSpPr>
            <a:spLocks noGrp="1"/>
          </p:cNvSpPr>
          <p:nvPr>
            <p:ph idx="1"/>
          </p:nvPr>
        </p:nvSpPr>
        <p:spPr/>
        <p:txBody>
          <a:bodyPr anchor="ctr">
            <a:normAutofit fontScale="92500" lnSpcReduction="10000"/>
          </a:bodyPr>
          <a:lstStyle/>
          <a:p>
            <a:pPr lvl="1">
              <a:buNone/>
            </a:pPr>
            <a:r>
              <a:rPr lang="el-GR" sz="2400" dirty="0" smtClean="0">
                <a:latin typeface="Comic Sans MS" pitchFamily="66" charset="0"/>
              </a:rPr>
              <a:t>	   Κατά την άποψή μας, οι τρείς διαφορετικές απαντήσεις ακολουθούν τις πεποιθήσεις και τα πιστεύω του Βουδισμού. Κατά τον βουδισμό, για να φτάσεις στην φώτιση (νιρβάνα), πρέπει να απαλλαγείς από τα πιστεύω σου και να αφήσεις πίσω σου τους φόβους και τις στενοχώριες σου.</a:t>
            </a:r>
          </a:p>
          <a:p>
            <a:pPr lvl="1">
              <a:buNone/>
            </a:pPr>
            <a:r>
              <a:rPr lang="el-GR" sz="2400" dirty="0" smtClean="0">
                <a:latin typeface="Comic Sans MS" pitchFamily="66" charset="0"/>
              </a:rPr>
              <a:t>   </a:t>
            </a:r>
          </a:p>
          <a:p>
            <a:pPr lvl="1">
              <a:buNone/>
            </a:pPr>
            <a:r>
              <a:rPr lang="el-GR" sz="2400" dirty="0">
                <a:latin typeface="Comic Sans MS" pitchFamily="66" charset="0"/>
              </a:rPr>
              <a:t> </a:t>
            </a:r>
            <a:r>
              <a:rPr lang="el-GR" sz="2400" dirty="0" smtClean="0">
                <a:latin typeface="Comic Sans MS" pitchFamily="66" charset="0"/>
              </a:rPr>
              <a:t>     Βρίσκουμε αυτή τη στάση του Βουδισμού πολύ σωστή και συμφωνούμε απολύτως με αυτήν. Ο μόνος τρόπος για να εξελιχθεί ο κόσμος είναι η Ανακάλυψη της Αλήθειας. Όταν συμβεί αυτό, πολλά φιλοσοφικά και επιστημονικά ζητήματα θα λυθούν, και αυτό θα δώσει στον άνθρωπο την κατάλληλη ώθηση για να εξελιχθεί ως επιστήμονας, φιλόσοφος και εν τέλει να γίνει ένα ον υψηλού αισθητικού κι ηθικού επιπέδου</a:t>
            </a:r>
            <a:r>
              <a:rPr lang="el-GR" sz="2400" dirty="0" smtClean="0">
                <a:latin typeface="Comic Sans MS" pitchFamily="66" charset="0"/>
              </a:rPr>
              <a:t>.</a:t>
            </a:r>
            <a:r>
              <a:rPr lang="en-US" sz="2400" dirty="0" smtClean="0">
                <a:latin typeface="Comic Sans MS" pitchFamily="66" charset="0"/>
              </a:rPr>
              <a:t> </a:t>
            </a:r>
            <a:r>
              <a:rPr lang="el-GR" sz="2400" dirty="0" smtClean="0">
                <a:latin typeface="Comic Sans MS" pitchFamily="66" charset="0"/>
              </a:rPr>
              <a:t>Αν και διαφωνούμε με την άποψη ότι δεν υπάρχει Θεός. </a:t>
            </a:r>
            <a:endParaRPr lang="el-GR" sz="2400" dirty="0" smtClean="0">
              <a:latin typeface="Comic Sans MS" pitchFamily="66" charset="0"/>
            </a:endParaRPr>
          </a:p>
          <a:p>
            <a:pPr lvl="1">
              <a:buNone/>
            </a:pPr>
            <a:endParaRPr lang="en-US" sz="2400" dirty="0">
              <a:latin typeface="Comic Sans MS"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29916" y="274638"/>
            <a:ext cx="9721080" cy="1020762"/>
          </a:xfrm>
          <a:noFill/>
          <a:ln>
            <a:noFill/>
          </a:ln>
        </p:spPr>
        <p:style>
          <a:lnRef idx="2">
            <a:schemeClr val="dk1"/>
          </a:lnRef>
          <a:fillRef idx="1">
            <a:schemeClr val="lt1"/>
          </a:fillRef>
          <a:effectRef idx="0">
            <a:schemeClr val="dk1"/>
          </a:effectRef>
          <a:fontRef idx="minor">
            <a:schemeClr val="dk1"/>
          </a:fontRef>
        </p:style>
        <p:txBody>
          <a:bodyPr/>
          <a:lstStyle/>
          <a:p>
            <a:pPr algn="ctr"/>
            <a:r>
              <a:rPr lang="el-GR"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Πώς βλέπουν οι κυριότερες θρησκείες το Θεό και πώς </a:t>
            </a:r>
            <a:r>
              <a:rPr lang="el-GR"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ο</a:t>
            </a:r>
            <a:r>
              <a:rPr lang="el-GR"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rPr>
              <a:t> Βουδισμός</a:t>
            </a:r>
            <a:endParaRPr lang="el-GR"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mic Sans MS" pitchFamily="66" charset="0"/>
            </a:endParaRPr>
          </a:p>
        </p:txBody>
      </p:sp>
      <p:sp>
        <p:nvSpPr>
          <p:cNvPr id="3" name="Θέση περιεχομένου 2"/>
          <p:cNvSpPr>
            <a:spLocks noGrp="1"/>
          </p:cNvSpPr>
          <p:nvPr>
            <p:ph idx="1"/>
          </p:nvPr>
        </p:nvSpPr>
        <p:spPr>
          <a:xfrm>
            <a:off x="117748" y="1556792"/>
            <a:ext cx="11855053" cy="5301208"/>
          </a:xfrm>
        </p:spPr>
        <p:txBody>
          <a:bodyPr>
            <a:noAutofit/>
          </a:bodyPr>
          <a:lstStyle/>
          <a:p>
            <a:pPr>
              <a:buSzPct val="130000"/>
              <a:buFont typeface="Arial" pitchFamily="34" charset="0"/>
              <a:buChar char="•"/>
            </a:pPr>
            <a:r>
              <a:rPr lang="el-GR" sz="1800" dirty="0">
                <a:latin typeface="Comic Sans MS" pitchFamily="66" charset="0"/>
              </a:rPr>
              <a:t>Χριστιανισμός: Υπάρχει ένας Θεός και δημιούργησε τον κόσμο όπως περιγράφεται στη Γένεση. Είναι αιώνιος, παντοδύναμος, παντογνώστης, πάνσοφος και καλοκάγαθος. Ένα από τα πλέον περίπλοκα στοιχεία του χριστιανισμού είναι η τριαδικότητα του Θεού (Πατήρ- Υιός- Άγιο Πνεύμα), ο οποίος έχει μία ουσία, αλλά τρεις υποστάσεις. </a:t>
            </a:r>
          </a:p>
          <a:p>
            <a:pPr>
              <a:buSzPct val="130000"/>
              <a:buFont typeface="Arial" pitchFamily="34" charset="0"/>
              <a:buChar char="•"/>
            </a:pPr>
            <a:r>
              <a:rPr lang="el-GR" sz="1800" dirty="0">
                <a:latin typeface="Comic Sans MS" pitchFamily="66" charset="0"/>
              </a:rPr>
              <a:t>Ιουδαϊσμός: Η εβραϊκή αντίληψη για τον Θεό παρουσιάζεται στην προσευχή </a:t>
            </a:r>
            <a:r>
              <a:rPr lang="el-GR" sz="1800" dirty="0" err="1">
                <a:latin typeface="Comic Sans MS" pitchFamily="66" charset="0"/>
              </a:rPr>
              <a:t>Σεμά</a:t>
            </a:r>
            <a:r>
              <a:rPr lang="el-GR" sz="1800" dirty="0">
                <a:latin typeface="Comic Sans MS" pitchFamily="66" charset="0"/>
              </a:rPr>
              <a:t>: «Ο Κύριος είναι ο Θεός μας, ο Κύριος είναι ένα». Οι Εβραίοι λατρεύουν έναν θεό, παντοδύναμο και παντογνώστη, το μεγαλείο του οποίου δεν μπορεί να περιγραφεί </a:t>
            </a:r>
            <a:r>
              <a:rPr lang="el-GR" sz="1800" dirty="0" smtClean="0">
                <a:latin typeface="Comic Sans MS" pitchFamily="66" charset="0"/>
              </a:rPr>
              <a:t>επαρκώς. </a:t>
            </a:r>
            <a:r>
              <a:rPr lang="el-GR" sz="1800" dirty="0">
                <a:latin typeface="Comic Sans MS" pitchFamily="66" charset="0"/>
              </a:rPr>
              <a:t>Ο Ιουδαϊσμός δεν </a:t>
            </a:r>
            <a:r>
              <a:rPr lang="el-GR" sz="1800" dirty="0" smtClean="0">
                <a:latin typeface="Comic Sans MS" pitchFamily="66" charset="0"/>
              </a:rPr>
              <a:t>πιστεύει στην προσωποποίηση του Θεού, </a:t>
            </a:r>
            <a:r>
              <a:rPr lang="el-GR" sz="1800" dirty="0">
                <a:latin typeface="Comic Sans MS" pitchFamily="66" charset="0"/>
              </a:rPr>
              <a:t>λόγω </a:t>
            </a:r>
            <a:r>
              <a:rPr lang="el-GR" sz="1800" dirty="0" smtClean="0">
                <a:latin typeface="Comic Sans MS" pitchFamily="66" charset="0"/>
              </a:rPr>
              <a:t>ανησυχιών ότι </a:t>
            </a:r>
            <a:r>
              <a:rPr lang="el-GR" sz="1800" dirty="0">
                <a:latin typeface="Comic Sans MS" pitchFamily="66" charset="0"/>
              </a:rPr>
              <a:t>θα θολώσει τη διαχωριστική γραμμή </a:t>
            </a:r>
            <a:r>
              <a:rPr lang="el-GR" sz="1600" dirty="0" smtClean="0">
                <a:latin typeface="Comic Sans MS" pitchFamily="66" charset="0"/>
              </a:rPr>
              <a:t>Θεού-ανθρωπότητας</a:t>
            </a:r>
            <a:r>
              <a:rPr lang="el-GR" sz="1800" dirty="0">
                <a:latin typeface="Comic Sans MS" pitchFamily="66" charset="0"/>
              </a:rPr>
              <a:t>. </a:t>
            </a:r>
          </a:p>
          <a:p>
            <a:pPr>
              <a:buSzPct val="130000"/>
              <a:buFont typeface="Arial" pitchFamily="34" charset="0"/>
              <a:buChar char="•"/>
            </a:pPr>
            <a:r>
              <a:rPr lang="el-GR" sz="1800" dirty="0">
                <a:latin typeface="Comic Sans MS" pitchFamily="66" charset="0"/>
              </a:rPr>
              <a:t>Ισλάμ: Οι μουσουλμάνοι πιστεύουν ότι υπάρχει ένας θεός, ο Αλλάχ, που δημιούργησε το σύμπαν και βασιλεύει σε αυτό. Είναι αθάνατος, παντογνώστης και παντοδύναμος, αλλά επίσης δίκαιος και ελεήμων. Μπορεί το μεγαλείο του να είναι ατελείωτο, αλλά επίσης έχει στενή σχέση με τον καθένα ξεχωριστά, παρέχοντας καθοδήγηση και βοήθεια σε όσους τη χρειάζονται. Δεν έχει φύλο ή μορφή. Το θέλημά του περιγράφεται στο </a:t>
            </a:r>
            <a:r>
              <a:rPr lang="el-GR" sz="1800" dirty="0" smtClean="0">
                <a:latin typeface="Comic Sans MS" pitchFamily="66" charset="0"/>
              </a:rPr>
              <a:t>Κοράνι.</a:t>
            </a:r>
          </a:p>
          <a:p>
            <a:pPr>
              <a:buSzPct val="130000"/>
              <a:buFont typeface="Arial" pitchFamily="34" charset="0"/>
              <a:buChar char="•"/>
            </a:pPr>
            <a:r>
              <a:rPr lang="el-GR" sz="1800" dirty="0" err="1" smtClean="0">
                <a:latin typeface="Comic Sans MS" pitchFamily="66" charset="0"/>
              </a:rPr>
              <a:t>Ινδουϊσμός</a:t>
            </a:r>
            <a:r>
              <a:rPr lang="el-GR" sz="1800" dirty="0">
                <a:latin typeface="Comic Sans MS" pitchFamily="66" charset="0"/>
              </a:rPr>
              <a:t>: Συνδυάζει τον μονοθεϊσμό και τον πολυθεϊσμό με έναν εξαιρετικά πολύπλοκο τρόπο. Οι </a:t>
            </a:r>
            <a:r>
              <a:rPr lang="el-GR" sz="1800" dirty="0" err="1">
                <a:latin typeface="Comic Sans MS" pitchFamily="66" charset="0"/>
              </a:rPr>
              <a:t>ινδουϊστές</a:t>
            </a:r>
            <a:r>
              <a:rPr lang="el-GR" sz="1800" dirty="0">
                <a:latin typeface="Comic Sans MS" pitchFamily="66" charset="0"/>
              </a:rPr>
              <a:t> πιστεύουν σε μια θεϊκή οντότητα, τον </a:t>
            </a:r>
            <a:r>
              <a:rPr lang="el-GR" sz="1800" dirty="0" err="1">
                <a:latin typeface="Comic Sans MS" pitchFamily="66" charset="0"/>
              </a:rPr>
              <a:t>Βράχμαν</a:t>
            </a:r>
            <a:r>
              <a:rPr lang="el-GR" sz="1800" dirty="0">
                <a:latin typeface="Comic Sans MS" pitchFamily="66" charset="0"/>
              </a:rPr>
              <a:t>, δημιουργό του σύμπαντος, που συνδέεται με τους πάντες και τα πάντα. Για είναι δυνατότερη αυτή η σύνδεση, ο </a:t>
            </a:r>
            <a:r>
              <a:rPr lang="el-GR" sz="1800" dirty="0" err="1">
                <a:latin typeface="Comic Sans MS" pitchFamily="66" charset="0"/>
              </a:rPr>
              <a:t>Βράχμαν</a:t>
            </a:r>
            <a:r>
              <a:rPr lang="el-GR" sz="1800" dirty="0">
                <a:latin typeface="Comic Sans MS" pitchFamily="66" charset="0"/>
              </a:rPr>
              <a:t> ενσαρκώνεται σε θεούς και θεές με κυριότερες τις </a:t>
            </a:r>
            <a:r>
              <a:rPr lang="el-GR" sz="1800" dirty="0" err="1" smtClean="0">
                <a:latin typeface="Comic Sans MS" pitchFamily="66" charset="0"/>
              </a:rPr>
              <a:t>εξης</a:t>
            </a:r>
            <a:r>
              <a:rPr lang="el-GR" sz="1800" dirty="0" smtClean="0">
                <a:latin typeface="Comic Sans MS" pitchFamily="66" charset="0"/>
              </a:rPr>
              <a:t>: Ο </a:t>
            </a:r>
            <a:r>
              <a:rPr lang="el-GR" sz="1800" dirty="0" err="1" smtClean="0">
                <a:latin typeface="Comic Sans MS" pitchFamily="66" charset="0"/>
              </a:rPr>
              <a:t>Βράχμαν</a:t>
            </a:r>
            <a:r>
              <a:rPr lang="el-GR" sz="1800" dirty="0" smtClean="0">
                <a:latin typeface="Comic Sans MS" pitchFamily="66" charset="0"/>
              </a:rPr>
              <a:t> </a:t>
            </a:r>
            <a:r>
              <a:rPr lang="el-GR" sz="1800" dirty="0">
                <a:latin typeface="Comic Sans MS" pitchFamily="66" charset="0"/>
              </a:rPr>
              <a:t>είναι ο δημιουργός, ο </a:t>
            </a:r>
            <a:r>
              <a:rPr lang="el-GR" sz="1800" dirty="0" err="1">
                <a:latin typeface="Comic Sans MS" pitchFamily="66" charset="0"/>
              </a:rPr>
              <a:t>Βισνού</a:t>
            </a:r>
            <a:r>
              <a:rPr lang="el-GR" sz="1800" dirty="0">
                <a:latin typeface="Comic Sans MS" pitchFamily="66" charset="0"/>
              </a:rPr>
              <a:t> είναι ο συντηρητής, και η Κάλι είναι η καταστροφέας.</a:t>
            </a:r>
          </a:p>
          <a:p>
            <a:pPr>
              <a:buSzPct val="130000"/>
              <a:buBlip>
                <a:blip r:embed="rId2"/>
              </a:buBlip>
            </a:pPr>
            <a:endParaRPr lang="el-GR" sz="1800" dirty="0">
              <a:latin typeface="Comic Sans MS" pitchFamily="66" charset="0"/>
            </a:endParaRPr>
          </a:p>
        </p:txBody>
      </p:sp>
    </p:spTree>
    <p:extLst>
      <p:ext uri="{BB962C8B-B14F-4D97-AF65-F5344CB8AC3E}">
        <p14:creationId xmlns:p14="http://schemas.microsoft.com/office/powerpoint/2010/main" xmlns="" val="937827594"/>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7908" y="274638"/>
            <a:ext cx="9865096" cy="1020762"/>
          </a:xfrm>
        </p:spPr>
        <p:txBody>
          <a:bodyPr>
            <a:normAutofit/>
          </a:bodyPr>
          <a:lstStyle/>
          <a:p>
            <a:pPr algn="ctr"/>
            <a:r>
              <a:rPr lang="el-GR" b="1" spc="100" dirty="0">
                <a:ln w="18000">
                  <a:solidFill>
                    <a:srgbClr val="57BCE5">
                      <a:satMod val="200000"/>
                      <a:tint val="72000"/>
                    </a:srgbClr>
                  </a:solidFill>
                  <a:prstDash val="solid"/>
                </a:ln>
                <a:solidFill>
                  <a:srgbClr val="57BCE5">
                    <a:satMod val="280000"/>
                    <a:tint val="100000"/>
                    <a:alpha val="5700"/>
                  </a:srgbClr>
                </a:solidFill>
                <a:effectLst>
                  <a:outerShdw blurRad="25000" dist="20000" dir="16020000" algn="tl">
                    <a:srgbClr val="57BCE5">
                      <a:satMod val="200000"/>
                      <a:shade val="1000"/>
                      <a:alpha val="60000"/>
                    </a:srgbClr>
                  </a:outerShdw>
                </a:effectLst>
                <a:latin typeface="Comic Sans MS" pitchFamily="66" charset="0"/>
              </a:rPr>
              <a:t>Πώς βλέπουν </a:t>
            </a:r>
            <a:r>
              <a:rPr lang="el-GR" b="1" spc="100" dirty="0" smtClean="0">
                <a:ln w="18000">
                  <a:solidFill>
                    <a:srgbClr val="57BCE5">
                      <a:satMod val="200000"/>
                      <a:tint val="72000"/>
                    </a:srgbClr>
                  </a:solidFill>
                  <a:prstDash val="solid"/>
                </a:ln>
                <a:solidFill>
                  <a:srgbClr val="57BCE5">
                    <a:satMod val="280000"/>
                    <a:tint val="100000"/>
                    <a:alpha val="5700"/>
                  </a:srgbClr>
                </a:solidFill>
                <a:effectLst>
                  <a:outerShdw blurRad="25000" dist="20000" dir="16020000" algn="tl">
                    <a:srgbClr val="57BCE5">
                      <a:satMod val="200000"/>
                      <a:shade val="1000"/>
                      <a:alpha val="60000"/>
                    </a:srgbClr>
                  </a:outerShdw>
                </a:effectLst>
                <a:latin typeface="Comic Sans MS" pitchFamily="66" charset="0"/>
              </a:rPr>
              <a:t>οι </a:t>
            </a:r>
            <a:r>
              <a:rPr lang="el-GR" b="1" spc="100" dirty="0">
                <a:ln w="18000">
                  <a:solidFill>
                    <a:srgbClr val="57BCE5">
                      <a:satMod val="200000"/>
                      <a:tint val="72000"/>
                    </a:srgbClr>
                  </a:solidFill>
                  <a:prstDash val="solid"/>
                </a:ln>
                <a:solidFill>
                  <a:srgbClr val="57BCE5">
                    <a:satMod val="280000"/>
                    <a:tint val="100000"/>
                    <a:alpha val="5700"/>
                  </a:srgbClr>
                </a:solidFill>
                <a:effectLst>
                  <a:outerShdw blurRad="25000" dist="20000" dir="16020000" algn="tl">
                    <a:srgbClr val="57BCE5">
                      <a:satMod val="200000"/>
                      <a:shade val="1000"/>
                      <a:alpha val="60000"/>
                    </a:srgbClr>
                  </a:outerShdw>
                </a:effectLst>
                <a:latin typeface="Comic Sans MS" pitchFamily="66" charset="0"/>
              </a:rPr>
              <a:t>κυριότερες θρησκείες το Θεό και πώς ο Βουδισμός</a:t>
            </a:r>
            <a:endParaRPr lang="el-GR" dirty="0">
              <a:latin typeface="Comic Sans MS" pitchFamily="66" charset="0"/>
            </a:endParaRPr>
          </a:p>
        </p:txBody>
      </p:sp>
      <p:sp>
        <p:nvSpPr>
          <p:cNvPr id="3" name="Θέση περιεχομένου 2"/>
          <p:cNvSpPr>
            <a:spLocks noGrp="1"/>
          </p:cNvSpPr>
          <p:nvPr>
            <p:ph idx="1"/>
          </p:nvPr>
        </p:nvSpPr>
        <p:spPr>
          <a:xfrm>
            <a:off x="1629916" y="2276872"/>
            <a:ext cx="9577064" cy="3744416"/>
          </a:xfrm>
        </p:spPr>
        <p:txBody>
          <a:bodyPr>
            <a:normAutofit fontScale="85000" lnSpcReduction="20000"/>
          </a:bodyPr>
          <a:lstStyle/>
          <a:p>
            <a:pPr algn="ctr">
              <a:buNone/>
            </a:pPr>
            <a:r>
              <a:rPr lang="el-GR" dirty="0" smtClean="0">
                <a:latin typeface="Comic Sans MS" pitchFamily="66" charset="0"/>
              </a:rPr>
              <a:t>Αντίθετα </a:t>
            </a:r>
            <a:r>
              <a:rPr lang="el-GR" dirty="0">
                <a:latin typeface="Comic Sans MS" pitchFamily="66" charset="0"/>
              </a:rPr>
              <a:t>με άλλες θρησκείες, </a:t>
            </a:r>
            <a:r>
              <a:rPr lang="el-GR" dirty="0" smtClean="0">
                <a:latin typeface="Comic Sans MS" pitchFamily="66" charset="0"/>
              </a:rPr>
              <a:t>ο βουδισμός δεν </a:t>
            </a:r>
            <a:r>
              <a:rPr lang="el-GR" dirty="0">
                <a:latin typeface="Comic Sans MS" pitchFamily="66" charset="0"/>
              </a:rPr>
              <a:t>επικεντρώνεται στη λατρεία ενός θεού, αλλά στην πνευματική πρόοδο του ατόμου για να ξεπεράσει την άγνοια και τον παραλογισμό, έτσι ώστε να εξελιχθεί σε τέλειο ανθρώπινο </a:t>
            </a:r>
            <a:r>
              <a:rPr lang="el-GR" dirty="0" smtClean="0">
                <a:latin typeface="Comic Sans MS" pitchFamily="66" charset="0"/>
              </a:rPr>
              <a:t>ον. </a:t>
            </a:r>
          </a:p>
          <a:p>
            <a:pPr algn="ctr">
              <a:buNone/>
            </a:pPr>
            <a:r>
              <a:rPr lang="el-GR" dirty="0" smtClean="0">
                <a:latin typeface="Comic Sans MS" pitchFamily="66" charset="0"/>
              </a:rPr>
              <a:t>Χαρακτηριστικό </a:t>
            </a:r>
            <a:r>
              <a:rPr lang="el-GR" dirty="0" smtClean="0">
                <a:latin typeface="Comic Sans MS" pitchFamily="66" charset="0"/>
              </a:rPr>
              <a:t>σημείο είναι ότι οι </a:t>
            </a:r>
            <a:r>
              <a:rPr lang="el-GR" dirty="0">
                <a:latin typeface="Comic Sans MS" pitchFamily="66" charset="0"/>
              </a:rPr>
              <a:t>βουδιστές δεν λατρεύουν τον Βούδα, αλλά τα αγάλματα και οι απεικονίσεις του θεωρούνται </a:t>
            </a:r>
            <a:r>
              <a:rPr lang="el-GR" dirty="0" smtClean="0">
                <a:latin typeface="Comic Sans MS" pitchFamily="66" charset="0"/>
              </a:rPr>
              <a:t>έμπνευση. </a:t>
            </a:r>
            <a:r>
              <a:rPr lang="el-GR" dirty="0" smtClean="0">
                <a:latin typeface="Comic Sans MS" pitchFamily="66" charset="0"/>
              </a:rPr>
              <a:t> </a:t>
            </a:r>
          </a:p>
          <a:p>
            <a:pPr algn="ctr">
              <a:buNone/>
            </a:pPr>
            <a:r>
              <a:rPr lang="el-GR" dirty="0" smtClean="0">
                <a:latin typeface="Comic Sans MS" pitchFamily="66" charset="0"/>
              </a:rPr>
              <a:t>Ο </a:t>
            </a:r>
            <a:r>
              <a:rPr lang="el-GR" dirty="0">
                <a:latin typeface="Comic Sans MS" pitchFamily="66" charset="0"/>
              </a:rPr>
              <a:t>Βουδισμός προσφέρει κάτι που είναι αλήθεια για τις περισσότερες θρησκείες στον κόσμο: πειθαρχία, αξίες και οδηγίες, με βάση τις οποίες κάποιος θα ήθελε να ζήσει</a:t>
            </a:r>
            <a:r>
              <a:rPr lang="el-GR" dirty="0" smtClean="0">
                <a:latin typeface="Comic Sans MS" pitchFamily="66" charset="0"/>
              </a:rPr>
              <a:t>.</a:t>
            </a:r>
          </a:p>
          <a:p>
            <a:pPr algn="ctr"/>
            <a:endParaRPr lang="el-GR" dirty="0">
              <a:latin typeface="Comic Sans MS" pitchFamily="66" charset="0"/>
            </a:endParaRPr>
          </a:p>
          <a:p>
            <a:pPr marL="0" indent="0" algn="ctr">
              <a:lnSpc>
                <a:spcPct val="120000"/>
              </a:lnSpc>
              <a:buNone/>
            </a:pPr>
            <a:r>
              <a:rPr lang="el-GR" i="1" u="sng" dirty="0" smtClean="0">
                <a:effectLst>
                  <a:outerShdw blurRad="38100" dist="38100" dir="2700000" algn="tl">
                    <a:srgbClr val="000000">
                      <a:alpha val="43137"/>
                    </a:srgbClr>
                  </a:outerShdw>
                </a:effectLst>
                <a:latin typeface="Comic Sans MS" pitchFamily="66" charset="0"/>
              </a:rPr>
              <a:t>Συνεπώς, αν και  ο </a:t>
            </a:r>
            <a:r>
              <a:rPr lang="el-GR" i="1" u="sng" dirty="0" err="1" smtClean="0">
                <a:effectLst>
                  <a:outerShdw blurRad="38100" dist="38100" dir="2700000" algn="tl">
                    <a:srgbClr val="000000">
                      <a:alpha val="43137"/>
                    </a:srgbClr>
                  </a:outerShdw>
                </a:effectLst>
                <a:latin typeface="Comic Sans MS" pitchFamily="66" charset="0"/>
              </a:rPr>
              <a:t>Σιντάρτα</a:t>
            </a:r>
            <a:r>
              <a:rPr lang="el-GR" i="1" u="sng" dirty="0" smtClean="0">
                <a:effectLst>
                  <a:outerShdw blurRad="38100" dist="38100" dir="2700000" algn="tl">
                    <a:srgbClr val="000000">
                      <a:alpha val="43137"/>
                    </a:srgbClr>
                  </a:outerShdw>
                </a:effectLst>
                <a:latin typeface="Comic Sans MS" pitchFamily="66" charset="0"/>
              </a:rPr>
              <a:t> </a:t>
            </a:r>
            <a:r>
              <a:rPr lang="el-GR" i="1" u="sng" dirty="0" err="1" smtClean="0">
                <a:effectLst>
                  <a:outerShdw blurRad="38100" dist="38100" dir="2700000" algn="tl">
                    <a:srgbClr val="000000">
                      <a:alpha val="43137"/>
                    </a:srgbClr>
                  </a:outerShdw>
                </a:effectLst>
                <a:latin typeface="Comic Sans MS" pitchFamily="66" charset="0"/>
              </a:rPr>
              <a:t>Γκαουτάμα</a:t>
            </a:r>
            <a:r>
              <a:rPr lang="el-GR" i="1" u="sng" dirty="0" smtClean="0">
                <a:effectLst>
                  <a:outerShdw blurRad="38100" dist="38100" dir="2700000" algn="tl">
                    <a:srgbClr val="000000">
                      <a:alpha val="43137"/>
                    </a:srgbClr>
                  </a:outerShdw>
                </a:effectLst>
                <a:latin typeface="Comic Sans MS" pitchFamily="66" charset="0"/>
              </a:rPr>
              <a:t> πίστευε αρχικά σε ένα θεό, ο Βουδισμός δε πιστεύει στην ύπαρξη κανενός θεού.</a:t>
            </a:r>
            <a:endParaRPr lang="el-GR" i="1" u="sng" dirty="0">
              <a:effectLst>
                <a:outerShdw blurRad="38100" dist="38100" dir="2700000" algn="tl">
                  <a:srgbClr val="000000">
                    <a:alpha val="43137"/>
                  </a:srgbClr>
                </a:outerShdw>
              </a:effectLst>
              <a:latin typeface="Comic Sans MS" pitchFamily="66" charset="0"/>
            </a:endParaRPr>
          </a:p>
          <a:p>
            <a:endParaRPr lang="el-GR" dirty="0"/>
          </a:p>
          <a:p>
            <a:endParaRPr lang="el-GR" dirty="0"/>
          </a:p>
        </p:txBody>
      </p:sp>
    </p:spTree>
    <p:extLst>
      <p:ext uri="{BB962C8B-B14F-4D97-AF65-F5344CB8AC3E}">
        <p14:creationId xmlns:p14="http://schemas.microsoft.com/office/powerpoint/2010/main" xmlns="" val="40890352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Ρήσεις του Βούδα</a:t>
            </a:r>
            <a:endParaRPr lang="el-GR" dirty="0">
              <a:latin typeface="Comic Sans MS" pitchFamily="66" charset="0"/>
            </a:endParaRPr>
          </a:p>
        </p:txBody>
      </p:sp>
      <p:sp>
        <p:nvSpPr>
          <p:cNvPr id="3" name="Θέση περιεχομένου 2"/>
          <p:cNvSpPr>
            <a:spLocks noGrp="1"/>
          </p:cNvSpPr>
          <p:nvPr>
            <p:ph idx="1"/>
          </p:nvPr>
        </p:nvSpPr>
        <p:spPr>
          <a:xfrm>
            <a:off x="189755" y="1628800"/>
            <a:ext cx="11999069" cy="4896544"/>
          </a:xfrm>
        </p:spPr>
        <p:txBody>
          <a:bodyPr>
            <a:noAutofit/>
          </a:bodyPr>
          <a:lstStyle/>
          <a:p>
            <a:pPr>
              <a:lnSpc>
                <a:spcPct val="100000"/>
              </a:lnSpc>
              <a:buSzPct val="138000"/>
              <a:buFont typeface="Comic Sans MS" pitchFamily="66" charset="0"/>
              <a:buChar char="•"/>
            </a:pPr>
            <a:r>
              <a:rPr lang="el-GR" sz="1600" dirty="0" smtClean="0">
                <a:latin typeface="Comic Sans MS" pitchFamily="66" charset="0"/>
              </a:rPr>
              <a:t> </a:t>
            </a:r>
            <a:r>
              <a:rPr lang="el-GR" sz="1600" dirty="0">
                <a:latin typeface="Comic Sans MS" pitchFamily="66" charset="0"/>
              </a:rPr>
              <a:t>Είμαστε πλασμένοι από τις σκέψεις μας. Γινόμαστε αυτό που σκεφτόμαστε. Όταν το μυαλό είναι αγνό, η χαρά ακολουθεί σαν σκιά που ποτέ δεν φεύγει</a:t>
            </a:r>
            <a:r>
              <a:rPr lang="el-GR" sz="1600" dirty="0" smtClean="0">
                <a:latin typeface="Comic Sans MS" pitchFamily="66" charset="0"/>
              </a:rPr>
              <a:t>.</a:t>
            </a:r>
            <a:endParaRPr lang="el-GR" sz="1600" dirty="0">
              <a:latin typeface="Comic Sans MS" pitchFamily="66" charset="0"/>
            </a:endParaRPr>
          </a:p>
          <a:p>
            <a:pPr>
              <a:lnSpc>
                <a:spcPct val="100000"/>
              </a:lnSpc>
              <a:buSzPct val="138000"/>
              <a:buFont typeface="Comic Sans MS" pitchFamily="66" charset="0"/>
              <a:buChar char="•"/>
            </a:pPr>
            <a:r>
              <a:rPr lang="el-GR" sz="1600" dirty="0" smtClean="0">
                <a:latin typeface="Comic Sans MS" pitchFamily="66" charset="0"/>
              </a:rPr>
              <a:t> </a:t>
            </a:r>
            <a:r>
              <a:rPr lang="el-GR" sz="1600" dirty="0">
                <a:latin typeface="Comic Sans MS" pitchFamily="66" charset="0"/>
              </a:rPr>
              <a:t>Η υγεία είναι το μεγαλύτερο δώρο, η ικανοποίηση ο μεγαλύτερος πλούτος, η αφοσίωση η καλύτερη </a:t>
            </a:r>
            <a:r>
              <a:rPr lang="el-GR" sz="1600" dirty="0" smtClean="0">
                <a:latin typeface="Comic Sans MS" pitchFamily="66" charset="0"/>
              </a:rPr>
              <a:t>σχέση</a:t>
            </a:r>
          </a:p>
          <a:p>
            <a:pPr>
              <a:lnSpc>
                <a:spcPct val="100000"/>
              </a:lnSpc>
              <a:buSzPct val="138000"/>
              <a:buFont typeface="Comic Sans MS" pitchFamily="66" charset="0"/>
              <a:buChar char="•"/>
            </a:pPr>
            <a:r>
              <a:rPr lang="el-GR" sz="1600" dirty="0" smtClean="0">
                <a:latin typeface="Comic Sans MS" pitchFamily="66" charset="0"/>
              </a:rPr>
              <a:t> </a:t>
            </a:r>
            <a:r>
              <a:rPr lang="el-GR" sz="1600" dirty="0">
                <a:latin typeface="Comic Sans MS" pitchFamily="66" charset="0"/>
              </a:rPr>
              <a:t>Για να απολαύσει κάποιος καλή υγεία, για φέρει αληθινή ευτυχία στο σπίτι κάποιου, για να φέρει ειρήνη σε όλους, πρέπει πρώτα να πειθαρχήσει και ελέγξει το μυαλό του. Αν ένας άνθρωπος μπορεί να ελέγξει το νου του μπορεί να βρει τον δρόμο στην Φώτιση, και όλη η σοφία και η αρετή θα έρθουν φυσικά σε </a:t>
            </a:r>
            <a:r>
              <a:rPr lang="el-GR" sz="1600" dirty="0" smtClean="0">
                <a:latin typeface="Comic Sans MS" pitchFamily="66" charset="0"/>
              </a:rPr>
              <a:t>αυτόν</a:t>
            </a:r>
            <a:endParaRPr lang="el-GR" sz="1600" dirty="0">
              <a:latin typeface="Comic Sans MS" pitchFamily="66" charset="0"/>
            </a:endParaRPr>
          </a:p>
          <a:p>
            <a:pPr>
              <a:lnSpc>
                <a:spcPct val="100000"/>
              </a:lnSpc>
              <a:buSzPct val="138000"/>
              <a:buFont typeface="Comic Sans MS" pitchFamily="66" charset="0"/>
              <a:buChar char="•"/>
            </a:pPr>
            <a:r>
              <a:rPr lang="el-GR" sz="1600" dirty="0" smtClean="0">
                <a:latin typeface="Comic Sans MS" pitchFamily="66" charset="0"/>
              </a:rPr>
              <a:t> </a:t>
            </a:r>
            <a:r>
              <a:rPr lang="el-GR" sz="1600" dirty="0">
                <a:latin typeface="Comic Sans MS" pitchFamily="66" charset="0"/>
              </a:rPr>
              <a:t>Το να διατηρήσουμε το σώμα σε καλή υγεία είναι καθήκον. Αλλιώς δεν θα είμαστε ικανοί να διατηρήσουμε το νου μας δυνατό και </a:t>
            </a:r>
            <a:r>
              <a:rPr lang="el-GR" sz="1600" dirty="0" smtClean="0">
                <a:latin typeface="Comic Sans MS" pitchFamily="66" charset="0"/>
              </a:rPr>
              <a:t>καθαρό</a:t>
            </a:r>
            <a:endParaRPr lang="el-GR" sz="1600" dirty="0">
              <a:latin typeface="Comic Sans MS" pitchFamily="66" charset="0"/>
            </a:endParaRPr>
          </a:p>
          <a:p>
            <a:pPr>
              <a:lnSpc>
                <a:spcPct val="100000"/>
              </a:lnSpc>
              <a:buSzPct val="138000"/>
              <a:buFont typeface="Comic Sans MS" pitchFamily="66" charset="0"/>
              <a:buChar char="•"/>
            </a:pPr>
            <a:r>
              <a:rPr lang="el-GR" sz="1600" dirty="0" smtClean="0">
                <a:latin typeface="Comic Sans MS" pitchFamily="66" charset="0"/>
              </a:rPr>
              <a:t> </a:t>
            </a:r>
            <a:r>
              <a:rPr lang="el-GR" sz="1600" dirty="0">
                <a:latin typeface="Comic Sans MS" pitchFamily="66" charset="0"/>
              </a:rPr>
              <a:t>Έτσι όπως οι θησαυροί αποκαλύπτονται στην γη, έτσι και η αρετή εμφανίζεται από τις καλές πράξεις, και η σοφία εμφανίζεται από έναν αγνό και ειρηνικό νου. Για να περπατήσει κάποιος με ασφάλεια μέσα στον λαβύρινθο της ανθρώπινης ζωής, χρειάζεται το φως της σοφίας και την </a:t>
            </a:r>
            <a:r>
              <a:rPr lang="el-GR" sz="1600" dirty="0" smtClean="0">
                <a:latin typeface="Comic Sans MS" pitchFamily="66" charset="0"/>
              </a:rPr>
              <a:t>καθοδήγηση </a:t>
            </a:r>
            <a:r>
              <a:rPr lang="el-GR" sz="1600" dirty="0">
                <a:latin typeface="Comic Sans MS" pitchFamily="66" charset="0"/>
              </a:rPr>
              <a:t>της </a:t>
            </a:r>
            <a:r>
              <a:rPr lang="el-GR" sz="1600" dirty="0" smtClean="0">
                <a:latin typeface="Comic Sans MS" pitchFamily="66" charset="0"/>
              </a:rPr>
              <a:t>αρετής</a:t>
            </a:r>
            <a:endParaRPr lang="el-GR" sz="1600" dirty="0">
              <a:latin typeface="Comic Sans MS" pitchFamily="66" charset="0"/>
            </a:endParaRPr>
          </a:p>
          <a:p>
            <a:pPr>
              <a:lnSpc>
                <a:spcPct val="100000"/>
              </a:lnSpc>
              <a:buSzPct val="138000"/>
              <a:buFont typeface="Comic Sans MS" pitchFamily="66" charset="0"/>
              <a:buChar char="•"/>
            </a:pPr>
            <a:r>
              <a:rPr lang="el-GR" sz="1600" dirty="0" smtClean="0">
                <a:latin typeface="Comic Sans MS" pitchFamily="66" charset="0"/>
              </a:rPr>
              <a:t>Χωρίς </a:t>
            </a:r>
            <a:r>
              <a:rPr lang="el-GR" sz="1600" dirty="0">
                <a:latin typeface="Comic Sans MS" pitchFamily="66" charset="0"/>
              </a:rPr>
              <a:t>υγεία η ζωή δεν είναι ζωή. Είναι μόνο μια κατάσταση αδράνειας και πόνου. Μια εικόνα </a:t>
            </a:r>
            <a:r>
              <a:rPr lang="el-GR" sz="1600" dirty="0" smtClean="0">
                <a:latin typeface="Comic Sans MS" pitchFamily="66" charset="0"/>
              </a:rPr>
              <a:t>θανάτου.</a:t>
            </a:r>
            <a:endParaRPr lang="el-GR" sz="1600" dirty="0">
              <a:latin typeface="Comic Sans MS" pitchFamily="66" charset="0"/>
            </a:endParaRPr>
          </a:p>
          <a:p>
            <a:pPr>
              <a:lnSpc>
                <a:spcPct val="100000"/>
              </a:lnSpc>
              <a:buSzPct val="138000"/>
              <a:buFont typeface="Comic Sans MS" pitchFamily="66" charset="0"/>
              <a:buChar char="•"/>
            </a:pPr>
            <a:r>
              <a:rPr lang="el-GR" sz="1600" dirty="0" smtClean="0">
                <a:latin typeface="Comic Sans MS" pitchFamily="66" charset="0"/>
              </a:rPr>
              <a:t>Μπορείς </a:t>
            </a:r>
            <a:r>
              <a:rPr lang="el-GR" sz="1600" dirty="0">
                <a:latin typeface="Comic Sans MS" pitchFamily="66" charset="0"/>
              </a:rPr>
              <a:t>να ψάξεις μέσα σε ολόκληρο το σύμπαν για κάποιον που αξίζει πιο πολύ την αγάπη σου και την στοργή σου από τον εαυτό σου και αυτό το άτομο δεν μπορεί να βρεθεί πουθενά. Εσύ ο ίδιος, όσο κάθε άλλος σε όλο το σύμπαν αξίζεις την αγάπη σου και την στοργή σου.</a:t>
            </a:r>
          </a:p>
        </p:txBody>
      </p:sp>
    </p:spTree>
    <p:extLst>
      <p:ext uri="{BB962C8B-B14F-4D97-AF65-F5344CB8AC3E}">
        <p14:creationId xmlns:p14="http://schemas.microsoft.com/office/powerpoint/2010/main" xmlns="" val="349655842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156377" y="260648"/>
            <a:ext cx="4032448" cy="1020762"/>
          </a:xfrm>
        </p:spPr>
        <p:txBody>
          <a:bodyPr/>
          <a:lstStyle/>
          <a:p>
            <a:r>
              <a:rPr lang="el-GR" dirty="0" smtClean="0">
                <a:solidFill>
                  <a:srgbClr val="F5DD77"/>
                </a:solidFill>
                <a:latin typeface="Comic Sans MS" pitchFamily="66" charset="0"/>
              </a:rPr>
              <a:t>ΕΥΧΑΡΙΣΤΟΥΜΕ!!!</a:t>
            </a:r>
            <a:endParaRPr lang="el-GR" dirty="0">
              <a:solidFill>
                <a:srgbClr val="F5DD77"/>
              </a:solidFill>
              <a:latin typeface="Comic Sans MS" pitchFamily="66" charset="0"/>
            </a:endParaRPr>
          </a:p>
        </p:txBody>
      </p:sp>
    </p:spTree>
    <p:extLst>
      <p:ext uri="{BB962C8B-B14F-4D97-AF65-F5344CB8AC3E}">
        <p14:creationId xmlns:p14="http://schemas.microsoft.com/office/powerpoint/2010/main" xmlns="" val="1963397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ίνακας Κιμωλίας">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b588bf57-8ba0-468c-9088-7d67b55c7039">english</DirectSourceMarket>
    <ApprovalStatus xmlns="b588bf57-8ba0-468c-9088-7d67b55c7039">InProgress</ApprovalStatus>
    <MarketSpecific xmlns="b588bf57-8ba0-468c-9088-7d67b55c7039">false</MarketSpecific>
    <LocComments xmlns="b588bf57-8ba0-468c-9088-7d67b55c7039" xsi:nil="true"/>
    <ThumbnailAssetId xmlns="b588bf57-8ba0-468c-9088-7d67b55c7039" xsi:nil="true"/>
    <PrimaryImageGen xmlns="b588bf57-8ba0-468c-9088-7d67b55c7039">false</PrimaryImageGen>
    <LegacyData xmlns="b588bf57-8ba0-468c-9088-7d67b55c7039" xsi:nil="true"/>
    <LocRecommendedHandoff xmlns="b588bf57-8ba0-468c-9088-7d67b55c7039" xsi:nil="true"/>
    <BusinessGroup xmlns="b588bf57-8ba0-468c-9088-7d67b55c7039" xsi:nil="true"/>
    <BlockPublish xmlns="b588bf57-8ba0-468c-9088-7d67b55c7039">false</BlockPublish>
    <TPFriendlyName xmlns="b588bf57-8ba0-468c-9088-7d67b55c7039" xsi:nil="true"/>
    <NumericId xmlns="b588bf57-8ba0-468c-9088-7d67b55c7039" xsi:nil="true"/>
    <APEditor xmlns="b588bf57-8ba0-468c-9088-7d67b55c7039">
      <UserInfo>
        <DisplayName/>
        <AccountId xsi:nil="true"/>
        <AccountType/>
      </UserInfo>
    </APEditor>
    <SourceTitle xmlns="b588bf57-8ba0-468c-9088-7d67b55c7039" xsi:nil="true"/>
    <OpenTemplate xmlns="b588bf57-8ba0-468c-9088-7d67b55c7039">true</OpenTemplate>
    <UALocComments xmlns="b588bf57-8ba0-468c-9088-7d67b55c7039" xsi:nil="true"/>
    <ParentAssetId xmlns="b588bf57-8ba0-468c-9088-7d67b55c7039" xsi:nil="true"/>
    <IntlLangReviewDate xmlns="b588bf57-8ba0-468c-9088-7d67b55c7039" xsi:nil="true"/>
    <FeatureTagsTaxHTField0 xmlns="b588bf57-8ba0-468c-9088-7d67b55c7039">
      <Terms xmlns="http://schemas.microsoft.com/office/infopath/2007/PartnerControls"/>
    </FeatureTagsTaxHTField0>
    <PublishStatusLookup xmlns="b588bf57-8ba0-468c-9088-7d67b55c7039">
      <Value>310216</Value>
    </PublishStatusLookup>
    <Providers xmlns="b588bf57-8ba0-468c-9088-7d67b55c7039" xsi:nil="true"/>
    <MachineTranslated xmlns="b588bf57-8ba0-468c-9088-7d67b55c7039">false</MachineTranslated>
    <OriginalSourceMarket xmlns="b588bf57-8ba0-468c-9088-7d67b55c7039">english</OriginalSourceMarket>
    <APDescription xmlns="b588bf57-8ba0-468c-9088-7d67b55c7039">Αυτό το σχέδιο προτύπου διαθέτει το σύμβολο π και είναι ιδανικό για σπουδαστές μαθηματικών, καθηγητές και άλλους στο χώρο της εκπαίδευσης ή σε τομείς σχετικούς με τις θετικές επιστήμες, παρότι θα μπορούσε να έχει εφαρμογή και σε επιχειρήσεις.  Αυτό το πρότυπο προσφέρει μια ποικιλία διατάξεων διαφανειών, που περιλαμβάνουν διαφάνειες τίτλου, λίστες με κουκκίδες, φωτογραφίες με λεζάντες, δείγμα γραφήματος και μια κενή διαφάνεια, όλα σε μορφή ευρείας οθόνης (16X9).
</APDescription>
    <ClipArtFilename xmlns="b588bf57-8ba0-468c-9088-7d67b55c7039" xsi:nil="true"/>
    <ContentItem xmlns="b588bf57-8ba0-468c-9088-7d67b55c7039" xsi:nil="true"/>
    <TPInstallLocation xmlns="b588bf57-8ba0-468c-9088-7d67b55c7039" xsi:nil="true"/>
    <PublishTargets xmlns="b588bf57-8ba0-468c-9088-7d67b55c7039">OfficeOnlineVNext</PublishTargets>
    <TimesCloned xmlns="b588bf57-8ba0-468c-9088-7d67b55c7039" xsi:nil="true"/>
    <AssetStart xmlns="b588bf57-8ba0-468c-9088-7d67b55c7039">2011-12-19T18:26:00+00:00</AssetStart>
    <Provider xmlns="b588bf57-8ba0-468c-9088-7d67b55c7039" xsi:nil="true"/>
    <AcquiredFrom xmlns="b588bf57-8ba0-468c-9088-7d67b55c7039">Internal MS</AcquiredFrom>
    <FriendlyTitle xmlns="b588bf57-8ba0-468c-9088-7d67b55c7039" xsi:nil="true"/>
    <LastHandOff xmlns="b588bf57-8ba0-468c-9088-7d67b55c7039" xsi:nil="true"/>
    <TPClientViewer xmlns="b588bf57-8ba0-468c-9088-7d67b55c7039" xsi:nil="true"/>
    <UACurrentWords xmlns="b588bf57-8ba0-468c-9088-7d67b55c7039" xsi:nil="true"/>
    <ArtSampleDocs xmlns="b588bf57-8ba0-468c-9088-7d67b55c7039" xsi:nil="true"/>
    <UALocRecommendation xmlns="b588bf57-8ba0-468c-9088-7d67b55c7039">Localize</UALocRecommendation>
    <Manager xmlns="b588bf57-8ba0-468c-9088-7d67b55c7039" xsi:nil="true"/>
    <ShowIn xmlns="b588bf57-8ba0-468c-9088-7d67b55c7039">Show everywhere</ShowIn>
    <UANotes xmlns="b588bf57-8ba0-468c-9088-7d67b55c7039" xsi:nil="true"/>
    <TemplateStatus xmlns="b588bf57-8ba0-468c-9088-7d67b55c7039">Complete</TemplateStatus>
    <InternalTagsTaxHTField0 xmlns="b588bf57-8ba0-468c-9088-7d67b55c7039">
      <Terms xmlns="http://schemas.microsoft.com/office/infopath/2007/PartnerControls"/>
    </InternalTagsTaxHTField0>
    <CSXHash xmlns="b588bf57-8ba0-468c-9088-7d67b55c7039" xsi:nil="true"/>
    <Downloads xmlns="b588bf57-8ba0-468c-9088-7d67b55c7039">0</Downloads>
    <VoteCount xmlns="b588bf57-8ba0-468c-9088-7d67b55c7039" xsi:nil="true"/>
    <OOCacheId xmlns="b588bf57-8ba0-468c-9088-7d67b55c7039" xsi:nil="true"/>
    <IsDeleted xmlns="b588bf57-8ba0-468c-9088-7d67b55c7039">false</IsDeleted>
    <AssetExpire xmlns="b588bf57-8ba0-468c-9088-7d67b55c7039">2035-01-01T08:00:00+00:00</AssetExpire>
    <DSATActionTaken xmlns="b588bf57-8ba0-468c-9088-7d67b55c7039" xsi:nil="true"/>
    <CSXSubmissionMarket xmlns="b588bf57-8ba0-468c-9088-7d67b55c7039" xsi:nil="true"/>
    <TPExecutable xmlns="b588bf57-8ba0-468c-9088-7d67b55c7039" xsi:nil="true"/>
    <SubmitterId xmlns="b588bf57-8ba0-468c-9088-7d67b55c7039" xsi:nil="true"/>
    <EditorialTags xmlns="b588bf57-8ba0-468c-9088-7d67b55c7039" xsi:nil="true"/>
    <ApprovalLog xmlns="b588bf57-8ba0-468c-9088-7d67b55c7039" xsi:nil="true"/>
    <AssetType xmlns="b588bf57-8ba0-468c-9088-7d67b55c7039">TP</AssetType>
    <BugNumber xmlns="b588bf57-8ba0-468c-9088-7d67b55c7039" xsi:nil="true"/>
    <CSXSubmissionDate xmlns="b588bf57-8ba0-468c-9088-7d67b55c7039" xsi:nil="true"/>
    <CSXUpdate xmlns="b588bf57-8ba0-468c-9088-7d67b55c7039">false</CSXUpdate>
    <Milestone xmlns="b588bf57-8ba0-468c-9088-7d67b55c7039" xsi:nil="true"/>
    <RecommendationsModifier xmlns="b588bf57-8ba0-468c-9088-7d67b55c7039" xsi:nil="true"/>
    <OriginAsset xmlns="b588bf57-8ba0-468c-9088-7d67b55c7039" xsi:nil="true"/>
    <TPComponent xmlns="b588bf57-8ba0-468c-9088-7d67b55c7039" xsi:nil="true"/>
    <AssetId xmlns="b588bf57-8ba0-468c-9088-7d67b55c7039">TP102804845</AssetId>
    <IntlLocPriority xmlns="b588bf57-8ba0-468c-9088-7d67b55c7039" xsi:nil="true"/>
    <PolicheckWords xmlns="b588bf57-8ba0-468c-9088-7d67b55c7039" xsi:nil="true"/>
    <TPLaunchHelpLink xmlns="b588bf57-8ba0-468c-9088-7d67b55c7039" xsi:nil="true"/>
    <TPApplication xmlns="b588bf57-8ba0-468c-9088-7d67b55c7039" xsi:nil="true"/>
    <CrawlForDependencies xmlns="b588bf57-8ba0-468c-9088-7d67b55c7039">false</CrawlForDependencies>
    <HandoffToMSDN xmlns="b588bf57-8ba0-468c-9088-7d67b55c7039" xsi:nil="true"/>
    <PlannedPubDate xmlns="b588bf57-8ba0-468c-9088-7d67b55c7039" xsi:nil="true"/>
    <IntlLangReviewer xmlns="b588bf57-8ba0-468c-9088-7d67b55c7039" xsi:nil="true"/>
    <TrustLevel xmlns="b588bf57-8ba0-468c-9088-7d67b55c7039">1 Microsoft Managed Content</TrustLevel>
    <LocLastLocAttemptVersionLookup xmlns="b588bf57-8ba0-468c-9088-7d67b55c7039">724966</LocLastLocAttemptVersionLookup>
    <IsSearchable xmlns="b588bf57-8ba0-468c-9088-7d67b55c7039">true</IsSearchable>
    <TemplateTemplateType xmlns="b588bf57-8ba0-468c-9088-7d67b55c7039">PowerPoint Presentation Template</TemplateTemplateType>
    <CampaignTagsTaxHTField0 xmlns="b588bf57-8ba0-468c-9088-7d67b55c7039">
      <Terms xmlns="http://schemas.microsoft.com/office/infopath/2007/PartnerControls"/>
    </CampaignTagsTaxHTField0>
    <TPNamespace xmlns="b588bf57-8ba0-468c-9088-7d67b55c7039" xsi:nil="true"/>
    <TaxCatchAll xmlns="b588bf57-8ba0-468c-9088-7d67b55c7039"/>
    <Markets xmlns="b588bf57-8ba0-468c-9088-7d67b55c7039"/>
    <UAProjectedTotalWords xmlns="b588bf57-8ba0-468c-9088-7d67b55c7039" xsi:nil="true"/>
    <IntlLangReview xmlns="b588bf57-8ba0-468c-9088-7d67b55c7039">false</IntlLangReview>
    <OutputCachingOn xmlns="b588bf57-8ba0-468c-9088-7d67b55c7039">false</OutputCachingOn>
    <APAuthor xmlns="b588bf57-8ba0-468c-9088-7d67b55c7039">
      <UserInfo>
        <DisplayName>REDMOND\v-vaddu</DisplayName>
        <AccountId>2567</AccountId>
        <AccountType/>
      </UserInfo>
    </APAuthor>
    <LocManualTestRequired xmlns="b588bf57-8ba0-468c-9088-7d67b55c7039">false</LocManualTestRequired>
    <TPCommandLine xmlns="b588bf57-8ba0-468c-9088-7d67b55c7039" xsi:nil="true"/>
    <TPAppVersion xmlns="b588bf57-8ba0-468c-9088-7d67b55c7039" xsi:nil="true"/>
    <EditorialStatus xmlns="b588bf57-8ba0-468c-9088-7d67b55c7039">Complete</EditorialStatus>
    <LastModifiedDateTime xmlns="b588bf57-8ba0-468c-9088-7d67b55c7039" xsi:nil="true"/>
    <ScenarioTagsTaxHTField0 xmlns="b588bf57-8ba0-468c-9088-7d67b55c7039">
      <Terms xmlns="http://schemas.microsoft.com/office/infopath/2007/PartnerControls"/>
    </ScenarioTagsTaxHTField0>
    <OriginalRelease xmlns="b588bf57-8ba0-468c-9088-7d67b55c7039">14</OriginalRelease>
    <TPLaunchHelpLinkType xmlns="b588bf57-8ba0-468c-9088-7d67b55c7039">Template</TPLaunchHelpLinkType>
    <LocalizationTagsTaxHTField0 xmlns="b588bf57-8ba0-468c-9088-7d67b55c7039">
      <Terms xmlns="http://schemas.microsoft.com/office/infopath/2007/PartnerControls"/>
    </LocalizationTagsTaxHTField0>
    <LocMarketGroupTiers2 xmlns="b588bf57-8ba0-468c-9088-7d67b55c7039"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E6B03208763A44EB64B9FC8A84B4CC804005E48DE7B391D904E817F9F36E6EFDCBC" ma:contentTypeVersion="54" ma:contentTypeDescription="Create a new document." ma:contentTypeScope="" ma:versionID="480fbdb005ac9d8138ae6e0512fb92b4">
  <xsd:schema xmlns:xsd="http://www.w3.org/2001/XMLSchema" xmlns:xs="http://www.w3.org/2001/XMLSchema" xmlns:p="http://schemas.microsoft.com/office/2006/metadata/properties" xmlns:ns2="b588bf57-8ba0-468c-9088-7d67b55c7039" targetNamespace="http://schemas.microsoft.com/office/2006/metadata/properties" ma:root="true" ma:fieldsID="0ea10c76e7934788d1779a4bec75b82e" ns2:_="">
    <xsd:import namespace="b588bf57-8ba0-468c-9088-7d67b55c7039"/>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bf57-8ba0-468c-9088-7d67b55c703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7a3d54fb-e176-40eb-9fcd-736f2f755639}"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F11A2EFD-B154-4910-9A6A-203D18A8C4F1}" ma:internalName="CSXSubmissionMarket" ma:readOnly="false" ma:showField="MarketName" ma:web="b588bf57-8ba0-468c-9088-7d67b55c7039">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d14bbe84-e03c-4266-b7e4-58d6fdfae43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3DA286C3-8253-47DF-B32E-474422912EB9}" ma:internalName="InProjectListLookup" ma:readOnly="true" ma:showField="InProjectLis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4962b61c-4fdb-46d0-9835-6aed8d86a503}"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3DA286C3-8253-47DF-B32E-474422912EB9}" ma:internalName="LastCompleteVersionLookup" ma:readOnly="true" ma:showField="LastComplete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3DA286C3-8253-47DF-B32E-474422912EB9}" ma:internalName="LastPreviewErrorLookup" ma:readOnly="true" ma:showField="LastPreview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3DA286C3-8253-47DF-B32E-474422912EB9}" ma:internalName="LastPreviewResultLookup" ma:readOnly="true" ma:showField="LastPreview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3DA286C3-8253-47DF-B32E-474422912EB9}" ma:internalName="LastPreviewAttemptDateLookup" ma:readOnly="true" ma:showField="LastPreview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3DA286C3-8253-47DF-B32E-474422912EB9}" ma:internalName="LastPreviewedByLookup" ma:readOnly="true" ma:showField="LastPreview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3DA286C3-8253-47DF-B32E-474422912EB9}" ma:internalName="LastPreviewTimeLookup" ma:readOnly="true" ma:showField="LastPreview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3DA286C3-8253-47DF-B32E-474422912EB9}" ma:internalName="LastPreviewVersionLookup" ma:readOnly="true" ma:showField="LastPreview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3DA286C3-8253-47DF-B32E-474422912EB9}" ma:internalName="LastPublishErrorLookup" ma:readOnly="true" ma:showField="LastPublishError"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3DA286C3-8253-47DF-B32E-474422912EB9}" ma:internalName="LastPublishResultLookup" ma:readOnly="true" ma:showField="LastPublishResult"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3DA286C3-8253-47DF-B32E-474422912EB9}" ma:internalName="LastPublishAttemptDateLookup" ma:readOnly="true" ma:showField="LastPublishAttemptDat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3DA286C3-8253-47DF-B32E-474422912EB9}" ma:internalName="LastPublishedByLookup" ma:readOnly="true" ma:showField="LastPublishedBy"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3DA286C3-8253-47DF-B32E-474422912EB9}" ma:internalName="LastPublishTimeLookup" ma:readOnly="true" ma:showField="LastPublishTi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3DA286C3-8253-47DF-B32E-474422912EB9}" ma:internalName="LastPublishVersionLookup" ma:readOnly="true" ma:showField="LastPublishVersion"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6B57C37B-444B-4091-86C3-AD74C650108F}" ma:internalName="LocLastLocAttemptVersionLookup" ma:readOnly="false" ma:showField="LastLocAttemptVersion" ma:web="b588bf57-8ba0-468c-9088-7d67b55c7039">
      <xsd:simpleType>
        <xsd:restriction base="dms:Lookup"/>
      </xsd:simpleType>
    </xsd:element>
    <xsd:element name="LocLastLocAttemptVersionTypeLookup" ma:index="71" nillable="true" ma:displayName="Loc Last Loc Attempt Version Type" ma:default="" ma:list="{6B57C37B-444B-4091-86C3-AD74C650108F}" ma:internalName="LocLastLocAttemptVersionTypeLookup" ma:readOnly="true" ma:showField="LastLocAttemptVersionType" ma:web="b588bf57-8ba0-468c-9088-7d67b55c7039">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6B57C37B-444B-4091-86C3-AD74C650108F}" ma:internalName="LocNewPublishedVersionLookup" ma:readOnly="true" ma:showField="NewPublishedVersion" ma:web="b588bf57-8ba0-468c-9088-7d67b55c7039">
      <xsd:simpleType>
        <xsd:restriction base="dms:Lookup"/>
      </xsd:simpleType>
    </xsd:element>
    <xsd:element name="LocOverallHandbackStatusLookup" ma:index="75" nillable="true" ma:displayName="Loc Overall Handback Status" ma:default="" ma:list="{6B57C37B-444B-4091-86C3-AD74C650108F}" ma:internalName="LocOverallHandbackStatusLookup" ma:readOnly="true" ma:showField="OverallHandbackStatus" ma:web="b588bf57-8ba0-468c-9088-7d67b55c7039">
      <xsd:simpleType>
        <xsd:restriction base="dms:Lookup"/>
      </xsd:simpleType>
    </xsd:element>
    <xsd:element name="LocOverallLocStatusLookup" ma:index="76" nillable="true" ma:displayName="Loc Overall Localize Status" ma:default="" ma:list="{6B57C37B-444B-4091-86C3-AD74C650108F}" ma:internalName="LocOverallLocStatusLookup" ma:readOnly="true" ma:showField="OverallLocStatus" ma:web="b588bf57-8ba0-468c-9088-7d67b55c7039">
      <xsd:simpleType>
        <xsd:restriction base="dms:Lookup"/>
      </xsd:simpleType>
    </xsd:element>
    <xsd:element name="LocOverallPreviewStatusLookup" ma:index="77" nillable="true" ma:displayName="Loc Overall Preview Status" ma:default="" ma:list="{6B57C37B-444B-4091-86C3-AD74C650108F}" ma:internalName="LocOverallPreviewStatusLookup" ma:readOnly="true" ma:showField="OverallPreviewStatus" ma:web="b588bf57-8ba0-468c-9088-7d67b55c7039">
      <xsd:simpleType>
        <xsd:restriction base="dms:Lookup"/>
      </xsd:simpleType>
    </xsd:element>
    <xsd:element name="LocOverallPublishStatusLookup" ma:index="78" nillable="true" ma:displayName="Loc Overall Publish Status" ma:default="" ma:list="{6B57C37B-444B-4091-86C3-AD74C650108F}" ma:internalName="LocOverallPublishStatusLookup" ma:readOnly="true" ma:showField="OverallPublishStatus" ma:web="b588bf57-8ba0-468c-9088-7d67b55c7039">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6B57C37B-444B-4091-86C3-AD74C650108F}" ma:internalName="LocProcessedForHandoffsLookup" ma:readOnly="true" ma:showField="ProcessedForHandoffs" ma:web="b588bf57-8ba0-468c-9088-7d67b55c7039">
      <xsd:simpleType>
        <xsd:restriction base="dms:Lookup"/>
      </xsd:simpleType>
    </xsd:element>
    <xsd:element name="LocProcessedForMarketsLookup" ma:index="81" nillable="true" ma:displayName="Loc Processed For Markets" ma:default="" ma:list="{6B57C37B-444B-4091-86C3-AD74C650108F}" ma:internalName="LocProcessedForMarketsLookup" ma:readOnly="true" ma:showField="ProcessedForMarkets" ma:web="b588bf57-8ba0-468c-9088-7d67b55c7039">
      <xsd:simpleType>
        <xsd:restriction base="dms:Lookup"/>
      </xsd:simpleType>
    </xsd:element>
    <xsd:element name="LocPublishedDependentAssetsLookup" ma:index="82" nillable="true" ma:displayName="Loc Published Dependent Assets" ma:default="" ma:list="{6B57C37B-444B-4091-86C3-AD74C650108F}" ma:internalName="LocPublishedDependentAssetsLookup" ma:readOnly="true" ma:showField="PublishedDependentAssets" ma:web="b588bf57-8ba0-468c-9088-7d67b55c7039">
      <xsd:simpleType>
        <xsd:restriction base="dms:Lookup"/>
      </xsd:simpleType>
    </xsd:element>
    <xsd:element name="LocPublishedLinkedAssetsLookup" ma:index="83" nillable="true" ma:displayName="Loc Published Linked Assets" ma:default="" ma:list="{6B57C37B-444B-4091-86C3-AD74C650108F}" ma:internalName="LocPublishedLinkedAssetsLookup" ma:readOnly="true" ma:showField="PublishedLinkedAssets" ma:web="b588bf57-8ba0-468c-9088-7d67b55c7039">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4369e605-1431-4f9e-a604-c7d16fa1a7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F11A2EFD-B154-4910-9A6A-203D18A8C4F1}" ma:internalName="Markets" ma:readOnly="false" ma:showField="MarketName"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3DA286C3-8253-47DF-B32E-474422912EB9}" ma:internalName="NumOfRatingsLookup" ma:readOnly="true" ma:showField="NumOfRating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3DA286C3-8253-47DF-B32E-474422912EB9}" ma:internalName="PublishStatusLookup" ma:readOnly="false" ma:showField="PublishStatus"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b2e536f2-3e7b-4689-bd5c-6d869e5e38fb}"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083571ef-0dda-4d55-a857-683ecd66090e}" ma:internalName="TaxCatchAll" ma:showField="CatchAllData"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083571ef-0dda-4d55-a857-683ecd66090e}" ma:internalName="TaxCatchAllLabel" ma:readOnly="true" ma:showField="CatchAllDataLabel" ma:web="b588bf57-8ba0-468c-9088-7d67b55c7039">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1CDEB-AF09-4981-8615-2300E7B99325}">
  <ds:schemaRefs>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b588bf57-8ba0-468c-9088-7d67b55c703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400984D-921D-405A-8626-907E8818744C}">
  <ds:schemaRefs>
    <ds:schemaRef ds:uri="http://schemas.microsoft.com/sharepoint/v3/contenttype/forms"/>
  </ds:schemaRefs>
</ds:datastoreItem>
</file>

<file path=customXml/itemProps3.xml><?xml version="1.0" encoding="utf-8"?>
<ds:datastoreItem xmlns:ds="http://schemas.openxmlformats.org/officeDocument/2006/customXml" ds:itemID="{4E8B7E80-A22F-4F67-9625-CAA471A66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bf57-8ba0-468c-9088-7d67b55c7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939</Words>
  <Application>Microsoft Office PowerPoint</Application>
  <PresentationFormat>Custom</PresentationFormat>
  <Paragraphs>39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Πίνακας Κιμωλίας</vt:lpstr>
      <vt:lpstr>ΣΧΟΛΙΑΣΜΟΣ ΚΕΙΜΕΝΟΥ</vt:lpstr>
      <vt:lpstr>ΤΟ ΚΕΙΜΕΝΟ</vt:lpstr>
      <vt:lpstr>Η ΓΝΩΜΗ ΜΑΣ</vt:lpstr>
      <vt:lpstr>Πώς βλέπουν οι κυριότερες θρησκείες το Θεό και πώς ο Βουδισμός</vt:lpstr>
      <vt:lpstr>Πώς βλέπουν οι κυριότερες θρησκείες το Θεό και πώς ο Βουδισμός</vt:lpstr>
      <vt:lpstr>Ρήσεις του Βούδα</vt:lpstr>
      <vt:lpstr>ΕΥΧΑΡΙΣΤΟΥΜΕ!!!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2017-02-02T14:37:00Z</dcterms:created>
  <dcterms:modified xsi:type="dcterms:W3CDTF">2017-05-17T10:21:24Z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0x010100FE6B03208763A44EB64B9FC8A84B4CC804005E48DE7B391D904E817F9F36E6EFDCBC</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