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Georgia" pitchFamily="18" charset="0"/>
      <p:regular r:id="rId11"/>
      <p:bold r:id="rId12"/>
      <p:italic r:id="rId13"/>
      <p:boldItalic r:id="rId14"/>
    </p:embeddedFont>
    <p:embeddedFont>
      <p:font typeface="Source Sans Pro" charset="0"/>
      <p:regular r:id="rId15"/>
      <p:bold r:id="rId16"/>
      <p:italic r:id="rId17"/>
      <p:boldItalic r:id="rId18"/>
    </p:embeddedFont>
    <p:embeddedFont>
      <p:font typeface="Raleway" charset="0"/>
      <p:regular r:id="rId19"/>
      <p:bold r:id="rId20"/>
      <p:italic r:id="rId21"/>
      <p:boldItalic r:id="rId22"/>
    </p:embeddedFont>
    <p:embeddedFont>
      <p:font typeface="Comic Sans MS" pitchFamily="66" charset="0"/>
      <p:regular r:id="rId23"/>
      <p:bold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EFD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74"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font" Target="fonts/font14.fntdata"/><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font" Target="fonts/font13.fntdata"/><Relationship Id="rId28"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font" Target="fonts/font12.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80700" y="2651100"/>
            <a:ext cx="8982600" cy="24117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485875" y="264475"/>
            <a:ext cx="8183700" cy="1473600"/>
          </a:xfrm>
          <a:prstGeom prst="rect">
            <a:avLst/>
          </a:prstGeom>
        </p:spPr>
        <p:txBody>
          <a:bodyPr lIns="91425" tIns="91425" rIns="91425" bIns="91425" anchor="b" anchorCtr="0"/>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a:endParaRPr/>
          </a:p>
        </p:txBody>
      </p:sp>
      <p:sp>
        <p:nvSpPr>
          <p:cNvPr id="12" name="Shape 12"/>
          <p:cNvSpPr txBox="1">
            <a:spLocks noGrp="1"/>
          </p:cNvSpPr>
          <p:nvPr>
            <p:ph type="subTitle" idx="1"/>
          </p:nvPr>
        </p:nvSpPr>
        <p:spPr>
          <a:xfrm>
            <a:off x="485875" y="1738075"/>
            <a:ext cx="8183700" cy="861000"/>
          </a:xfrm>
          <a:prstGeom prst="rect">
            <a:avLst/>
          </a:prstGeom>
        </p:spPr>
        <p:txBody>
          <a:bodyPr lIns="91425" tIns="91425" rIns="91425" bIns="91425" anchor="t" anchorCtr="0"/>
          <a:lstStyle>
            <a:lvl1pPr lvl="0">
              <a:lnSpc>
                <a:spcPct val="100000"/>
              </a:lnSpc>
              <a:spcBef>
                <a:spcPts val="0"/>
              </a:spcBef>
              <a:spcAft>
                <a:spcPts val="0"/>
              </a:spcAft>
              <a:buSzPct val="100000"/>
              <a:buNone/>
              <a:defRPr sz="2400"/>
            </a:lvl1pPr>
            <a:lvl2pPr lvl="1">
              <a:lnSpc>
                <a:spcPct val="100000"/>
              </a:lnSpc>
              <a:spcBef>
                <a:spcPts val="0"/>
              </a:spcBef>
              <a:spcAft>
                <a:spcPts val="0"/>
              </a:spcAft>
              <a:buSzPct val="100000"/>
              <a:buNone/>
              <a:defRPr sz="2400"/>
            </a:lvl2pPr>
            <a:lvl3pPr lvl="2">
              <a:lnSpc>
                <a:spcPct val="100000"/>
              </a:lnSpc>
              <a:spcBef>
                <a:spcPts val="0"/>
              </a:spcBef>
              <a:spcAft>
                <a:spcPts val="0"/>
              </a:spcAft>
              <a:buSzPct val="100000"/>
              <a:buNone/>
              <a:defRPr sz="2400"/>
            </a:lvl3pPr>
            <a:lvl4pPr lvl="3">
              <a:lnSpc>
                <a:spcPct val="100000"/>
              </a:lnSpc>
              <a:spcBef>
                <a:spcPts val="0"/>
              </a:spcBef>
              <a:spcAft>
                <a:spcPts val="0"/>
              </a:spcAft>
              <a:buSzPct val="100000"/>
              <a:buNone/>
              <a:defRPr sz="2400"/>
            </a:lvl4pPr>
            <a:lvl5pPr lvl="4">
              <a:lnSpc>
                <a:spcPct val="100000"/>
              </a:lnSpc>
              <a:spcBef>
                <a:spcPts val="0"/>
              </a:spcBef>
              <a:spcAft>
                <a:spcPts val="0"/>
              </a:spcAft>
              <a:buSzPct val="100000"/>
              <a:buNone/>
              <a:defRPr sz="2400"/>
            </a:lvl5pPr>
            <a:lvl6pPr lvl="5">
              <a:lnSpc>
                <a:spcPct val="100000"/>
              </a:lnSpc>
              <a:spcBef>
                <a:spcPts val="0"/>
              </a:spcBef>
              <a:spcAft>
                <a:spcPts val="0"/>
              </a:spcAft>
              <a:buSzPct val="100000"/>
              <a:buNone/>
              <a:defRPr sz="2400"/>
            </a:lvl6pPr>
            <a:lvl7pPr lvl="6">
              <a:lnSpc>
                <a:spcPct val="100000"/>
              </a:lnSpc>
              <a:spcBef>
                <a:spcPts val="0"/>
              </a:spcBef>
              <a:spcAft>
                <a:spcPts val="0"/>
              </a:spcAft>
              <a:buSzPct val="100000"/>
              <a:buNone/>
              <a:defRPr sz="2400"/>
            </a:lvl7pPr>
            <a:lvl8pPr lvl="7">
              <a:lnSpc>
                <a:spcPct val="100000"/>
              </a:lnSpc>
              <a:spcBef>
                <a:spcPts val="0"/>
              </a:spcBef>
              <a:spcAft>
                <a:spcPts val="0"/>
              </a:spcAft>
              <a:buSzPct val="100000"/>
              <a:buNone/>
              <a:defRPr sz="2400"/>
            </a:lvl8pPr>
            <a:lvl9pPr lvl="8">
              <a:lnSpc>
                <a:spcPct val="100000"/>
              </a:lnSpc>
              <a:spcBef>
                <a:spcPts val="0"/>
              </a:spcBef>
              <a:spcAft>
                <a:spcPts val="0"/>
              </a:spcAft>
              <a:buSzPct val="100000"/>
              <a:buNone/>
              <a:defRPr sz="2400"/>
            </a:lvl9pPr>
          </a:lstStyle>
          <a:p>
            <a:endParaRPr/>
          </a:p>
        </p:txBody>
      </p:sp>
      <p:sp>
        <p:nvSpPr>
          <p:cNvPr id="13" name="Shape 1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solidFill>
                  <a:schemeClr val="lt1"/>
                </a:solidFill>
              </a:rPr>
              <a:pPr lvl="0">
                <a:spcBef>
                  <a:spcPts val="0"/>
                </a:spcBef>
                <a:buNone/>
              </a:pPr>
              <a:t>‹#›</a:t>
            </a:fld>
            <a:endParaRPr lang="el">
              <a:solidFill>
                <a:schemeClr val="l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7"/>
        <p:cNvGrpSpPr/>
        <p:nvPr/>
      </p:nvGrpSpPr>
      <p:grpSpPr>
        <a:xfrm>
          <a:off x="0" y="0"/>
          <a:ext cx="0" cy="0"/>
          <a:chOff x="0" y="0"/>
          <a:chExt cx="0" cy="0"/>
        </a:xfrm>
      </p:grpSpPr>
      <p:sp>
        <p:nvSpPr>
          <p:cNvPr id="48" name="Shape 48"/>
          <p:cNvSpPr/>
          <p:nvPr/>
        </p:nvSpPr>
        <p:spPr>
          <a:xfrm>
            <a:off x="80700" y="2651100"/>
            <a:ext cx="8982600" cy="24117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49" name="Shape 49"/>
          <p:cNvSpPr txBox="1">
            <a:spLocks noGrp="1"/>
          </p:cNvSpPr>
          <p:nvPr>
            <p:ph type="title"/>
          </p:nvPr>
        </p:nvSpPr>
        <p:spPr>
          <a:xfrm>
            <a:off x="311700" y="743000"/>
            <a:ext cx="8520600" cy="2006400"/>
          </a:xfrm>
          <a:prstGeom prst="rect">
            <a:avLst/>
          </a:prstGeom>
        </p:spPr>
        <p:txBody>
          <a:bodyPr lIns="91425" tIns="91425" rIns="91425" bIns="91425" anchor="b" anchorCtr="0"/>
          <a:lstStyle>
            <a:lvl1pPr lvl="0" algn="ctr">
              <a:spcBef>
                <a:spcPts val="0"/>
              </a:spcBef>
              <a:buSzPct val="100000"/>
              <a:buFont typeface="Source Sans Pro"/>
              <a:defRPr sz="12000">
                <a:latin typeface="Source Sans Pro"/>
                <a:ea typeface="Source Sans Pro"/>
                <a:cs typeface="Source Sans Pro"/>
                <a:sym typeface="Source Sans Pro"/>
              </a:defRPr>
            </a:lvl1pPr>
            <a:lvl2pPr lvl="1" algn="ctr">
              <a:spcBef>
                <a:spcPts val="0"/>
              </a:spcBef>
              <a:buSzPct val="100000"/>
              <a:buFont typeface="Source Sans Pro"/>
              <a:defRPr sz="12000">
                <a:latin typeface="Source Sans Pro"/>
                <a:ea typeface="Source Sans Pro"/>
                <a:cs typeface="Source Sans Pro"/>
                <a:sym typeface="Source Sans Pro"/>
              </a:defRPr>
            </a:lvl2pPr>
            <a:lvl3pPr lvl="2" algn="ctr">
              <a:spcBef>
                <a:spcPts val="0"/>
              </a:spcBef>
              <a:buSzPct val="100000"/>
              <a:buFont typeface="Source Sans Pro"/>
              <a:defRPr sz="12000">
                <a:latin typeface="Source Sans Pro"/>
                <a:ea typeface="Source Sans Pro"/>
                <a:cs typeface="Source Sans Pro"/>
                <a:sym typeface="Source Sans Pro"/>
              </a:defRPr>
            </a:lvl3pPr>
            <a:lvl4pPr lvl="3" algn="ctr">
              <a:spcBef>
                <a:spcPts val="0"/>
              </a:spcBef>
              <a:buSzPct val="100000"/>
              <a:buFont typeface="Source Sans Pro"/>
              <a:defRPr sz="12000">
                <a:latin typeface="Source Sans Pro"/>
                <a:ea typeface="Source Sans Pro"/>
                <a:cs typeface="Source Sans Pro"/>
                <a:sym typeface="Source Sans Pro"/>
              </a:defRPr>
            </a:lvl4pPr>
            <a:lvl5pPr lvl="4" algn="ctr">
              <a:spcBef>
                <a:spcPts val="0"/>
              </a:spcBef>
              <a:buSzPct val="100000"/>
              <a:buFont typeface="Source Sans Pro"/>
              <a:defRPr sz="12000">
                <a:latin typeface="Source Sans Pro"/>
                <a:ea typeface="Source Sans Pro"/>
                <a:cs typeface="Source Sans Pro"/>
                <a:sym typeface="Source Sans Pro"/>
              </a:defRPr>
            </a:lvl5pPr>
            <a:lvl6pPr lvl="5" algn="ctr">
              <a:spcBef>
                <a:spcPts val="0"/>
              </a:spcBef>
              <a:buSzPct val="100000"/>
              <a:buFont typeface="Source Sans Pro"/>
              <a:defRPr sz="12000">
                <a:latin typeface="Source Sans Pro"/>
                <a:ea typeface="Source Sans Pro"/>
                <a:cs typeface="Source Sans Pro"/>
                <a:sym typeface="Source Sans Pro"/>
              </a:defRPr>
            </a:lvl6pPr>
            <a:lvl7pPr lvl="6" algn="ctr">
              <a:spcBef>
                <a:spcPts val="0"/>
              </a:spcBef>
              <a:buSzPct val="100000"/>
              <a:buFont typeface="Source Sans Pro"/>
              <a:defRPr sz="12000">
                <a:latin typeface="Source Sans Pro"/>
                <a:ea typeface="Source Sans Pro"/>
                <a:cs typeface="Source Sans Pro"/>
                <a:sym typeface="Source Sans Pro"/>
              </a:defRPr>
            </a:lvl7pPr>
            <a:lvl8pPr lvl="7" algn="ctr">
              <a:spcBef>
                <a:spcPts val="0"/>
              </a:spcBef>
              <a:buSzPct val="100000"/>
              <a:buFont typeface="Source Sans Pro"/>
              <a:defRPr sz="12000">
                <a:latin typeface="Source Sans Pro"/>
                <a:ea typeface="Source Sans Pro"/>
                <a:cs typeface="Source Sans Pro"/>
                <a:sym typeface="Source Sans Pro"/>
              </a:defRPr>
            </a:lvl8pPr>
            <a:lvl9pPr lvl="8" algn="ctr">
              <a:spcBef>
                <a:spcPts val="0"/>
              </a:spcBef>
              <a:buSzPct val="100000"/>
              <a:buFont typeface="Source Sans Pro"/>
              <a:defRPr sz="12000">
                <a:latin typeface="Source Sans Pro"/>
                <a:ea typeface="Source Sans Pro"/>
                <a:cs typeface="Source Sans Pro"/>
                <a:sym typeface="Source Sans Pro"/>
              </a:defRPr>
            </a:lvl9pPr>
          </a:lstStyle>
          <a:p>
            <a:endParaRPr/>
          </a:p>
        </p:txBody>
      </p:sp>
      <p:sp>
        <p:nvSpPr>
          <p:cNvPr id="50" name="Shape 50"/>
          <p:cNvSpPr txBox="1">
            <a:spLocks noGrp="1"/>
          </p:cNvSpPr>
          <p:nvPr>
            <p:ph type="body" idx="1"/>
          </p:nvPr>
        </p:nvSpPr>
        <p:spPr>
          <a:xfrm>
            <a:off x="311700" y="2845181"/>
            <a:ext cx="8520600" cy="1300800"/>
          </a:xfrm>
          <a:prstGeom prst="rect">
            <a:avLst/>
          </a:prstGeom>
        </p:spPr>
        <p:txBody>
          <a:bodyPr lIns="91425" tIns="91425" rIns="91425" bIns="91425" anchor="t" anchorCtr="0"/>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solidFill>
                  <a:schemeClr val="lt1"/>
                </a:solidFill>
              </a:rPr>
              <a:pPr lvl="0">
                <a:spcBef>
                  <a:spcPts val="0"/>
                </a:spcBef>
                <a:buNone/>
              </a:pPr>
              <a:t>‹#›</a:t>
            </a:fld>
            <a:endParaRPr lang="el">
              <a:solidFill>
                <a:schemeClr val="lt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pPr lvl="0">
                <a:spcBef>
                  <a:spcPts val="0"/>
                </a:spcBef>
                <a:buNone/>
              </a:pPr>
              <a:t>‹#›</a:t>
            </a:fld>
            <a:endParaRPr lang="e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54"/>
        <p:cNvGrpSpPr/>
        <p:nvPr/>
      </p:nvGrpSpPr>
      <p:grpSpPr>
        <a:xfrm>
          <a:off x="0" y="0"/>
          <a:ext cx="0" cy="0"/>
          <a:chOff x="0" y="0"/>
          <a:chExt cx="0" cy="0"/>
        </a:xfrm>
      </p:grpSpPr>
      <p:sp>
        <p:nvSpPr>
          <p:cNvPr id="55" name="Shape 55"/>
          <p:cNvSpPr/>
          <p:nvPr/>
        </p:nvSpPr>
        <p:spPr>
          <a:xfrm>
            <a:off x="0" y="0"/>
            <a:ext cx="9144000" cy="5143500"/>
          </a:xfrm>
          <a:prstGeom prst="rect">
            <a:avLst/>
          </a:prstGeom>
          <a:solidFill>
            <a:srgbClr val="F3F3F3"/>
          </a:solidFill>
          <a:ln>
            <a:noFill/>
          </a:ln>
        </p:spPr>
        <p:txBody>
          <a:bodyPr lIns="91425" tIns="91425" rIns="91425" bIns="91425" anchor="ctr" anchorCtr="0">
            <a:noAutofit/>
          </a:bodyPr>
          <a:lstStyle/>
          <a:p>
            <a:pPr lvl="0">
              <a:spcBef>
                <a:spcPts val="0"/>
              </a:spcBef>
              <a:buNone/>
            </a:pPr>
            <a:endParaRPr/>
          </a:p>
        </p:txBody>
      </p:sp>
      <p:sp>
        <p:nvSpPr>
          <p:cNvPr id="56" name="Shape 56"/>
          <p:cNvSpPr/>
          <p:nvPr/>
        </p:nvSpPr>
        <p:spPr>
          <a:xfrm>
            <a:off x="0" y="689175"/>
            <a:ext cx="905100" cy="756000"/>
          </a:xfrm>
          <a:prstGeom prst="rect">
            <a:avLst/>
          </a:prstGeom>
          <a:solidFill>
            <a:srgbClr val="D434B1"/>
          </a:solidFill>
          <a:ln>
            <a:noFill/>
          </a:ln>
        </p:spPr>
        <p:txBody>
          <a:bodyPr lIns="91425" tIns="91425" rIns="91425" bIns="91425" anchor="ctr" anchorCtr="0">
            <a:noAutofit/>
          </a:bodyPr>
          <a:lstStyle/>
          <a:p>
            <a:pPr lvl="0">
              <a:spcBef>
                <a:spcPts val="0"/>
              </a:spcBef>
              <a:buNone/>
            </a:pPr>
            <a:endParaRPr/>
          </a:p>
        </p:txBody>
      </p:sp>
      <p:sp>
        <p:nvSpPr>
          <p:cNvPr id="57" name="Shape 57"/>
          <p:cNvSpPr/>
          <p:nvPr/>
        </p:nvSpPr>
        <p:spPr>
          <a:xfrm>
            <a:off x="0" y="1445325"/>
            <a:ext cx="905100" cy="756000"/>
          </a:xfrm>
          <a:prstGeom prst="rect">
            <a:avLst/>
          </a:prstGeom>
          <a:solidFill>
            <a:srgbClr val="C6EFD1"/>
          </a:solidFill>
          <a:ln>
            <a:noFill/>
          </a:ln>
        </p:spPr>
        <p:txBody>
          <a:bodyPr lIns="91425" tIns="91425" rIns="91425" bIns="91425" anchor="ctr" anchorCtr="0">
            <a:noAutofit/>
          </a:bodyPr>
          <a:lstStyle/>
          <a:p>
            <a:pPr lvl="0">
              <a:spcBef>
                <a:spcPts val="0"/>
              </a:spcBef>
              <a:buNone/>
            </a:pPr>
            <a:endParaRPr/>
          </a:p>
        </p:txBody>
      </p:sp>
      <p:sp>
        <p:nvSpPr>
          <p:cNvPr id="58" name="Shape 58"/>
          <p:cNvSpPr txBox="1">
            <a:spLocks noGrp="1"/>
          </p:cNvSpPr>
          <p:nvPr>
            <p:ph type="title"/>
          </p:nvPr>
        </p:nvSpPr>
        <p:spPr>
          <a:xfrm>
            <a:off x="1424675" y="689175"/>
            <a:ext cx="3658500" cy="1577400"/>
          </a:xfrm>
          <a:prstGeom prst="rect">
            <a:avLst/>
          </a:prstGeom>
          <a:noFill/>
        </p:spPr>
        <p:txBody>
          <a:bodyPr lIns="91425" tIns="91425" rIns="91425" bIns="91425" anchor="b" anchorCtr="0"/>
          <a:lstStyle>
            <a:lvl1pPr lvl="0" algn="l" rtl="0">
              <a:lnSpc>
                <a:spcPct val="100000"/>
              </a:lnSpc>
              <a:spcBef>
                <a:spcPts val="0"/>
              </a:spcBef>
              <a:spcAft>
                <a:spcPts val="0"/>
              </a:spcAft>
              <a:buClr>
                <a:srgbClr val="424242"/>
              </a:buClr>
              <a:buSzPct val="100000"/>
              <a:buNone/>
              <a:defRPr sz="3200" b="1">
                <a:solidFill>
                  <a:srgbClr val="424242"/>
                </a:solidFill>
              </a:defRPr>
            </a:lvl1pPr>
            <a:lvl2pPr lvl="1" algn="l" rtl="0">
              <a:lnSpc>
                <a:spcPct val="100000"/>
              </a:lnSpc>
              <a:spcBef>
                <a:spcPts val="0"/>
              </a:spcBef>
              <a:spcAft>
                <a:spcPts val="0"/>
              </a:spcAft>
              <a:buClr>
                <a:srgbClr val="424242"/>
              </a:buClr>
              <a:buSzPct val="100000"/>
              <a:buNone/>
              <a:defRPr sz="3200" b="1">
                <a:solidFill>
                  <a:srgbClr val="424242"/>
                </a:solidFill>
              </a:defRPr>
            </a:lvl2pPr>
            <a:lvl3pPr lvl="2" algn="l" rtl="0">
              <a:lnSpc>
                <a:spcPct val="100000"/>
              </a:lnSpc>
              <a:spcBef>
                <a:spcPts val="0"/>
              </a:spcBef>
              <a:spcAft>
                <a:spcPts val="0"/>
              </a:spcAft>
              <a:buClr>
                <a:srgbClr val="424242"/>
              </a:buClr>
              <a:buSzPct val="100000"/>
              <a:buNone/>
              <a:defRPr sz="3200" b="1">
                <a:solidFill>
                  <a:srgbClr val="424242"/>
                </a:solidFill>
              </a:defRPr>
            </a:lvl3pPr>
            <a:lvl4pPr lvl="3" algn="l" rtl="0">
              <a:lnSpc>
                <a:spcPct val="100000"/>
              </a:lnSpc>
              <a:spcBef>
                <a:spcPts val="0"/>
              </a:spcBef>
              <a:spcAft>
                <a:spcPts val="0"/>
              </a:spcAft>
              <a:buClr>
                <a:srgbClr val="424242"/>
              </a:buClr>
              <a:buSzPct val="100000"/>
              <a:buNone/>
              <a:defRPr sz="3200" b="1">
                <a:solidFill>
                  <a:srgbClr val="424242"/>
                </a:solidFill>
              </a:defRPr>
            </a:lvl4pPr>
            <a:lvl5pPr lvl="4" algn="l" rtl="0">
              <a:lnSpc>
                <a:spcPct val="100000"/>
              </a:lnSpc>
              <a:spcBef>
                <a:spcPts val="0"/>
              </a:spcBef>
              <a:spcAft>
                <a:spcPts val="0"/>
              </a:spcAft>
              <a:buClr>
                <a:srgbClr val="424242"/>
              </a:buClr>
              <a:buSzPct val="100000"/>
              <a:buNone/>
              <a:defRPr sz="3200" b="1">
                <a:solidFill>
                  <a:srgbClr val="424242"/>
                </a:solidFill>
              </a:defRPr>
            </a:lvl5pPr>
            <a:lvl6pPr lvl="5" algn="l" rtl="0">
              <a:lnSpc>
                <a:spcPct val="100000"/>
              </a:lnSpc>
              <a:spcBef>
                <a:spcPts val="0"/>
              </a:spcBef>
              <a:spcAft>
                <a:spcPts val="0"/>
              </a:spcAft>
              <a:buClr>
                <a:srgbClr val="424242"/>
              </a:buClr>
              <a:buSzPct val="100000"/>
              <a:buNone/>
              <a:defRPr sz="3200" b="1">
                <a:solidFill>
                  <a:srgbClr val="424242"/>
                </a:solidFill>
              </a:defRPr>
            </a:lvl6pPr>
            <a:lvl7pPr lvl="6" algn="l" rtl="0">
              <a:lnSpc>
                <a:spcPct val="100000"/>
              </a:lnSpc>
              <a:spcBef>
                <a:spcPts val="0"/>
              </a:spcBef>
              <a:spcAft>
                <a:spcPts val="0"/>
              </a:spcAft>
              <a:buClr>
                <a:srgbClr val="424242"/>
              </a:buClr>
              <a:buSzPct val="100000"/>
              <a:buNone/>
              <a:defRPr sz="3200" b="1">
                <a:solidFill>
                  <a:srgbClr val="424242"/>
                </a:solidFill>
              </a:defRPr>
            </a:lvl7pPr>
            <a:lvl8pPr lvl="7" algn="l" rtl="0">
              <a:lnSpc>
                <a:spcPct val="100000"/>
              </a:lnSpc>
              <a:spcBef>
                <a:spcPts val="0"/>
              </a:spcBef>
              <a:spcAft>
                <a:spcPts val="0"/>
              </a:spcAft>
              <a:buClr>
                <a:srgbClr val="424242"/>
              </a:buClr>
              <a:buSzPct val="100000"/>
              <a:buNone/>
              <a:defRPr sz="3200" b="1">
                <a:solidFill>
                  <a:srgbClr val="424242"/>
                </a:solidFill>
              </a:defRPr>
            </a:lvl8pPr>
            <a:lvl9pPr lvl="8" algn="l" rtl="0">
              <a:lnSpc>
                <a:spcPct val="100000"/>
              </a:lnSpc>
              <a:spcBef>
                <a:spcPts val="0"/>
              </a:spcBef>
              <a:spcAft>
                <a:spcPts val="0"/>
              </a:spcAft>
              <a:buClr>
                <a:srgbClr val="424242"/>
              </a:buClr>
              <a:buSzPct val="100000"/>
              <a:buNone/>
              <a:defRPr sz="3200" b="1">
                <a:solidFill>
                  <a:srgbClr val="424242"/>
                </a:solidFill>
              </a:defRPr>
            </a:lvl9pPr>
          </a:lstStyle>
          <a:p>
            <a:endParaRPr/>
          </a:p>
        </p:txBody>
      </p:sp>
      <p:sp>
        <p:nvSpPr>
          <p:cNvPr id="59" name="Shape 59"/>
          <p:cNvSpPr txBox="1">
            <a:spLocks noGrp="1"/>
          </p:cNvSpPr>
          <p:nvPr>
            <p:ph type="body" idx="1"/>
          </p:nvPr>
        </p:nvSpPr>
        <p:spPr>
          <a:xfrm>
            <a:off x="1424675" y="2453700"/>
            <a:ext cx="5838600" cy="1939800"/>
          </a:xfrm>
          <a:prstGeom prst="rect">
            <a:avLst/>
          </a:prstGeom>
          <a:noFill/>
        </p:spPr>
        <p:txBody>
          <a:bodyPr lIns="91425" tIns="91425" rIns="91425" bIns="91425" anchor="t" anchorCtr="0"/>
          <a:lstStyle>
            <a:lvl1pPr lvl="0" algn="l" rtl="0">
              <a:lnSpc>
                <a:spcPct val="115000"/>
              </a:lnSpc>
              <a:spcBef>
                <a:spcPts val="0"/>
              </a:spcBef>
              <a:spcAft>
                <a:spcPts val="1600"/>
              </a:spcAft>
              <a:buClr>
                <a:srgbClr val="757575"/>
              </a:buClr>
              <a:buSzPct val="100000"/>
              <a:defRPr sz="1800">
                <a:solidFill>
                  <a:srgbClr val="757575"/>
                </a:solidFill>
              </a:defRPr>
            </a:lvl1pPr>
            <a:lvl2pPr lvl="1" algn="l" rtl="0">
              <a:lnSpc>
                <a:spcPct val="115000"/>
              </a:lnSpc>
              <a:spcBef>
                <a:spcPts val="0"/>
              </a:spcBef>
              <a:spcAft>
                <a:spcPts val="1600"/>
              </a:spcAft>
              <a:buClr>
                <a:srgbClr val="757575"/>
              </a:buClr>
              <a:defRPr sz="1400">
                <a:solidFill>
                  <a:srgbClr val="757575"/>
                </a:solidFill>
              </a:defRPr>
            </a:lvl2pPr>
            <a:lvl3pPr lvl="2" algn="l" rtl="0">
              <a:lnSpc>
                <a:spcPct val="115000"/>
              </a:lnSpc>
              <a:spcBef>
                <a:spcPts val="0"/>
              </a:spcBef>
              <a:spcAft>
                <a:spcPts val="1600"/>
              </a:spcAft>
              <a:buClr>
                <a:srgbClr val="757575"/>
              </a:buClr>
              <a:defRPr sz="1400">
                <a:solidFill>
                  <a:srgbClr val="757575"/>
                </a:solidFill>
              </a:defRPr>
            </a:lvl3pPr>
            <a:lvl4pPr lvl="3" algn="l" rtl="0">
              <a:lnSpc>
                <a:spcPct val="115000"/>
              </a:lnSpc>
              <a:spcBef>
                <a:spcPts val="0"/>
              </a:spcBef>
              <a:spcAft>
                <a:spcPts val="1600"/>
              </a:spcAft>
              <a:buClr>
                <a:srgbClr val="757575"/>
              </a:buClr>
              <a:defRPr sz="1400">
                <a:solidFill>
                  <a:srgbClr val="757575"/>
                </a:solidFill>
              </a:defRPr>
            </a:lvl4pPr>
            <a:lvl5pPr lvl="4" algn="l" rtl="0">
              <a:lnSpc>
                <a:spcPct val="115000"/>
              </a:lnSpc>
              <a:spcBef>
                <a:spcPts val="0"/>
              </a:spcBef>
              <a:spcAft>
                <a:spcPts val="1600"/>
              </a:spcAft>
              <a:buClr>
                <a:srgbClr val="757575"/>
              </a:buClr>
              <a:defRPr sz="1400">
                <a:solidFill>
                  <a:srgbClr val="757575"/>
                </a:solidFill>
              </a:defRPr>
            </a:lvl5pPr>
            <a:lvl6pPr lvl="5" algn="l" rtl="0">
              <a:lnSpc>
                <a:spcPct val="115000"/>
              </a:lnSpc>
              <a:spcBef>
                <a:spcPts val="0"/>
              </a:spcBef>
              <a:spcAft>
                <a:spcPts val="1600"/>
              </a:spcAft>
              <a:buClr>
                <a:srgbClr val="757575"/>
              </a:buClr>
              <a:defRPr sz="1400">
                <a:solidFill>
                  <a:srgbClr val="757575"/>
                </a:solidFill>
              </a:defRPr>
            </a:lvl6pPr>
            <a:lvl7pPr lvl="6" algn="l" rtl="0">
              <a:lnSpc>
                <a:spcPct val="115000"/>
              </a:lnSpc>
              <a:spcBef>
                <a:spcPts val="0"/>
              </a:spcBef>
              <a:spcAft>
                <a:spcPts val="1600"/>
              </a:spcAft>
              <a:buClr>
                <a:srgbClr val="757575"/>
              </a:buClr>
              <a:defRPr sz="1400">
                <a:solidFill>
                  <a:srgbClr val="757575"/>
                </a:solidFill>
              </a:defRPr>
            </a:lvl7pPr>
            <a:lvl8pPr lvl="7" algn="l" rtl="0">
              <a:lnSpc>
                <a:spcPct val="115000"/>
              </a:lnSpc>
              <a:spcBef>
                <a:spcPts val="0"/>
              </a:spcBef>
              <a:spcAft>
                <a:spcPts val="1600"/>
              </a:spcAft>
              <a:buClr>
                <a:srgbClr val="757575"/>
              </a:buClr>
              <a:defRPr sz="1400">
                <a:solidFill>
                  <a:srgbClr val="757575"/>
                </a:solidFill>
              </a:defRPr>
            </a:lvl8pPr>
            <a:lvl9pPr lvl="8" algn="l" rtl="0">
              <a:lnSpc>
                <a:spcPct val="115000"/>
              </a:lnSpc>
              <a:spcBef>
                <a:spcPts val="0"/>
              </a:spcBef>
              <a:spcAft>
                <a:spcPts val="1600"/>
              </a:spcAft>
              <a:buClr>
                <a:srgbClr val="757575"/>
              </a:buClr>
              <a:defRPr sz="1400">
                <a:solidFill>
                  <a:srgbClr val="757575"/>
                </a:solidFill>
              </a:defRPr>
            </a:lvl9pPr>
          </a:lstStyle>
          <a:p>
            <a:endParaRPr/>
          </a:p>
        </p:txBody>
      </p:sp>
      <p:sp>
        <p:nvSpPr>
          <p:cNvPr id="60" name="Shape 60"/>
          <p:cNvSpPr txBox="1">
            <a:spLocks noGrp="1"/>
          </p:cNvSpPr>
          <p:nvPr>
            <p:ph type="sldNum" idx="12"/>
          </p:nvPr>
        </p:nvSpPr>
        <p:spPr>
          <a:xfrm>
            <a:off x="8472457" y="4663216"/>
            <a:ext cx="548700" cy="393600"/>
          </a:xfrm>
          <a:prstGeom prst="rect">
            <a:avLst/>
          </a:prstGeom>
          <a:noFill/>
        </p:spPr>
        <p:txBody>
          <a:bodyPr lIns="91425" tIns="91425" rIns="91425" bIns="91425" anchor="ctr" anchorCtr="0">
            <a:noAutofit/>
          </a:bodyPr>
          <a:lstStyle/>
          <a:p>
            <a:pPr lvl="0" algn="r" rtl="0">
              <a:lnSpc>
                <a:spcPct val="100000"/>
              </a:lnSpc>
              <a:spcBef>
                <a:spcPts val="0"/>
              </a:spcBef>
              <a:spcAft>
                <a:spcPts val="0"/>
              </a:spcAft>
              <a:buNone/>
            </a:pPr>
            <a:fld id="{00000000-1234-1234-1234-123412341234}" type="slidenum">
              <a:rPr lang="el" sz="1000">
                <a:solidFill>
                  <a:srgbClr val="757575"/>
                </a:solidFill>
              </a:rPr>
              <a:pPr lvl="0" algn="r" rtl="0">
                <a:lnSpc>
                  <a:spcPct val="100000"/>
                </a:lnSpc>
                <a:spcBef>
                  <a:spcPts val="0"/>
                </a:spcBef>
                <a:spcAft>
                  <a:spcPts val="0"/>
                </a:spcAft>
                <a:buNone/>
              </a:pPr>
              <a:t>‹#›</a:t>
            </a:fld>
            <a:endParaRPr lang="el" sz="1000">
              <a:solidFill>
                <a:srgbClr val="757575"/>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4"/>
        <p:cNvGrpSpPr/>
        <p:nvPr/>
      </p:nvGrpSpPr>
      <p:grpSpPr>
        <a:xfrm>
          <a:off x="0" y="0"/>
          <a:ext cx="0" cy="0"/>
          <a:chOff x="0" y="0"/>
          <a:chExt cx="0" cy="0"/>
        </a:xfrm>
      </p:grpSpPr>
      <p:sp>
        <p:nvSpPr>
          <p:cNvPr id="15" name="Shape 15"/>
          <p:cNvSpPr/>
          <p:nvPr/>
        </p:nvSpPr>
        <p:spPr>
          <a:xfrm>
            <a:off x="80700" y="2651100"/>
            <a:ext cx="8982600" cy="24117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sp>
        <p:nvSpPr>
          <p:cNvPr id="16" name="Shape 16"/>
          <p:cNvSpPr txBox="1">
            <a:spLocks noGrp="1"/>
          </p:cNvSpPr>
          <p:nvPr>
            <p:ph type="title"/>
          </p:nvPr>
        </p:nvSpPr>
        <p:spPr>
          <a:xfrm>
            <a:off x="485875" y="1714500"/>
            <a:ext cx="8183700" cy="785700"/>
          </a:xfrm>
          <a:prstGeom prst="rect">
            <a:avLst/>
          </a:prstGeom>
        </p:spPr>
        <p:txBody>
          <a:bodyPr lIns="91425" tIns="91425" rIns="91425" bIns="91425" anchor="b" anchorCtr="0"/>
          <a:lstStyle>
            <a:lvl1pPr lvl="0">
              <a:spcBef>
                <a:spcPts val="0"/>
              </a:spcBef>
              <a:buSzPct val="100000"/>
              <a:defRPr sz="3600"/>
            </a:lvl1pPr>
            <a:lvl2pPr lvl="1">
              <a:spcBef>
                <a:spcPts val="0"/>
              </a:spcBef>
              <a:buSzPct val="100000"/>
              <a:defRPr sz="3600"/>
            </a:lvl2pPr>
            <a:lvl3pPr lvl="2">
              <a:spcBef>
                <a:spcPts val="0"/>
              </a:spcBef>
              <a:buSzPct val="100000"/>
              <a:defRPr sz="3600"/>
            </a:lvl3pPr>
            <a:lvl4pPr lvl="3">
              <a:spcBef>
                <a:spcPts val="0"/>
              </a:spcBef>
              <a:buSzPct val="100000"/>
              <a:defRPr sz="3600"/>
            </a:lvl4pPr>
            <a:lvl5pPr lvl="4">
              <a:spcBef>
                <a:spcPts val="0"/>
              </a:spcBef>
              <a:buSzPct val="100000"/>
              <a:defRPr sz="3600"/>
            </a:lvl5pPr>
            <a:lvl6pPr lvl="5">
              <a:spcBef>
                <a:spcPts val="0"/>
              </a:spcBef>
              <a:buSzPct val="100000"/>
              <a:defRPr sz="3600"/>
            </a:lvl6pPr>
            <a:lvl7pPr lvl="6">
              <a:spcBef>
                <a:spcPts val="0"/>
              </a:spcBef>
              <a:buSzPct val="100000"/>
              <a:defRPr sz="3600"/>
            </a:lvl7pPr>
            <a:lvl8pPr lvl="7">
              <a:spcBef>
                <a:spcPts val="0"/>
              </a:spcBef>
              <a:buSzPct val="100000"/>
              <a:defRPr sz="3600"/>
            </a:lvl8pPr>
            <a:lvl9pPr lvl="8">
              <a:spcBef>
                <a:spcPts val="0"/>
              </a:spcBef>
              <a:buSzPct val="100000"/>
              <a:defRPr sz="3600"/>
            </a:lvl9pPr>
          </a:lstStyle>
          <a:p>
            <a:endParaRPr/>
          </a:p>
        </p:txBody>
      </p:sp>
      <p:sp>
        <p:nvSpPr>
          <p:cNvPr id="17" name="Shape 1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solidFill>
                  <a:schemeClr val="lt1"/>
                </a:solidFill>
              </a:rPr>
              <a:pPr lvl="0">
                <a:spcBef>
                  <a:spcPts val="0"/>
                </a:spcBef>
                <a:buNone/>
              </a:pPr>
              <a:t>‹#›</a:t>
            </a:fld>
            <a:endParaRPr lang="el">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311700" y="445025"/>
            <a:ext cx="8520600" cy="623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pPr lvl="0">
                <a:spcBef>
                  <a:spcPts val="0"/>
                </a:spcBef>
                <a:buNone/>
              </a:pPr>
              <a:t>‹#›</a:t>
            </a:fld>
            <a:endParaRPr lang="e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311700" y="445025"/>
            <a:ext cx="8520600" cy="623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5" name="Shape 25"/>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pPr lvl="0">
                <a:spcBef>
                  <a:spcPts val="0"/>
                </a:spcBef>
                <a:buNone/>
              </a:pPr>
              <a:t>‹#›</a:t>
            </a:fld>
            <a:endParaRPr lang="e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311700" y="445025"/>
            <a:ext cx="8520600" cy="623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pPr lvl="0">
                <a:spcBef>
                  <a:spcPts val="0"/>
                </a:spcBef>
                <a:buNone/>
              </a:pPr>
              <a:t>‹#›</a:t>
            </a:fld>
            <a:endParaRPr lang="e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2" name="Shape 32"/>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pPr lvl="0">
                <a:spcBef>
                  <a:spcPts val="0"/>
                </a:spcBef>
                <a:buNone/>
              </a:pPr>
              <a:t>‹#›</a:t>
            </a:fld>
            <a:endParaRPr lang="e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90250" y="526350"/>
            <a:ext cx="56040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36" name="Shape 36"/>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solidFill>
                  <a:schemeClr val="lt1"/>
                </a:solidFill>
              </a:rPr>
              <a:pPr lvl="0">
                <a:spcBef>
                  <a:spcPts val="0"/>
                </a:spcBef>
                <a:buNone/>
              </a:pPr>
              <a:t>‹#›</a:t>
            </a:fld>
            <a:endParaRPr lang="el">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7"/>
        <p:cNvGrpSpPr/>
        <p:nvPr/>
      </p:nvGrpSpPr>
      <p:grpSpPr>
        <a:xfrm>
          <a:off x="0" y="0"/>
          <a:ext cx="0" cy="0"/>
          <a:chOff x="0" y="0"/>
          <a:chExt cx="0" cy="0"/>
        </a:xfrm>
      </p:grpSpPr>
      <p:sp>
        <p:nvSpPr>
          <p:cNvPr id="38" name="Shape 38"/>
          <p:cNvSpPr/>
          <p:nvPr/>
        </p:nvSpPr>
        <p:spPr>
          <a:xfrm>
            <a:off x="4636800" y="80700"/>
            <a:ext cx="4426500" cy="4982100"/>
          </a:xfrm>
          <a:prstGeom prst="rect">
            <a:avLst/>
          </a:prstGeom>
          <a:solidFill>
            <a:schemeClr val="accent2"/>
          </a:solidFill>
          <a:ln>
            <a:noFill/>
          </a:ln>
        </p:spPr>
        <p:txBody>
          <a:bodyPr lIns="91425" tIns="91425" rIns="91425" bIns="91425" anchor="ctr" anchorCtr="0">
            <a:noAutofit/>
          </a:bodyPr>
          <a:lstStyle/>
          <a:p>
            <a:pPr lvl="0">
              <a:spcBef>
                <a:spcPts val="0"/>
              </a:spcBef>
              <a:buNone/>
            </a:pPr>
            <a:endParaRPr/>
          </a:p>
        </p:txBody>
      </p:sp>
      <p:cxnSp>
        <p:nvCxnSpPr>
          <p:cNvPr id="39" name="Shape 39"/>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0" name="Shape 40"/>
          <p:cNvSpPr txBox="1">
            <a:spLocks noGrp="1"/>
          </p:cNvSpPr>
          <p:nvPr>
            <p:ph type="title"/>
          </p:nvPr>
        </p:nvSpPr>
        <p:spPr>
          <a:xfrm>
            <a:off x="265500" y="1181700"/>
            <a:ext cx="4045200" cy="1533600"/>
          </a:xfrm>
          <a:prstGeom prst="rect">
            <a:avLst/>
          </a:prstGeom>
        </p:spPr>
        <p:txBody>
          <a:bodyPr lIns="91425" tIns="91425" rIns="91425" bIns="91425" anchor="b" anchorCtr="0"/>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a:endParaRPr/>
          </a:p>
        </p:txBody>
      </p:sp>
      <p:sp>
        <p:nvSpPr>
          <p:cNvPr id="41" name="Shape 41"/>
          <p:cNvSpPr txBox="1">
            <a:spLocks noGrp="1"/>
          </p:cNvSpPr>
          <p:nvPr>
            <p:ph type="subTitle" idx="1"/>
          </p:nvPr>
        </p:nvSpPr>
        <p:spPr>
          <a:xfrm>
            <a:off x="265500" y="27690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2" name="Shape 42"/>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3" name="Shape 4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solidFill>
                  <a:schemeClr val="lt1"/>
                </a:solidFill>
              </a:rPr>
              <a:pPr lvl="0">
                <a:spcBef>
                  <a:spcPts val="0"/>
                </a:spcBef>
                <a:buNone/>
              </a:pPr>
              <a:t>‹#›</a:t>
            </a:fld>
            <a:endParaRPr lang="el">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4"/>
        <p:cNvGrpSpPr/>
        <p:nvPr/>
      </p:nvGrpSpPr>
      <p:grpSpPr>
        <a:xfrm>
          <a:off x="0" y="0"/>
          <a:ext cx="0" cy="0"/>
          <a:chOff x="0" y="0"/>
          <a:chExt cx="0" cy="0"/>
        </a:xfrm>
      </p:grpSpPr>
      <p:sp>
        <p:nvSpPr>
          <p:cNvPr id="45" name="Shape 45"/>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None/>
              <a:defRPr sz="2100"/>
            </a:lvl1pPr>
          </a:lstStyle>
          <a:p>
            <a:endParaRPr/>
          </a:p>
        </p:txBody>
      </p:sp>
      <p:sp>
        <p:nvSpPr>
          <p:cNvPr id="46" name="Shape 46"/>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l"/>
              <a:pPr lvl="0">
                <a:spcBef>
                  <a:spcPts val="0"/>
                </a:spcBef>
                <a:buNone/>
              </a:pPr>
              <a:t>‹#›</a:t>
            </a:fld>
            <a:endParaRPr lang="e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623400"/>
          </a:xfrm>
          <a:prstGeom prst="rect">
            <a:avLst/>
          </a:prstGeom>
          <a:noFill/>
          <a:ln>
            <a:noFill/>
          </a:ln>
        </p:spPr>
        <p:txBody>
          <a:bodyPr lIns="91425" tIns="91425" rIns="91425" bIns="91425" anchor="t" anchorCtr="0"/>
          <a:lstStyle>
            <a:lvl1pPr lvl="0">
              <a:spcBef>
                <a:spcPts val="0"/>
              </a:spcBef>
              <a:buClr>
                <a:schemeClr val="dk2"/>
              </a:buClr>
              <a:buSzPct val="100000"/>
              <a:buFont typeface="Raleway"/>
              <a:buNone/>
              <a:defRPr sz="3000" b="1">
                <a:solidFill>
                  <a:schemeClr val="dk2"/>
                </a:solidFill>
                <a:latin typeface="Raleway"/>
                <a:ea typeface="Raleway"/>
                <a:cs typeface="Raleway"/>
                <a:sym typeface="Raleway"/>
              </a:defRPr>
            </a:lvl1pPr>
            <a:lvl2pPr lvl="1">
              <a:spcBef>
                <a:spcPts val="0"/>
              </a:spcBef>
              <a:buClr>
                <a:schemeClr val="dk2"/>
              </a:buClr>
              <a:buSzPct val="100000"/>
              <a:buFont typeface="Raleway"/>
              <a:buNone/>
              <a:defRPr sz="3000" b="1">
                <a:solidFill>
                  <a:schemeClr val="dk2"/>
                </a:solidFill>
                <a:latin typeface="Raleway"/>
                <a:ea typeface="Raleway"/>
                <a:cs typeface="Raleway"/>
                <a:sym typeface="Raleway"/>
              </a:defRPr>
            </a:lvl2pPr>
            <a:lvl3pPr lvl="2">
              <a:spcBef>
                <a:spcPts val="0"/>
              </a:spcBef>
              <a:buClr>
                <a:schemeClr val="dk2"/>
              </a:buClr>
              <a:buSzPct val="100000"/>
              <a:buFont typeface="Raleway"/>
              <a:buNone/>
              <a:defRPr sz="3000" b="1">
                <a:solidFill>
                  <a:schemeClr val="dk2"/>
                </a:solidFill>
                <a:latin typeface="Raleway"/>
                <a:ea typeface="Raleway"/>
                <a:cs typeface="Raleway"/>
                <a:sym typeface="Raleway"/>
              </a:defRPr>
            </a:lvl3pPr>
            <a:lvl4pPr lvl="3">
              <a:spcBef>
                <a:spcPts val="0"/>
              </a:spcBef>
              <a:buClr>
                <a:schemeClr val="dk2"/>
              </a:buClr>
              <a:buSzPct val="100000"/>
              <a:buFont typeface="Raleway"/>
              <a:buNone/>
              <a:defRPr sz="3000" b="1">
                <a:solidFill>
                  <a:schemeClr val="dk2"/>
                </a:solidFill>
                <a:latin typeface="Raleway"/>
                <a:ea typeface="Raleway"/>
                <a:cs typeface="Raleway"/>
                <a:sym typeface="Raleway"/>
              </a:defRPr>
            </a:lvl4pPr>
            <a:lvl5pPr lvl="4">
              <a:spcBef>
                <a:spcPts val="0"/>
              </a:spcBef>
              <a:buClr>
                <a:schemeClr val="dk2"/>
              </a:buClr>
              <a:buSzPct val="100000"/>
              <a:buFont typeface="Raleway"/>
              <a:buNone/>
              <a:defRPr sz="3000" b="1">
                <a:solidFill>
                  <a:schemeClr val="dk2"/>
                </a:solidFill>
                <a:latin typeface="Raleway"/>
                <a:ea typeface="Raleway"/>
                <a:cs typeface="Raleway"/>
                <a:sym typeface="Raleway"/>
              </a:defRPr>
            </a:lvl5pPr>
            <a:lvl6pPr lvl="5">
              <a:spcBef>
                <a:spcPts val="0"/>
              </a:spcBef>
              <a:buClr>
                <a:schemeClr val="dk2"/>
              </a:buClr>
              <a:buSzPct val="100000"/>
              <a:buFont typeface="Raleway"/>
              <a:buNone/>
              <a:defRPr sz="3000" b="1">
                <a:solidFill>
                  <a:schemeClr val="dk2"/>
                </a:solidFill>
                <a:latin typeface="Raleway"/>
                <a:ea typeface="Raleway"/>
                <a:cs typeface="Raleway"/>
                <a:sym typeface="Raleway"/>
              </a:defRPr>
            </a:lvl6pPr>
            <a:lvl7pPr lvl="6">
              <a:spcBef>
                <a:spcPts val="0"/>
              </a:spcBef>
              <a:buClr>
                <a:schemeClr val="dk2"/>
              </a:buClr>
              <a:buSzPct val="100000"/>
              <a:buFont typeface="Raleway"/>
              <a:buNone/>
              <a:defRPr sz="3000" b="1">
                <a:solidFill>
                  <a:schemeClr val="dk2"/>
                </a:solidFill>
                <a:latin typeface="Raleway"/>
                <a:ea typeface="Raleway"/>
                <a:cs typeface="Raleway"/>
                <a:sym typeface="Raleway"/>
              </a:defRPr>
            </a:lvl7pPr>
            <a:lvl8pPr lvl="7">
              <a:spcBef>
                <a:spcPts val="0"/>
              </a:spcBef>
              <a:buClr>
                <a:schemeClr val="dk2"/>
              </a:buClr>
              <a:buSzPct val="100000"/>
              <a:buFont typeface="Raleway"/>
              <a:buNone/>
              <a:defRPr sz="3000" b="1">
                <a:solidFill>
                  <a:schemeClr val="dk2"/>
                </a:solidFill>
                <a:latin typeface="Raleway"/>
                <a:ea typeface="Raleway"/>
                <a:cs typeface="Raleway"/>
                <a:sym typeface="Raleway"/>
              </a:defRPr>
            </a:lvl8pPr>
            <a:lvl9pPr lvl="8">
              <a:spcBef>
                <a:spcPts val="0"/>
              </a:spcBef>
              <a:buClr>
                <a:schemeClr val="dk2"/>
              </a:buClr>
              <a:buSzPct val="100000"/>
              <a:buFont typeface="Raleway"/>
              <a:buNone/>
              <a:defRPr sz="3000" b="1">
                <a:solidFill>
                  <a:schemeClr val="dk2"/>
                </a:solidFill>
                <a:latin typeface="Raleway"/>
                <a:ea typeface="Raleway"/>
                <a:cs typeface="Raleway"/>
                <a:sym typeface="Ralew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buFont typeface="Source Sans Pro"/>
              <a:defRPr sz="1800">
                <a:solidFill>
                  <a:schemeClr val="lt2"/>
                </a:solidFill>
                <a:latin typeface="Source Sans Pro"/>
                <a:ea typeface="Source Sans Pro"/>
                <a:cs typeface="Source Sans Pro"/>
                <a:sym typeface="Source Sans Pro"/>
              </a:defRPr>
            </a:lvl1pPr>
            <a:lvl2pPr lvl="1">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2pPr>
            <a:lvl3pPr lvl="2">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3pPr>
            <a:lvl4pPr lvl="3">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4pPr>
            <a:lvl5pPr lvl="4">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5pPr>
            <a:lvl6pPr lvl="5">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6pPr>
            <a:lvl7pPr lvl="6">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7pPr>
            <a:lvl8pPr lvl="7">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8pPr>
            <a:lvl9pPr lvl="8">
              <a:lnSpc>
                <a:spcPct val="115000"/>
              </a:lnSpc>
              <a:spcBef>
                <a:spcPts val="0"/>
              </a:spcBef>
              <a:spcAft>
                <a:spcPts val="1600"/>
              </a:spcAft>
              <a:buClr>
                <a:schemeClr val="lt2"/>
              </a:buClr>
              <a:buFont typeface="Source Sans Pro"/>
              <a:defRPr>
                <a:solidFill>
                  <a:schemeClr val="lt2"/>
                </a:solidFill>
                <a:latin typeface="Source Sans Pro"/>
                <a:ea typeface="Source Sans Pro"/>
                <a:cs typeface="Source Sans Pro"/>
                <a:sym typeface="Source Sans Pro"/>
              </a:defRPr>
            </a:lvl9pPr>
          </a:lstStyle>
          <a:p>
            <a:endParaRPr/>
          </a:p>
        </p:txBody>
      </p:sp>
      <p:sp>
        <p:nvSpPr>
          <p:cNvPr id="8" name="Shape 8"/>
          <p:cNvSpPr txBox="1">
            <a:spLocks noGrp="1"/>
          </p:cNvSpPr>
          <p:nvPr>
            <p:ph type="sldNum" idx="12"/>
          </p:nvPr>
        </p:nvSpPr>
        <p:spPr>
          <a:xfrm>
            <a:off x="8497999" y="4688758"/>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l" sz="1000">
                <a:solidFill>
                  <a:schemeClr val="lt2"/>
                </a:solidFill>
                <a:latin typeface="Source Sans Pro"/>
                <a:ea typeface="Source Sans Pro"/>
                <a:cs typeface="Source Sans Pro"/>
                <a:sym typeface="Source Sans Pro"/>
              </a:rPr>
              <a:pPr lvl="0" algn="r">
                <a:spcBef>
                  <a:spcPts val="0"/>
                </a:spcBef>
                <a:buNone/>
              </a:pPr>
              <a:t>‹#›</a:t>
            </a:fld>
            <a:endParaRPr lang="el" sz="1000">
              <a:solidFill>
                <a:schemeClr val="lt2"/>
              </a:solidFill>
              <a:latin typeface="Source Sans Pro"/>
              <a:ea typeface="Source Sans Pro"/>
              <a:cs typeface="Source Sans Pro"/>
              <a:sym typeface="Source Sans Pro"/>
            </a:endParaRP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23528" y="267494"/>
            <a:ext cx="8520600" cy="1502344"/>
          </a:xfrm>
          <a:prstGeom prst="rect">
            <a:avLst/>
          </a:prstGeom>
          <a:effectLst>
            <a:reflection blurRad="6350" stA="52000" endA="300" endPos="35000" dir="5400000" sy="-100000" algn="bl" rotWithShape="0"/>
          </a:effectLst>
        </p:spPr>
        <p:txBody>
          <a:bodyPr lIns="91425" tIns="91425" rIns="91425" bIns="91425" anchor="b" anchorCtr="0">
            <a:noAutofit/>
          </a:bodyPr>
          <a:lstStyle/>
          <a:p>
            <a:pPr lvl="0">
              <a:spcBef>
                <a:spcPts val="0"/>
              </a:spcBef>
              <a:buNone/>
            </a:pPr>
            <a:r>
              <a:rPr lang="el" sz="8800" dirty="0" smtClean="0">
                <a:ln w="38100">
                  <a:solidFill>
                    <a:schemeClr val="bg2"/>
                  </a:solidFill>
                </a:ln>
                <a:solidFill>
                  <a:srgbClr val="C6EFD1"/>
                </a:solidFill>
                <a:latin typeface="Georgia" pitchFamily="18" charset="0"/>
              </a:rPr>
              <a:t>ΒΟΥΔΙΣΜΟΣ</a:t>
            </a:r>
            <a:endParaRPr lang="el" sz="8800" dirty="0">
              <a:ln w="38100">
                <a:solidFill>
                  <a:schemeClr val="bg2"/>
                </a:solidFill>
              </a:ln>
              <a:solidFill>
                <a:srgbClr val="C6EFD1"/>
              </a:solidFill>
              <a:latin typeface="Georgia" pitchFamily="18" charset="0"/>
            </a:endParaRPr>
          </a:p>
        </p:txBody>
      </p:sp>
      <p:sp>
        <p:nvSpPr>
          <p:cNvPr id="66" name="Shape 66"/>
          <p:cNvSpPr txBox="1">
            <a:spLocks noGrp="1"/>
          </p:cNvSpPr>
          <p:nvPr>
            <p:ph type="body" idx="1"/>
          </p:nvPr>
        </p:nvSpPr>
        <p:spPr>
          <a:xfrm>
            <a:off x="311700" y="2845175"/>
            <a:ext cx="2615700" cy="1300800"/>
          </a:xfrm>
          <a:prstGeom prst="rect">
            <a:avLst/>
          </a:prstGeom>
        </p:spPr>
        <p:txBody>
          <a:bodyPr lIns="91425" tIns="91425" rIns="91425" bIns="91425" anchor="t" anchorCtr="0">
            <a:noAutofit/>
          </a:bodyPr>
          <a:lstStyle/>
          <a:p>
            <a:pPr lvl="0" rtl="0">
              <a:spcBef>
                <a:spcPts val="0"/>
              </a:spcBef>
              <a:buNone/>
            </a:pPr>
            <a:r>
              <a:rPr lang="el" sz="2800" b="1" dirty="0" smtClean="0">
                <a:latin typeface="Georgia"/>
                <a:ea typeface="Georgia"/>
                <a:cs typeface="Georgia"/>
                <a:sym typeface="Georgia"/>
              </a:rPr>
              <a:t>Nirvana</a:t>
            </a:r>
            <a:endParaRPr lang="en-US" sz="2800" b="1" dirty="0" smtClean="0">
              <a:latin typeface="Georgia"/>
              <a:ea typeface="Georgia"/>
              <a:cs typeface="Georgia"/>
              <a:sym typeface="Georgia"/>
            </a:endParaRPr>
          </a:p>
          <a:p>
            <a:pPr lvl="0" rtl="0">
              <a:spcBef>
                <a:spcPts val="0"/>
              </a:spcBef>
              <a:buNone/>
            </a:pPr>
            <a:r>
              <a:rPr lang="el" sz="2000" dirty="0" smtClean="0">
                <a:latin typeface="Georgia"/>
                <a:ea typeface="Georgia"/>
                <a:cs typeface="Georgia"/>
                <a:sym typeface="Georgia"/>
              </a:rPr>
              <a:t>27.04.2017</a:t>
            </a:r>
            <a:endParaRPr lang="el" sz="2000" dirty="0">
              <a:latin typeface="Georgia"/>
              <a:ea typeface="Georgia"/>
              <a:cs typeface="Georgia"/>
              <a:sym typeface="Georgia"/>
            </a:endParaRPr>
          </a:p>
        </p:txBody>
      </p:sp>
      <p:sp>
        <p:nvSpPr>
          <p:cNvPr id="67" name="Shape 67"/>
          <p:cNvSpPr txBox="1"/>
          <p:nvPr/>
        </p:nvSpPr>
        <p:spPr>
          <a:xfrm>
            <a:off x="4818075" y="2915925"/>
            <a:ext cx="4152900" cy="1971000"/>
          </a:xfrm>
          <a:prstGeom prst="rect">
            <a:avLst/>
          </a:prstGeom>
          <a:noFill/>
          <a:ln>
            <a:noFill/>
          </a:ln>
        </p:spPr>
        <p:txBody>
          <a:bodyPr lIns="91425" tIns="91425" rIns="91425" bIns="91425" anchor="t" anchorCtr="0">
            <a:noAutofit/>
          </a:bodyPr>
          <a:lstStyle/>
          <a:p>
            <a:pPr marL="457200" lvl="0" indent="-342900">
              <a:spcBef>
                <a:spcPts val="0"/>
              </a:spcBef>
              <a:buClr>
                <a:srgbClr val="FFFFFF"/>
              </a:buClr>
              <a:buSzPct val="100000"/>
              <a:buFont typeface="Georgia"/>
              <a:buChar char="❖"/>
            </a:pPr>
            <a:r>
              <a:rPr lang="el" sz="2000" dirty="0">
                <a:solidFill>
                  <a:srgbClr val="FFFFFF"/>
                </a:solidFill>
                <a:latin typeface="Georgia"/>
                <a:ea typeface="Georgia"/>
                <a:cs typeface="Georgia"/>
                <a:sym typeface="Georgia"/>
              </a:rPr>
              <a:t>Θεοφάνης Καππαραλιώτης</a:t>
            </a:r>
          </a:p>
          <a:p>
            <a:pPr marL="457200" lvl="0" indent="-342900">
              <a:spcBef>
                <a:spcPts val="0"/>
              </a:spcBef>
              <a:buClr>
                <a:srgbClr val="FFFFFF"/>
              </a:buClr>
              <a:buSzPct val="100000"/>
              <a:buFont typeface="Georgia"/>
              <a:buChar char="❖"/>
            </a:pPr>
            <a:r>
              <a:rPr lang="el" sz="2000" dirty="0">
                <a:solidFill>
                  <a:srgbClr val="FFFFFF"/>
                </a:solidFill>
                <a:latin typeface="Georgia"/>
                <a:ea typeface="Georgia"/>
                <a:cs typeface="Georgia"/>
                <a:sym typeface="Georgia"/>
              </a:rPr>
              <a:t>Σοφία - Φωτεινή Βουγιουκλάκη</a:t>
            </a:r>
          </a:p>
          <a:p>
            <a:pPr marL="457200" lvl="0" indent="-342900">
              <a:spcBef>
                <a:spcPts val="0"/>
              </a:spcBef>
              <a:buClr>
                <a:srgbClr val="FFFFFF"/>
              </a:buClr>
              <a:buSzPct val="100000"/>
              <a:buFont typeface="Georgia"/>
              <a:buChar char="❖"/>
            </a:pPr>
            <a:r>
              <a:rPr lang="el" sz="2000" dirty="0">
                <a:solidFill>
                  <a:srgbClr val="FFFFFF"/>
                </a:solidFill>
                <a:latin typeface="Georgia"/>
                <a:ea typeface="Georgia"/>
                <a:cs typeface="Georgia"/>
                <a:sym typeface="Georgia"/>
              </a:rPr>
              <a:t>Ελένη Γεράση</a:t>
            </a:r>
          </a:p>
          <a:p>
            <a:pPr marL="457200" lvl="0" indent="-342900">
              <a:spcBef>
                <a:spcPts val="0"/>
              </a:spcBef>
              <a:buClr>
                <a:srgbClr val="FFFFFF"/>
              </a:buClr>
              <a:buSzPct val="100000"/>
              <a:buFont typeface="Georgia"/>
              <a:buChar char="❖"/>
            </a:pPr>
            <a:r>
              <a:rPr lang="el" sz="2000" dirty="0">
                <a:solidFill>
                  <a:srgbClr val="FFFFFF"/>
                </a:solidFill>
                <a:latin typeface="Georgia"/>
                <a:ea typeface="Georgia"/>
                <a:cs typeface="Georgia"/>
                <a:sym typeface="Georgia"/>
              </a:rPr>
              <a:t>Ιφιγένεια Αλεξάκη</a:t>
            </a:r>
          </a:p>
          <a:p>
            <a:pPr marL="457200" lvl="0" indent="-342900">
              <a:spcBef>
                <a:spcPts val="0"/>
              </a:spcBef>
              <a:buClr>
                <a:srgbClr val="FFFFFF"/>
              </a:buClr>
              <a:buSzPct val="100000"/>
              <a:buFont typeface="Georgia"/>
              <a:buChar char="❖"/>
            </a:pPr>
            <a:r>
              <a:rPr lang="el" sz="2000" dirty="0">
                <a:solidFill>
                  <a:srgbClr val="FFFFFF"/>
                </a:solidFill>
                <a:latin typeface="Georgia"/>
                <a:ea typeface="Georgia"/>
                <a:cs typeface="Georgia"/>
                <a:sym typeface="Georgia"/>
              </a:rPr>
              <a:t>Ιωάννα Αλιφτήρα</a:t>
            </a:r>
          </a:p>
          <a:p>
            <a:pPr lvl="0">
              <a:spcBef>
                <a:spcPts val="0"/>
              </a:spcBef>
              <a:buNone/>
            </a:pPr>
            <a:endParaRPr sz="1800" dirty="0">
              <a:solidFill>
                <a:srgbClr val="757575"/>
              </a:solidFill>
              <a:latin typeface="Georgia"/>
              <a:ea typeface="Georgia"/>
              <a:cs typeface="Georgia"/>
              <a:sym typeface="Georgia"/>
            </a:endParaRPr>
          </a:p>
        </p:txBody>
      </p:sp>
      <p:sp>
        <p:nvSpPr>
          <p:cNvPr id="5" name="Slide Number Placeholder 4"/>
          <p:cNvSpPr>
            <a:spLocks noGrp="1"/>
          </p:cNvSpPr>
          <p:nvPr>
            <p:ph type="sldNum" idx="12"/>
          </p:nvPr>
        </p:nvSpPr>
        <p:spPr/>
        <p:txBody>
          <a:bodyPr/>
          <a:lstStyle/>
          <a:p>
            <a:pPr lvl="0">
              <a:spcBef>
                <a:spcPts val="0"/>
              </a:spcBef>
              <a:buNone/>
            </a:pPr>
            <a:fld id="{00000000-1234-1234-1234-123412341234}" type="slidenum">
              <a:rPr lang="el" sz="1600" smtClean="0">
                <a:solidFill>
                  <a:schemeClr val="lt1"/>
                </a:solidFill>
                <a:latin typeface="Georgia" pitchFamily="18" charset="0"/>
              </a:rPr>
              <a:pPr lvl="0">
                <a:spcBef>
                  <a:spcPts val="0"/>
                </a:spcBef>
                <a:buNone/>
              </a:pPr>
              <a:t>1</a:t>
            </a:fld>
            <a:endParaRPr lang="el" sz="1600" dirty="0">
              <a:solidFill>
                <a:schemeClr val="lt1"/>
              </a:solidFill>
              <a:latin typeface="Georgia"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fade">
                                      <p:cBhvr>
                                        <p:cTn id="7" dur="1000"/>
                                        <p:tgtEl>
                                          <p:spTgt spid="65"/>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66">
                                            <p:txEl>
                                              <p:pRg st="0" end="0"/>
                                            </p:txEl>
                                          </p:spTgt>
                                        </p:tgtEl>
                                        <p:attrNameLst>
                                          <p:attrName>style.visibility</p:attrName>
                                        </p:attrNameLst>
                                      </p:cBhvr>
                                      <p:to>
                                        <p:strVal val="visible"/>
                                      </p:to>
                                    </p:set>
                                    <p:animEffect transition="in" filter="fade">
                                      <p:cBhvr>
                                        <p:cTn id="11" dur="1000"/>
                                        <p:tgtEl>
                                          <p:spTgt spid="66">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66">
                                            <p:txEl>
                                              <p:pRg st="1" end="1"/>
                                            </p:txEl>
                                          </p:spTgt>
                                        </p:tgtEl>
                                        <p:attrNameLst>
                                          <p:attrName>style.visibility</p:attrName>
                                        </p:attrNameLst>
                                      </p:cBhvr>
                                      <p:to>
                                        <p:strVal val="visible"/>
                                      </p:to>
                                    </p:set>
                                    <p:animEffect transition="in" filter="fade">
                                      <p:cBhvr>
                                        <p:cTn id="15" dur="1000"/>
                                        <p:tgtEl>
                                          <p:spTgt spid="66">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7"/>
                                        </p:tgtEl>
                                        <p:attrNameLst>
                                          <p:attrName>style.visibility</p:attrName>
                                        </p:attrNameLst>
                                      </p:cBhvr>
                                      <p:to>
                                        <p:strVal val="visible"/>
                                      </p:to>
                                    </p:set>
                                    <p:animEffect transition="in" filter="fade">
                                      <p:cBhvr>
                                        <p:cTn id="18" dur="10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66" grpId="0" build="p"/>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50000">
              <a:schemeClr val="accent1">
                <a:tint val="44500"/>
                <a:satMod val="160000"/>
              </a:schemeClr>
            </a:gs>
            <a:gs pos="100000">
              <a:schemeClr val="accent1">
                <a:tint val="23500"/>
                <a:satMod val="160000"/>
              </a:schemeClr>
            </a:gs>
          </a:gsLst>
          <a:lin ang="5400000" scaled="0"/>
        </a:gradFill>
        <a:effectLst/>
      </p:bgPr>
    </p:bg>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1319725" y="314900"/>
            <a:ext cx="6693000" cy="1065300"/>
          </a:xfrm>
          <a:prstGeom prst="rect">
            <a:avLst/>
          </a:prstGeom>
        </p:spPr>
        <p:txBody>
          <a:bodyPr lIns="91425" tIns="91425" rIns="91425" bIns="91425" anchor="b"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spcBef>
                <a:spcPts val="0"/>
              </a:spcBef>
              <a:buNone/>
            </a:pPr>
            <a:r>
              <a:rPr lang="el" sz="4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Georgia"/>
                <a:ea typeface="Georgia"/>
                <a:cs typeface="Georgia"/>
                <a:sym typeface="Georgia"/>
              </a:rPr>
              <a:t>Βούδας</a:t>
            </a:r>
          </a:p>
        </p:txBody>
      </p:sp>
      <p:sp>
        <p:nvSpPr>
          <p:cNvPr id="73" name="Shape 73"/>
          <p:cNvSpPr txBox="1">
            <a:spLocks noGrp="1"/>
          </p:cNvSpPr>
          <p:nvPr>
            <p:ph type="body" idx="1"/>
          </p:nvPr>
        </p:nvSpPr>
        <p:spPr>
          <a:xfrm>
            <a:off x="1201325" y="1380200"/>
            <a:ext cx="7744500" cy="3471600"/>
          </a:xfrm>
          <a:prstGeom prst="rect">
            <a:avLst/>
          </a:prstGeom>
        </p:spPr>
        <p:txBody>
          <a:bodyPr lIns="91425" tIns="91425" rIns="91425" bIns="91425" anchor="t" anchorCtr="0">
            <a:noAutofit/>
          </a:bodyPr>
          <a:lstStyle/>
          <a:p>
            <a:pPr lvl="0" algn="just" rtl="0">
              <a:spcBef>
                <a:spcPts val="600"/>
              </a:spcBef>
              <a:spcAft>
                <a:spcPts val="600"/>
              </a:spcAft>
              <a:buNone/>
            </a:pPr>
            <a:r>
              <a:rPr lang="el" dirty="0">
                <a:latin typeface="Times New Roman"/>
                <a:ea typeface="Times New Roman"/>
                <a:cs typeface="Times New Roman"/>
                <a:sym typeface="Times New Roman"/>
              </a:rPr>
              <a:t>Η λέξη </a:t>
            </a:r>
            <a:r>
              <a:rPr lang="el" b="1" dirty="0">
                <a:latin typeface="Times New Roman"/>
                <a:ea typeface="Times New Roman"/>
                <a:cs typeface="Times New Roman"/>
                <a:sym typeface="Times New Roman"/>
              </a:rPr>
              <a:t>Βούδας</a:t>
            </a:r>
            <a:r>
              <a:rPr lang="el" dirty="0">
                <a:latin typeface="Times New Roman"/>
                <a:ea typeface="Times New Roman"/>
                <a:cs typeface="Times New Roman"/>
                <a:sym typeface="Times New Roman"/>
              </a:rPr>
              <a:t> ή </a:t>
            </a:r>
            <a:r>
              <a:rPr lang="el" b="1" dirty="0">
                <a:latin typeface="Times New Roman"/>
                <a:ea typeface="Times New Roman"/>
                <a:cs typeface="Times New Roman"/>
                <a:sym typeface="Times New Roman"/>
              </a:rPr>
              <a:t>Μπούντχα</a:t>
            </a:r>
            <a:r>
              <a:rPr lang="el" dirty="0">
                <a:latin typeface="Times New Roman"/>
                <a:ea typeface="Times New Roman"/>
                <a:cs typeface="Times New Roman"/>
                <a:sym typeface="Times New Roman"/>
              </a:rPr>
              <a:t> στην αρχαία </a:t>
            </a:r>
            <a:r>
              <a:rPr lang="el" u="sng" dirty="0">
                <a:latin typeface="Times New Roman"/>
                <a:ea typeface="Times New Roman"/>
                <a:cs typeface="Times New Roman"/>
                <a:sym typeface="Times New Roman"/>
              </a:rPr>
              <a:t>ινδική γλώσσα</a:t>
            </a:r>
            <a:r>
              <a:rPr lang="el" dirty="0">
                <a:latin typeface="Times New Roman"/>
                <a:ea typeface="Times New Roman"/>
                <a:cs typeface="Times New Roman"/>
                <a:sym typeface="Times New Roman"/>
              </a:rPr>
              <a:t>, σημαίνει ο «Αφυπνισμένος» ή «Φωτισμένος». Προέρχεται από τη ρίζα του ρήματος </a:t>
            </a:r>
            <a:r>
              <a:rPr lang="el" i="1" dirty="0">
                <a:latin typeface="Times New Roman"/>
                <a:ea typeface="Times New Roman"/>
                <a:cs typeface="Times New Roman"/>
                <a:sym typeface="Times New Roman"/>
              </a:rPr>
              <a:t>μπουντχ</a:t>
            </a:r>
            <a:r>
              <a:rPr lang="el" dirty="0">
                <a:latin typeface="Times New Roman"/>
                <a:ea typeface="Times New Roman"/>
                <a:cs typeface="Times New Roman"/>
                <a:sym typeface="Times New Roman"/>
              </a:rPr>
              <a:t>, που σημαίνει αφυπνίζω, φωτίζομαι και κατανοώ.</a:t>
            </a:r>
          </a:p>
          <a:p>
            <a:pPr lvl="0" algn="just" rtl="0">
              <a:spcBef>
                <a:spcPts val="600"/>
              </a:spcBef>
              <a:spcAft>
                <a:spcPts val="600"/>
              </a:spcAft>
              <a:buClr>
                <a:schemeClr val="dk2"/>
              </a:buClr>
              <a:buSzPct val="61111"/>
              <a:buFont typeface="Arial"/>
              <a:buNone/>
            </a:pPr>
            <a:r>
              <a:rPr lang="el" dirty="0">
                <a:latin typeface="Times New Roman"/>
                <a:ea typeface="Times New Roman"/>
                <a:cs typeface="Times New Roman"/>
                <a:sym typeface="Times New Roman"/>
              </a:rPr>
              <a:t>Ο Γκοτάμα δεν διεκδίκησε τη θειότητα, ούτε επιβεβαίωσε ότι ήταν ένθεος. Βούδας μπορεί να είναι ή να γίνει όποιος αφυπνίζεται πλήρως στην αληθινή φύση της ύπαρξης και απελευθερώνεται από τον κύκλο της γέννησης, του θανάτου και της αναγέννησης και επιτυγχάνει την κατάσταση της παντογνωσίας. Οι Βούδες δεν είναι παντοδύναμοι όπως ο </a:t>
            </a:r>
            <a:r>
              <a:rPr lang="el" u="sng" dirty="0">
                <a:latin typeface="Times New Roman"/>
                <a:ea typeface="Times New Roman"/>
                <a:cs typeface="Times New Roman"/>
                <a:sym typeface="Times New Roman"/>
              </a:rPr>
              <a:t>Θεός</a:t>
            </a:r>
            <a:r>
              <a:rPr lang="el" dirty="0">
                <a:latin typeface="Times New Roman"/>
                <a:ea typeface="Times New Roman"/>
                <a:cs typeface="Times New Roman"/>
                <a:sym typeface="Times New Roman"/>
              </a:rPr>
              <a:t> του </a:t>
            </a:r>
            <a:r>
              <a:rPr lang="el" u="sng" dirty="0">
                <a:latin typeface="Times New Roman"/>
                <a:ea typeface="Times New Roman"/>
                <a:cs typeface="Times New Roman"/>
                <a:sym typeface="Times New Roman"/>
              </a:rPr>
              <a:t>Ιουδαϊσμού</a:t>
            </a:r>
            <a:r>
              <a:rPr lang="el" dirty="0">
                <a:latin typeface="Times New Roman"/>
                <a:ea typeface="Times New Roman"/>
                <a:cs typeface="Times New Roman"/>
                <a:sym typeface="Times New Roman"/>
              </a:rPr>
              <a:t> ή του </a:t>
            </a:r>
            <a:r>
              <a:rPr lang="el" u="sng" dirty="0">
                <a:latin typeface="Times New Roman"/>
                <a:ea typeface="Times New Roman"/>
                <a:cs typeface="Times New Roman"/>
                <a:sym typeface="Times New Roman"/>
              </a:rPr>
              <a:t>Χριστιανισμού</a:t>
            </a:r>
            <a:r>
              <a:rPr lang="el" dirty="0">
                <a:latin typeface="Times New Roman"/>
                <a:ea typeface="Times New Roman"/>
                <a:cs typeface="Times New Roman"/>
                <a:sym typeface="Times New Roman"/>
              </a:rPr>
              <a:t> Οποιοσδήποτε μπορεί να απελευθερωθεί από την οδύνη, όπως ο Γκοτάμα, ανεξαρτήτως ηλικίας, φύλου, ή κοινωνικής τάξης.</a:t>
            </a:r>
          </a:p>
          <a:p>
            <a:pPr lvl="0" rtl="0">
              <a:lnSpc>
                <a:spcPct val="130000"/>
              </a:lnSpc>
              <a:spcBef>
                <a:spcPts val="1700"/>
              </a:spcBef>
              <a:spcAft>
                <a:spcPts val="400"/>
              </a:spcAft>
              <a:buClr>
                <a:schemeClr val="dk2"/>
              </a:buClr>
              <a:buSzPct val="100000"/>
              <a:buFont typeface="Arial"/>
              <a:buNone/>
            </a:pPr>
            <a:endParaRPr sz="1100" dirty="0">
              <a:solidFill>
                <a:srgbClr val="555555"/>
              </a:solidFill>
              <a:highlight>
                <a:srgbClr val="FFFFFF"/>
              </a:highlight>
              <a:latin typeface="Times New Roman"/>
              <a:ea typeface="Times New Roman"/>
              <a:cs typeface="Times New Roman"/>
              <a:sym typeface="Times New Roman"/>
            </a:endParaRPr>
          </a:p>
          <a:p>
            <a:pPr lvl="0" rtl="0">
              <a:spcBef>
                <a:spcPts val="600"/>
              </a:spcBef>
              <a:spcAft>
                <a:spcPts val="600"/>
              </a:spcAft>
              <a:buClr>
                <a:schemeClr val="dk2"/>
              </a:buClr>
              <a:buSzPct val="100000"/>
              <a:buFont typeface="Arial"/>
              <a:buNone/>
            </a:pPr>
            <a:endParaRPr sz="1050" dirty="0">
              <a:solidFill>
                <a:srgbClr val="222222"/>
              </a:solidFill>
              <a:highlight>
                <a:srgbClr val="FFFFFF"/>
              </a:highlight>
              <a:latin typeface="Arial"/>
              <a:ea typeface="Arial"/>
              <a:cs typeface="Arial"/>
              <a:sym typeface="Arial"/>
            </a:endParaRPr>
          </a:p>
          <a:p>
            <a:pPr lvl="0">
              <a:spcBef>
                <a:spcPts val="0"/>
              </a:spcBef>
              <a:buNone/>
            </a:pPr>
            <a:endParaRPr dirty="0"/>
          </a:p>
        </p:txBody>
      </p:sp>
      <p:sp>
        <p:nvSpPr>
          <p:cNvPr id="4" name="Slide Number Placeholder 3"/>
          <p:cNvSpPr>
            <a:spLocks noGrp="1"/>
          </p:cNvSpPr>
          <p:nvPr>
            <p:ph type="sldNum" idx="12"/>
          </p:nvPr>
        </p:nvSpPr>
        <p:spPr/>
        <p:txBody>
          <a:bodyPr/>
          <a:lstStyle/>
          <a:p>
            <a:pPr lvl="0" algn="r" rtl="0">
              <a:lnSpc>
                <a:spcPct val="100000"/>
              </a:lnSpc>
              <a:spcBef>
                <a:spcPts val="0"/>
              </a:spcBef>
              <a:spcAft>
                <a:spcPts val="0"/>
              </a:spcAft>
              <a:buNone/>
            </a:pPr>
            <a:fld id="{00000000-1234-1234-1234-123412341234}" type="slidenum">
              <a:rPr lang="el" sz="1600" smtClean="0">
                <a:solidFill>
                  <a:srgbClr val="757575"/>
                </a:solidFill>
                <a:latin typeface="Georgia" pitchFamily="18" charset="0"/>
              </a:rPr>
              <a:pPr lvl="0" algn="r" rtl="0">
                <a:lnSpc>
                  <a:spcPct val="100000"/>
                </a:lnSpc>
                <a:spcBef>
                  <a:spcPts val="0"/>
                </a:spcBef>
                <a:spcAft>
                  <a:spcPts val="0"/>
                </a:spcAft>
                <a:buNone/>
              </a:pPr>
              <a:t>2</a:t>
            </a:fld>
            <a:endParaRPr lang="el" sz="1600" dirty="0">
              <a:solidFill>
                <a:srgbClr val="757575"/>
              </a:solidFill>
              <a:latin typeface="Georgia"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72"/>
                                        </p:tgtEl>
                                        <p:attrNameLst>
                                          <p:attrName>style.visibility</p:attrName>
                                        </p:attrNameLst>
                                      </p:cBhvr>
                                      <p:to>
                                        <p:strVal val="visible"/>
                                      </p:to>
                                    </p:set>
                                    <p:anim calcmode="discrete" valueType="clr">
                                      <p:cBhvr override="childStyle">
                                        <p:cTn id="7" dur="80"/>
                                        <p:tgtEl>
                                          <p:spTgt spid="7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2"/>
                                        </p:tgtEl>
                                        <p:attrNameLst>
                                          <p:attrName>fillcolor</p:attrName>
                                        </p:attrNameLst>
                                      </p:cBhvr>
                                      <p:tavLst>
                                        <p:tav tm="0">
                                          <p:val>
                                            <p:clrVal>
                                              <a:schemeClr val="accent2"/>
                                            </p:clrVal>
                                          </p:val>
                                        </p:tav>
                                        <p:tav tm="50000">
                                          <p:val>
                                            <p:clrVal>
                                              <a:schemeClr val="hlink"/>
                                            </p:clrVal>
                                          </p:val>
                                        </p:tav>
                                      </p:tavLst>
                                    </p:anim>
                                    <p:set>
                                      <p:cBhvr>
                                        <p:cTn id="9" dur="80"/>
                                        <p:tgtEl>
                                          <p:spTgt spid="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1259632" y="627534"/>
            <a:ext cx="3583200" cy="649816"/>
          </a:xfrm>
          <a:prstGeom prst="rect">
            <a:avLst/>
          </a:prstGeom>
        </p:spPr>
        <p:txBody>
          <a:bodyPr lIns="91425" tIns="91425" rIns="91425" bIns="91425" anchor="b" anchorCtr="0">
            <a:noAutofit/>
          </a:bodyPr>
          <a:lstStyle/>
          <a:p>
            <a:pPr lvl="0">
              <a:spcBef>
                <a:spcPts val="0"/>
              </a:spcBef>
              <a:buNone/>
            </a:pPr>
            <a:endParaRPr dirty="0">
              <a:latin typeface="Comic Sans MS"/>
              <a:ea typeface="Comic Sans MS"/>
              <a:cs typeface="Comic Sans MS"/>
              <a:sym typeface="Comic Sans MS"/>
            </a:endParaRPr>
          </a:p>
          <a:p>
            <a:pPr lvl="0">
              <a:spcBef>
                <a:spcPts val="0"/>
              </a:spcBef>
              <a:buNone/>
            </a:pPr>
            <a:endParaRPr dirty="0">
              <a:latin typeface="Comic Sans MS"/>
              <a:ea typeface="Comic Sans MS"/>
              <a:cs typeface="Comic Sans MS"/>
              <a:sym typeface="Comic Sans MS"/>
            </a:endParaRPr>
          </a:p>
          <a:p>
            <a:pPr lvl="0">
              <a:spcBef>
                <a:spcPts val="0"/>
              </a:spcBef>
              <a:buNone/>
            </a:pPr>
            <a:r>
              <a:rPr lang="el" sz="400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eorgia"/>
                <a:ea typeface="Georgia"/>
                <a:cs typeface="Georgia"/>
                <a:sym typeface="Georgia"/>
              </a:rPr>
              <a:t>Βουδισμός</a:t>
            </a:r>
          </a:p>
        </p:txBody>
      </p:sp>
      <p:sp>
        <p:nvSpPr>
          <p:cNvPr id="79" name="Shape 79"/>
          <p:cNvSpPr txBox="1"/>
          <p:nvPr/>
        </p:nvSpPr>
        <p:spPr>
          <a:xfrm>
            <a:off x="1122450" y="1208750"/>
            <a:ext cx="7844700" cy="3270000"/>
          </a:xfrm>
          <a:prstGeom prst="rect">
            <a:avLst/>
          </a:prstGeom>
          <a:noFill/>
          <a:ln>
            <a:noFill/>
          </a:ln>
        </p:spPr>
        <p:txBody>
          <a:bodyPr lIns="91425" tIns="91425" rIns="91425" bIns="91425" anchor="ctr" anchorCtr="0">
            <a:noAutofit/>
          </a:bodyPr>
          <a:lstStyle/>
          <a:p>
            <a:pPr lvl="0" algn="just" rtl="0">
              <a:lnSpc>
                <a:spcPct val="115000"/>
              </a:lnSpc>
              <a:spcBef>
                <a:spcPts val="0"/>
              </a:spcBef>
              <a:spcAft>
                <a:spcPts val="1600"/>
              </a:spcAft>
              <a:buNone/>
            </a:pPr>
            <a:r>
              <a:rPr lang="el" sz="1800">
                <a:solidFill>
                  <a:srgbClr val="757575"/>
                </a:solidFill>
                <a:latin typeface="Georgia"/>
                <a:ea typeface="Georgia"/>
                <a:cs typeface="Georgia"/>
                <a:sym typeface="Georgia"/>
              </a:rPr>
              <a:t>Ο βουδισμός είναι μια από τις ηγετικές ανά τον κόσμο θρησκείες από την άποψη οπαδών, γεωγραφικής κατανομής και κοινωνικο-πολιτιστικής επιρροής. Αν και είναι κυρίως «ανατολική» θρησκεία ο βουδισμός εξαπλώνεται και στη Δύση. Οι βουδιστές πιστεύουν πως ο τελικός σκοπός της ζωής είναι να επιτευχθεί η«φώτιση», όπως εκείνοι την καταλαβαίνουν.</a:t>
            </a:r>
            <a:r>
              <a:rPr lang="el" sz="1600">
                <a:latin typeface="Georgia"/>
                <a:ea typeface="Georgia"/>
                <a:cs typeface="Georgia"/>
                <a:sym typeface="Georgia"/>
              </a:rPr>
              <a:t> </a:t>
            </a:r>
          </a:p>
        </p:txBody>
      </p:sp>
      <p:sp>
        <p:nvSpPr>
          <p:cNvPr id="4" name="Slide Number Placeholder 3"/>
          <p:cNvSpPr>
            <a:spLocks noGrp="1"/>
          </p:cNvSpPr>
          <p:nvPr>
            <p:ph type="sldNum" idx="12"/>
          </p:nvPr>
        </p:nvSpPr>
        <p:spPr/>
        <p:txBody>
          <a:bodyPr/>
          <a:lstStyle/>
          <a:p>
            <a:pPr lvl="0" algn="r" rtl="0">
              <a:lnSpc>
                <a:spcPct val="100000"/>
              </a:lnSpc>
              <a:spcBef>
                <a:spcPts val="0"/>
              </a:spcBef>
              <a:spcAft>
                <a:spcPts val="0"/>
              </a:spcAft>
              <a:buNone/>
            </a:pPr>
            <a:fld id="{00000000-1234-1234-1234-123412341234}" type="slidenum">
              <a:rPr lang="el" sz="1600" smtClean="0">
                <a:solidFill>
                  <a:srgbClr val="757575"/>
                </a:solidFill>
                <a:latin typeface="Georgia" pitchFamily="18" charset="0"/>
              </a:rPr>
              <a:pPr lvl="0" algn="r" rtl="0">
                <a:lnSpc>
                  <a:spcPct val="100000"/>
                </a:lnSpc>
                <a:spcBef>
                  <a:spcPts val="0"/>
                </a:spcBef>
                <a:spcAft>
                  <a:spcPts val="0"/>
                </a:spcAft>
                <a:buNone/>
              </a:pPr>
              <a:t>3</a:t>
            </a:fld>
            <a:endParaRPr lang="el" sz="1600" dirty="0">
              <a:solidFill>
                <a:srgbClr val="757575"/>
              </a:solidFill>
              <a:latin typeface="Georgia"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78"/>
                                        </p:tgtEl>
                                        <p:attrNameLst>
                                          <p:attrName>style.visibility</p:attrName>
                                        </p:attrNameLst>
                                      </p:cBhvr>
                                      <p:to>
                                        <p:strVal val="visible"/>
                                      </p:to>
                                    </p:set>
                                    <p:anim calcmode="discrete" valueType="clr">
                                      <p:cBhvr override="childStyle">
                                        <p:cTn id="7" dur="80"/>
                                        <p:tgtEl>
                                          <p:spTgt spid="7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8"/>
                                        </p:tgtEl>
                                        <p:attrNameLst>
                                          <p:attrName>fillcolor</p:attrName>
                                        </p:attrNameLst>
                                      </p:cBhvr>
                                      <p:tavLst>
                                        <p:tav tm="0">
                                          <p:val>
                                            <p:clrVal>
                                              <a:schemeClr val="accent2"/>
                                            </p:clrVal>
                                          </p:val>
                                        </p:tav>
                                        <p:tav tm="50000">
                                          <p:val>
                                            <p:clrVal>
                                              <a:schemeClr val="hlink"/>
                                            </p:clrVal>
                                          </p:val>
                                        </p:tav>
                                      </p:tavLst>
                                    </p:anim>
                                    <p:set>
                                      <p:cBhvr>
                                        <p:cTn id="9" dur="80"/>
                                        <p:tgtEl>
                                          <p:spTgt spid="7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1034100" y="267494"/>
            <a:ext cx="8109900" cy="758400"/>
          </a:xfrm>
          <a:prstGeom prst="rect">
            <a:avLst/>
          </a:prstGeom>
          <a:ln>
            <a:noFill/>
          </a:ln>
        </p:spPr>
        <p:txBody>
          <a:bodyPr lIns="91425" tIns="91425" rIns="91425" bIns="91425" anchor="b"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rtl="0">
              <a:lnSpc>
                <a:spcPct val="120833"/>
              </a:lnSpc>
              <a:spcBef>
                <a:spcPts val="0"/>
              </a:spcBef>
              <a:spcAft>
                <a:spcPts val="3500"/>
              </a:spcAft>
              <a:buClr>
                <a:schemeClr val="dk1"/>
              </a:buClr>
              <a:buSzPct val="61111"/>
              <a:buFont typeface="Arial"/>
              <a:buNone/>
            </a:pPr>
            <a:endParaRPr sz="18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ighlight>
                <a:srgbClr val="FFFFFF"/>
              </a:highlight>
            </a:endParaRPr>
          </a:p>
          <a:p>
            <a:pPr lvl="0">
              <a:spcBef>
                <a:spcPts val="0"/>
              </a:spcBef>
              <a:buNone/>
            </a:pPr>
            <a:r>
              <a:rPr lang="el" sz="4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Georgia" pitchFamily="18" charset="0"/>
              </a:rPr>
              <a:t>Βουδιστικοί δρόμοι</a:t>
            </a:r>
          </a:p>
        </p:txBody>
      </p:sp>
      <p:pic>
        <p:nvPicPr>
          <p:cNvPr id="85" name="Shape 85" descr="Buddhist_schools"/>
          <p:cNvPicPr preferRelativeResize="0"/>
          <p:nvPr/>
        </p:nvPicPr>
        <p:blipFill rotWithShape="1">
          <a:blip r:embed="rId3">
            <a:alphaModFix/>
          </a:blip>
          <a:srcRect l="-103570" r="103569"/>
          <a:stretch/>
        </p:blipFill>
        <p:spPr>
          <a:xfrm>
            <a:off x="6370923" y="1356811"/>
            <a:ext cx="1822200" cy="1231224"/>
          </a:xfrm>
          <a:prstGeom prst="rect">
            <a:avLst/>
          </a:prstGeom>
          <a:noFill/>
          <a:ln>
            <a:noFill/>
          </a:ln>
        </p:spPr>
      </p:pic>
      <p:sp>
        <p:nvSpPr>
          <p:cNvPr id="86" name="Shape 86"/>
          <p:cNvSpPr txBox="1"/>
          <p:nvPr/>
        </p:nvSpPr>
        <p:spPr>
          <a:xfrm>
            <a:off x="971600" y="1003050"/>
            <a:ext cx="7920880" cy="4081800"/>
          </a:xfrm>
          <a:prstGeom prst="rect">
            <a:avLst/>
          </a:prstGeom>
          <a:noFill/>
          <a:ln>
            <a:noFill/>
          </a:ln>
        </p:spPr>
        <p:txBody>
          <a:bodyPr lIns="91425" tIns="91425" rIns="91425" bIns="91425" anchor="ctr" anchorCtr="0">
            <a:noAutofit/>
          </a:bodyPr>
          <a:lstStyle/>
          <a:p>
            <a:pPr lvl="0" algn="just" rtl="0">
              <a:spcBef>
                <a:spcPts val="0"/>
              </a:spcBef>
              <a:buSzPct val="100000"/>
              <a:buFont typeface="Courier New" pitchFamily="49" charset="0"/>
              <a:buChar char="o"/>
            </a:pPr>
            <a:r>
              <a:rPr lang="en-US" sz="1300" b="1" dirty="0" smtClean="0">
                <a:solidFill>
                  <a:srgbClr val="757575"/>
                </a:solidFill>
                <a:latin typeface="Georgia"/>
                <a:ea typeface="Georgia"/>
                <a:cs typeface="Georgia"/>
                <a:sym typeface="Georgia"/>
              </a:rPr>
              <a:t> </a:t>
            </a:r>
            <a:r>
              <a:rPr lang="el" sz="1300" b="1" dirty="0" smtClean="0">
                <a:solidFill>
                  <a:srgbClr val="757575"/>
                </a:solidFill>
                <a:latin typeface="Georgia"/>
                <a:ea typeface="Georgia"/>
                <a:cs typeface="Georgia"/>
                <a:sym typeface="Georgia"/>
              </a:rPr>
              <a:t>Ο </a:t>
            </a:r>
            <a:r>
              <a:rPr lang="el" sz="1300" b="1" dirty="0">
                <a:solidFill>
                  <a:srgbClr val="757575"/>
                </a:solidFill>
                <a:latin typeface="Georgia"/>
                <a:ea typeface="Georgia"/>
                <a:cs typeface="Georgia"/>
                <a:sym typeface="Georgia"/>
              </a:rPr>
              <a:t>Βούδας δίδαξε σε τρία διαφορετικά είδη ανθρώπων κι έτσι διαμορφώθηκαν τρεις βουδιστικοί δρόμοι ή </a:t>
            </a:r>
            <a:r>
              <a:rPr lang="el" sz="1300" b="1" dirty="0" smtClean="0">
                <a:solidFill>
                  <a:srgbClr val="757575"/>
                </a:solidFill>
                <a:latin typeface="Georgia"/>
                <a:ea typeface="Georgia"/>
                <a:cs typeface="Georgia"/>
                <a:sym typeface="Georgia"/>
              </a:rPr>
              <a:t>κατευθύνσεις.</a:t>
            </a:r>
            <a:endParaRPr lang="en-US" sz="1300" b="1" dirty="0" smtClean="0">
              <a:solidFill>
                <a:srgbClr val="757575"/>
              </a:solidFill>
              <a:latin typeface="Georgia"/>
              <a:ea typeface="Georgia"/>
              <a:cs typeface="Georgia"/>
              <a:sym typeface="Georgia"/>
            </a:endParaRPr>
          </a:p>
          <a:p>
            <a:pPr lvl="0" algn="just" rtl="0">
              <a:lnSpc>
                <a:spcPct val="115000"/>
              </a:lnSpc>
              <a:spcBef>
                <a:spcPts val="0"/>
              </a:spcBef>
              <a:buSzPct val="100000"/>
            </a:pPr>
            <a:r>
              <a:rPr lang="el" sz="1300" dirty="0" smtClean="0">
                <a:solidFill>
                  <a:srgbClr val="757575"/>
                </a:solidFill>
                <a:latin typeface="Georgia"/>
                <a:ea typeface="Georgia"/>
                <a:cs typeface="Georgia"/>
                <a:sym typeface="Georgia"/>
              </a:rPr>
              <a:t>Σ</a:t>
            </a:r>
            <a:r>
              <a:rPr lang="el" sz="1300" dirty="0">
                <a:solidFill>
                  <a:srgbClr val="757575"/>
                </a:solidFill>
                <a:latin typeface="Georgia"/>
                <a:ea typeface="Georgia"/>
                <a:cs typeface="Georgia"/>
                <a:sym typeface="Georgia"/>
              </a:rPr>
              <a:t>’ αυτούς που ήθελαν να αποφύγουν την προσωπική δυστυχία, έδωσε διδασκαλίες για το κάρμα και μεθόδους για την απόκτηση πνευματικής γαλήνης. Οι διδασκαλίες αυτές αποτελούν τον Μικρό Δρόμο (Χιναγιάνα). Σε ανθρώπους που ενδιαφέρονταν περισσότερο για τους άλλους, έδωσε διδασκαλίες και μεθόδους για την ανάπτυξη του ελέους και της σοφίας, που συνιστούν τον Μεγάλο Δρόμο (Μαχαγιάνα</a:t>
            </a:r>
            <a:r>
              <a:rPr lang="el" sz="1300" dirty="0" smtClean="0">
                <a:solidFill>
                  <a:srgbClr val="757575"/>
                </a:solidFill>
                <a:latin typeface="Georgia"/>
                <a:ea typeface="Georgia"/>
                <a:cs typeface="Georgia"/>
                <a:sym typeface="Georgia"/>
              </a:rPr>
              <a:t>).</a:t>
            </a:r>
            <a:endParaRPr lang="en-US" sz="1300" dirty="0" smtClean="0">
              <a:solidFill>
                <a:srgbClr val="757575"/>
              </a:solidFill>
              <a:latin typeface="Georgia"/>
              <a:ea typeface="Georgia"/>
              <a:cs typeface="Georgia"/>
              <a:sym typeface="Georgia"/>
            </a:endParaRPr>
          </a:p>
          <a:p>
            <a:pPr lvl="0" algn="just" rtl="0">
              <a:lnSpc>
                <a:spcPct val="115000"/>
              </a:lnSpc>
              <a:spcBef>
                <a:spcPts val="0"/>
              </a:spcBef>
              <a:buSzPct val="100000"/>
            </a:pPr>
            <a:endParaRPr lang="en-US" sz="1300" dirty="0" smtClean="0">
              <a:solidFill>
                <a:srgbClr val="757575"/>
              </a:solidFill>
              <a:latin typeface="Georgia"/>
              <a:ea typeface="Georgia"/>
              <a:cs typeface="Georgia"/>
              <a:sym typeface="Georgia"/>
            </a:endParaRPr>
          </a:p>
          <a:p>
            <a:pPr lvl="0" algn="just" rtl="0">
              <a:lnSpc>
                <a:spcPct val="115000"/>
              </a:lnSpc>
              <a:spcBef>
                <a:spcPts val="0"/>
              </a:spcBef>
              <a:buSzPct val="100000"/>
              <a:buFont typeface="Courier New" pitchFamily="49" charset="0"/>
              <a:buChar char="o"/>
            </a:pPr>
            <a:r>
              <a:rPr lang="en-US" sz="1300" b="1" dirty="0" smtClean="0">
                <a:solidFill>
                  <a:srgbClr val="757575"/>
                </a:solidFill>
                <a:latin typeface="Georgia"/>
                <a:ea typeface="Georgia"/>
                <a:cs typeface="Georgia"/>
                <a:sym typeface="Georgia"/>
              </a:rPr>
              <a:t> </a:t>
            </a:r>
            <a:r>
              <a:rPr lang="el" sz="1300" b="1" dirty="0" smtClean="0">
                <a:solidFill>
                  <a:srgbClr val="757575"/>
                </a:solidFill>
                <a:latin typeface="Georgia"/>
                <a:ea typeface="Georgia"/>
                <a:cs typeface="Georgia"/>
                <a:sym typeface="Georgia"/>
              </a:rPr>
              <a:t>Ο </a:t>
            </a:r>
            <a:r>
              <a:rPr lang="el" sz="1300" b="1" dirty="0">
                <a:solidFill>
                  <a:srgbClr val="757575"/>
                </a:solidFill>
                <a:latin typeface="Georgia"/>
                <a:ea typeface="Georgia"/>
                <a:cs typeface="Georgia"/>
                <a:sym typeface="Georgia"/>
              </a:rPr>
              <a:t>Διαμαντένιος Δρόμος ταιριάζει σε ανθρώπους με ανεξάρτητη σκέψη.</a:t>
            </a:r>
            <a:r>
              <a:rPr lang="el" sz="1300" dirty="0">
                <a:solidFill>
                  <a:srgbClr val="757575"/>
                </a:solidFill>
                <a:latin typeface="Georgia"/>
                <a:ea typeface="Georgia"/>
                <a:cs typeface="Georgia"/>
                <a:sym typeface="Georgia"/>
              </a:rPr>
              <a:t> </a:t>
            </a:r>
            <a:endParaRPr lang="en-US" sz="1300" dirty="0" smtClean="0">
              <a:solidFill>
                <a:srgbClr val="757575"/>
              </a:solidFill>
              <a:latin typeface="Georgia"/>
              <a:ea typeface="Georgia"/>
              <a:cs typeface="Georgia"/>
              <a:sym typeface="Georgia"/>
            </a:endParaRPr>
          </a:p>
          <a:p>
            <a:pPr lvl="0" algn="just" rtl="0">
              <a:lnSpc>
                <a:spcPct val="115000"/>
              </a:lnSpc>
              <a:spcBef>
                <a:spcPts val="0"/>
              </a:spcBef>
              <a:spcAft>
                <a:spcPts val="3000"/>
              </a:spcAft>
              <a:buSzPct val="100000"/>
            </a:pPr>
            <a:r>
              <a:rPr lang="el" sz="1300" dirty="0" smtClean="0">
                <a:solidFill>
                  <a:srgbClr val="757575"/>
                </a:solidFill>
                <a:latin typeface="Georgia"/>
                <a:ea typeface="Georgia"/>
                <a:cs typeface="Georgia"/>
                <a:sym typeface="Georgia"/>
              </a:rPr>
              <a:t>Το </a:t>
            </a:r>
            <a:r>
              <a:rPr lang="el" sz="1300" dirty="0">
                <a:solidFill>
                  <a:srgbClr val="757575"/>
                </a:solidFill>
                <a:latin typeface="Georgia"/>
                <a:ea typeface="Georgia"/>
                <a:cs typeface="Georgia"/>
                <a:sym typeface="Georgia"/>
              </a:rPr>
              <a:t>περιεχόμενο του Διαμαντένιου Δρόμου στηρίζεται σε τρεις πυλώνες: στην αδογμάτιστη και επαληθεύσιμη γνώση, στον διαλογισμό και στη σταθεροποίηση των επιπέδων επίγνωσης που έχουν επιτευχθεί. Με αυτόν τον τρόπο ο Διαμαντένιος Δρόμος κάνει τις μεθόδους του Βούδα προσβάσιμες για το σύγχρονο κόσμο και βοηθάει στο να ανακαλύψει και να αναπτύξει κάποιος τον εσωτερικό του πλούτο για το όφελος όλων των όντων.  Στον Διαμαντένιο Δρόμο του Βουδισμού μαθαίνει κανείς να βιώνει τον κόσμο από μια πλούσια και αυτοαπελευθερωτική θεώρηση. Η εφαρμογή των μεθόδων παράγει ένα βαθύ εσωτερικό πλούτο. Αυτό οδηγεί σε μια κατάσταση αταραξίας και αυθεντικότητας, μέχρι τελικά να εκδηλωθεί κάθε φωτισμένη δραστηριότητα του πνεύματος.</a:t>
            </a:r>
          </a:p>
        </p:txBody>
      </p:sp>
      <p:sp>
        <p:nvSpPr>
          <p:cNvPr id="5" name="Slide Number Placeholder 4"/>
          <p:cNvSpPr>
            <a:spLocks noGrp="1"/>
          </p:cNvSpPr>
          <p:nvPr>
            <p:ph type="sldNum" idx="12"/>
          </p:nvPr>
        </p:nvSpPr>
        <p:spPr/>
        <p:txBody>
          <a:bodyPr/>
          <a:lstStyle/>
          <a:p>
            <a:pPr lvl="0" algn="r" rtl="0">
              <a:lnSpc>
                <a:spcPct val="100000"/>
              </a:lnSpc>
              <a:spcBef>
                <a:spcPts val="0"/>
              </a:spcBef>
              <a:spcAft>
                <a:spcPts val="0"/>
              </a:spcAft>
              <a:buNone/>
            </a:pPr>
            <a:fld id="{00000000-1234-1234-1234-123412341234}" type="slidenum">
              <a:rPr lang="el" sz="1600" smtClean="0">
                <a:solidFill>
                  <a:srgbClr val="757575"/>
                </a:solidFill>
                <a:latin typeface="Georgia" pitchFamily="18" charset="0"/>
              </a:rPr>
              <a:pPr lvl="0" algn="r" rtl="0">
                <a:lnSpc>
                  <a:spcPct val="100000"/>
                </a:lnSpc>
                <a:spcBef>
                  <a:spcPts val="0"/>
                </a:spcBef>
                <a:spcAft>
                  <a:spcPts val="0"/>
                </a:spcAft>
                <a:buNone/>
              </a:pPr>
              <a:t>4</a:t>
            </a:fld>
            <a:endParaRPr lang="el" sz="1600" dirty="0">
              <a:solidFill>
                <a:srgbClr val="757575"/>
              </a:solidFill>
              <a:latin typeface="Georgia" pitchFamily="18"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84"/>
                                        </p:tgtEl>
                                        <p:attrNameLst>
                                          <p:attrName>style.visibility</p:attrName>
                                        </p:attrNameLst>
                                      </p:cBhvr>
                                      <p:to>
                                        <p:strVal val="visible"/>
                                      </p:to>
                                    </p:set>
                                    <p:anim calcmode="discrete" valueType="clr">
                                      <p:cBhvr override="childStyle">
                                        <p:cTn id="7" dur="80"/>
                                        <p:tgtEl>
                                          <p:spTgt spid="8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4"/>
                                        </p:tgtEl>
                                        <p:attrNameLst>
                                          <p:attrName>fillcolor</p:attrName>
                                        </p:attrNameLst>
                                      </p:cBhvr>
                                      <p:tavLst>
                                        <p:tav tm="0">
                                          <p:val>
                                            <p:clrVal>
                                              <a:schemeClr val="accent2"/>
                                            </p:clrVal>
                                          </p:val>
                                        </p:tav>
                                        <p:tav tm="50000">
                                          <p:val>
                                            <p:clrVal>
                                              <a:schemeClr val="hlink"/>
                                            </p:clrVal>
                                          </p:val>
                                        </p:tav>
                                      </p:tavLst>
                                    </p:anim>
                                    <p:set>
                                      <p:cBhvr>
                                        <p:cTn id="9" dur="80"/>
                                        <p:tgtEl>
                                          <p:spTgt spid="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1424675" y="140975"/>
            <a:ext cx="7276200" cy="1176900"/>
          </a:xfrm>
          <a:prstGeom prst="rect">
            <a:avLst/>
          </a:prstGeom>
          <a:ln>
            <a:noFill/>
          </a:ln>
        </p:spPr>
        <p:txBody>
          <a:bodyPr lIns="91425" tIns="91425" rIns="91425" bIns="91425" anchor="b" anchorCtr="0">
            <a:noAutofit/>
          </a:bodyPr>
          <a:lstStyle/>
          <a:p>
            <a:pPr lvl="0">
              <a:spcBef>
                <a:spcPts val="0"/>
              </a:spcBef>
              <a:buNone/>
            </a:pPr>
            <a:r>
              <a:rPr lang="el" sz="400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eorgia" pitchFamily="18" charset="0"/>
              </a:rPr>
              <a:t>Νιρβάνα</a:t>
            </a:r>
          </a:p>
        </p:txBody>
      </p:sp>
      <p:sp>
        <p:nvSpPr>
          <p:cNvPr id="92" name="Shape 92"/>
          <p:cNvSpPr txBox="1">
            <a:spLocks noGrp="1"/>
          </p:cNvSpPr>
          <p:nvPr>
            <p:ph type="body" idx="1"/>
          </p:nvPr>
        </p:nvSpPr>
        <p:spPr>
          <a:xfrm>
            <a:off x="1143000" y="1317875"/>
            <a:ext cx="7872600" cy="3467400"/>
          </a:xfrm>
          <a:prstGeom prst="rect">
            <a:avLst/>
          </a:prstGeom>
        </p:spPr>
        <p:txBody>
          <a:bodyPr lIns="91425" tIns="91425" rIns="91425" bIns="91425" anchor="t" anchorCtr="0">
            <a:noAutofit/>
          </a:bodyPr>
          <a:lstStyle/>
          <a:p>
            <a:pPr lvl="0" algn="just" rtl="0">
              <a:spcBef>
                <a:spcPts val="600"/>
              </a:spcBef>
              <a:spcAft>
                <a:spcPts val="600"/>
              </a:spcAft>
              <a:buClr>
                <a:schemeClr val="dk2"/>
              </a:buClr>
              <a:buSzPct val="61111"/>
              <a:buFont typeface="Arial"/>
              <a:buNone/>
            </a:pPr>
            <a:r>
              <a:rPr lang="el">
                <a:latin typeface="Georgia"/>
                <a:ea typeface="Georgia"/>
                <a:cs typeface="Georgia"/>
                <a:sym typeface="Georgia"/>
              </a:rPr>
              <a:t>Χαρακτηρίζει ως μια κατάσταση που επιτυγχάνεται με την άσκηση και εξαλείφει τον πόνο της γέννησης και του θανάτου, τις διάφορες στιγμές στον κύκλο των αναγεννήσεων και στην ζωή του ανθρώπου.</a:t>
            </a:r>
          </a:p>
          <a:p>
            <a:pPr lvl="0" algn="just" rtl="0">
              <a:spcBef>
                <a:spcPts val="600"/>
              </a:spcBef>
              <a:spcAft>
                <a:spcPts val="600"/>
              </a:spcAft>
              <a:buClr>
                <a:schemeClr val="dk2"/>
              </a:buClr>
              <a:buSzPct val="61111"/>
              <a:buFont typeface="Arial"/>
              <a:buNone/>
            </a:pPr>
            <a:r>
              <a:rPr lang="el">
                <a:latin typeface="Georgia"/>
                <a:ea typeface="Georgia"/>
                <a:cs typeface="Georgia"/>
                <a:sym typeface="Georgia"/>
              </a:rPr>
              <a:t>Στον αρχέγονο Βουδισμό, η νιρβάνα ισοδυναμούσε κυρίως με την εκμηδένιση και την εξαφάνιση του πόνου που είναι συνδεδεμένος με την ζωή των αισθητών αντιλήψεων, της επιθυμίας και της δίψας της εμπειρίας. Η νιρβάνα αποτελεί το αποκορύφωμα του διαλογισμού και θεωρείται μια αρκετά αφηρημένη και αμφίσημη έννοια, για την οποία οι βουδιστές του ρεύματος του Μεγάλου Δρόμου πρεσβεύουν ότι γίνεται κατανοητή μόνο όταν βιωθεί.</a:t>
            </a:r>
          </a:p>
          <a:p>
            <a:pPr lvl="0">
              <a:spcBef>
                <a:spcPts val="0"/>
              </a:spcBef>
              <a:buNone/>
            </a:pPr>
            <a:endParaRPr/>
          </a:p>
        </p:txBody>
      </p:sp>
      <p:sp>
        <p:nvSpPr>
          <p:cNvPr id="4" name="Slide Number Placeholder 3"/>
          <p:cNvSpPr>
            <a:spLocks noGrp="1"/>
          </p:cNvSpPr>
          <p:nvPr>
            <p:ph type="sldNum" idx="12"/>
          </p:nvPr>
        </p:nvSpPr>
        <p:spPr/>
        <p:txBody>
          <a:bodyPr/>
          <a:lstStyle/>
          <a:p>
            <a:pPr lvl="0" algn="r" rtl="0">
              <a:lnSpc>
                <a:spcPct val="100000"/>
              </a:lnSpc>
              <a:spcBef>
                <a:spcPts val="0"/>
              </a:spcBef>
              <a:spcAft>
                <a:spcPts val="0"/>
              </a:spcAft>
              <a:buNone/>
            </a:pPr>
            <a:fld id="{00000000-1234-1234-1234-123412341234}" type="slidenum">
              <a:rPr lang="el" sz="1600" smtClean="0">
                <a:solidFill>
                  <a:srgbClr val="757575"/>
                </a:solidFill>
                <a:latin typeface="Georgia" pitchFamily="18" charset="0"/>
              </a:rPr>
              <a:pPr lvl="0" algn="r" rtl="0">
                <a:lnSpc>
                  <a:spcPct val="100000"/>
                </a:lnSpc>
                <a:spcBef>
                  <a:spcPts val="0"/>
                </a:spcBef>
                <a:spcAft>
                  <a:spcPts val="0"/>
                </a:spcAft>
                <a:buNone/>
              </a:pPr>
              <a:t>5</a:t>
            </a:fld>
            <a:endParaRPr lang="el" sz="1600" dirty="0">
              <a:solidFill>
                <a:srgbClr val="757575"/>
              </a:solidFill>
              <a:latin typeface="Georgia" pitchFamily="18" charset="0"/>
            </a:endParaRP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91"/>
                                        </p:tgtEl>
                                        <p:attrNameLst>
                                          <p:attrName>style.visibility</p:attrName>
                                        </p:attrNameLst>
                                      </p:cBhvr>
                                      <p:to>
                                        <p:strVal val="visible"/>
                                      </p:to>
                                    </p:set>
                                    <p:anim calcmode="discrete" valueType="clr">
                                      <p:cBhvr override="childStyle">
                                        <p:cTn id="7" dur="80"/>
                                        <p:tgtEl>
                                          <p:spTgt spid="9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1"/>
                                        </p:tgtEl>
                                        <p:attrNameLst>
                                          <p:attrName>fillcolor</p:attrName>
                                        </p:attrNameLst>
                                      </p:cBhvr>
                                      <p:tavLst>
                                        <p:tav tm="0">
                                          <p:val>
                                            <p:clrVal>
                                              <a:schemeClr val="accent2"/>
                                            </p:clrVal>
                                          </p:val>
                                        </p:tav>
                                        <p:tav tm="50000">
                                          <p:val>
                                            <p:clrVal>
                                              <a:schemeClr val="hlink"/>
                                            </p:clrVal>
                                          </p:val>
                                        </p:tav>
                                      </p:tavLst>
                                    </p:anim>
                                    <p:set>
                                      <p:cBhvr>
                                        <p:cTn id="9" dur="80"/>
                                        <p:tgtEl>
                                          <p:spTgt spid="9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1043608" y="195486"/>
            <a:ext cx="7488832" cy="1388200"/>
          </a:xfrm>
          <a:prstGeom prst="rect">
            <a:avLst/>
          </a:prstGeom>
        </p:spPr>
        <p:txBody>
          <a:bodyPr lIns="91425" tIns="91425" rIns="91425" bIns="91425" anchor="b"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spcBef>
                <a:spcPts val="0"/>
              </a:spcBef>
              <a:buNone/>
            </a:pPr>
            <a:r>
              <a:rPr lang="el" sz="4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Georgia" pitchFamily="18" charset="0"/>
              </a:rPr>
              <a:t>Τα βασικά πιστεύω του Βουδισμού</a:t>
            </a:r>
          </a:p>
        </p:txBody>
      </p:sp>
      <p:sp>
        <p:nvSpPr>
          <p:cNvPr id="98" name="Shape 98"/>
          <p:cNvSpPr txBox="1">
            <a:spLocks noGrp="1"/>
          </p:cNvSpPr>
          <p:nvPr>
            <p:ph type="body" idx="1"/>
          </p:nvPr>
        </p:nvSpPr>
        <p:spPr>
          <a:xfrm>
            <a:off x="966975" y="1577324"/>
            <a:ext cx="4830300" cy="3010649"/>
          </a:xfrm>
          <a:prstGeom prst="rect">
            <a:avLst/>
          </a:prstGeom>
        </p:spPr>
        <p:txBody>
          <a:bodyPr lIns="91425" tIns="91425" rIns="91425" bIns="91425" anchor="t" anchorCtr="0">
            <a:noAutofit/>
          </a:bodyPr>
          <a:lstStyle/>
          <a:p>
            <a:pPr marL="457200" lvl="0" indent="-228600" rtl="0">
              <a:spcBef>
                <a:spcPts val="0"/>
              </a:spcBef>
              <a:buFont typeface="Courier New" pitchFamily="49" charset="0"/>
              <a:buChar char="o"/>
            </a:pPr>
            <a:r>
              <a:rPr lang="el" dirty="0">
                <a:latin typeface="Georgia"/>
                <a:ea typeface="Georgia"/>
                <a:cs typeface="Georgia"/>
                <a:sym typeface="Georgia"/>
              </a:rPr>
              <a:t>Η ζωή είναι βάσανο</a:t>
            </a:r>
          </a:p>
          <a:p>
            <a:pPr marL="457200" lvl="0" indent="-228600" rtl="0">
              <a:spcBef>
                <a:spcPts val="0"/>
              </a:spcBef>
              <a:buFont typeface="Courier New" pitchFamily="49" charset="0"/>
              <a:buChar char="o"/>
            </a:pPr>
            <a:r>
              <a:rPr lang="el" dirty="0">
                <a:latin typeface="Georgia"/>
                <a:ea typeface="Georgia"/>
                <a:cs typeface="Georgia"/>
                <a:sym typeface="Georgia"/>
              </a:rPr>
              <a:t>Τα βάσανα προκαλούνται από την επιθυμία και την εξάρτηση</a:t>
            </a:r>
          </a:p>
          <a:p>
            <a:pPr marL="457200" lvl="0" indent="-228600" rtl="0">
              <a:spcBef>
                <a:spcPts val="0"/>
              </a:spcBef>
              <a:buFont typeface="Courier New" pitchFamily="49" charset="0"/>
              <a:buChar char="o"/>
            </a:pPr>
            <a:r>
              <a:rPr lang="el" dirty="0">
                <a:latin typeface="Georgia"/>
                <a:ea typeface="Georgia"/>
                <a:cs typeface="Georgia"/>
                <a:sym typeface="Georgia"/>
              </a:rPr>
              <a:t>Ο άνθρωπος μπορεί να απαλλαγεί από τα βάσανα αν δαμάσει τις επιθυμίες του </a:t>
            </a:r>
          </a:p>
          <a:p>
            <a:pPr marL="457200" lvl="0" indent="-228600">
              <a:spcBef>
                <a:spcPts val="0"/>
              </a:spcBef>
              <a:buFont typeface="Courier New" pitchFamily="49" charset="0"/>
              <a:buChar char="o"/>
            </a:pPr>
            <a:r>
              <a:rPr lang="el" dirty="0">
                <a:latin typeface="Georgia"/>
                <a:ea typeface="Georgia"/>
                <a:cs typeface="Georgia"/>
                <a:sym typeface="Georgia"/>
              </a:rPr>
              <a:t>Αυτό είναι δυνατόν αν ακολουθηθεί ένας συγκεκριμένος δρόμος</a:t>
            </a:r>
          </a:p>
        </p:txBody>
      </p:sp>
      <p:sp>
        <p:nvSpPr>
          <p:cNvPr id="4" name="Slide Number Placeholder 3"/>
          <p:cNvSpPr>
            <a:spLocks noGrp="1"/>
          </p:cNvSpPr>
          <p:nvPr>
            <p:ph type="sldNum" idx="12"/>
          </p:nvPr>
        </p:nvSpPr>
        <p:spPr/>
        <p:txBody>
          <a:bodyPr/>
          <a:lstStyle/>
          <a:p>
            <a:pPr lvl="0" algn="r" rtl="0">
              <a:lnSpc>
                <a:spcPct val="100000"/>
              </a:lnSpc>
              <a:spcBef>
                <a:spcPts val="0"/>
              </a:spcBef>
              <a:spcAft>
                <a:spcPts val="0"/>
              </a:spcAft>
              <a:buNone/>
            </a:pPr>
            <a:fld id="{00000000-1234-1234-1234-123412341234}" type="slidenum">
              <a:rPr lang="el" sz="1600" smtClean="0">
                <a:solidFill>
                  <a:srgbClr val="757575"/>
                </a:solidFill>
                <a:latin typeface="Georgia" pitchFamily="18" charset="0"/>
              </a:rPr>
              <a:pPr lvl="0" algn="r" rtl="0">
                <a:lnSpc>
                  <a:spcPct val="100000"/>
                </a:lnSpc>
                <a:spcBef>
                  <a:spcPts val="0"/>
                </a:spcBef>
                <a:spcAft>
                  <a:spcPts val="0"/>
                </a:spcAft>
                <a:buNone/>
              </a:pPr>
              <a:t>6</a:t>
            </a:fld>
            <a:endParaRPr lang="el" sz="1600" dirty="0">
              <a:solidFill>
                <a:srgbClr val="757575"/>
              </a:solidFill>
              <a:latin typeface="Georgia" pitchFamily="18"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97"/>
                                        </p:tgtEl>
                                        <p:attrNameLst>
                                          <p:attrName>style.visibility</p:attrName>
                                        </p:attrNameLst>
                                      </p:cBhvr>
                                      <p:to>
                                        <p:strVal val="visible"/>
                                      </p:to>
                                    </p:set>
                                    <p:anim calcmode="discrete" valueType="clr">
                                      <p:cBhvr override="childStyle">
                                        <p:cTn id="7" dur="80"/>
                                        <p:tgtEl>
                                          <p:spTgt spid="9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7"/>
                                        </p:tgtEl>
                                        <p:attrNameLst>
                                          <p:attrName>fillcolor</p:attrName>
                                        </p:attrNameLst>
                                      </p:cBhvr>
                                      <p:tavLst>
                                        <p:tav tm="0">
                                          <p:val>
                                            <p:clrVal>
                                              <a:schemeClr val="accent2"/>
                                            </p:clrVal>
                                          </p:val>
                                        </p:tav>
                                        <p:tav tm="50000">
                                          <p:val>
                                            <p:clrVal>
                                              <a:schemeClr val="hlink"/>
                                            </p:clrVal>
                                          </p:val>
                                        </p:tav>
                                      </p:tavLst>
                                    </p:anim>
                                    <p:set>
                                      <p:cBhvr>
                                        <p:cTn id="9" dur="80"/>
                                        <p:tgtEl>
                                          <p:spTgt spid="9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1403648" y="123478"/>
            <a:ext cx="6675717" cy="1088999"/>
          </a:xfrm>
          <a:prstGeom prst="rect">
            <a:avLst/>
          </a:prstGeom>
        </p:spPr>
        <p:txBody>
          <a:bodyPr lIns="91425" tIns="91425" rIns="91425" bIns="91425" anchor="b" anchorCtr="0">
            <a:noAutofit/>
          </a:bodyPr>
          <a:lstStyle/>
          <a:p>
            <a:pPr lvl="0">
              <a:spcBef>
                <a:spcPts val="0"/>
              </a:spcBef>
              <a:buNone/>
            </a:pPr>
            <a:r>
              <a:rPr lang="el" sz="400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eorgia"/>
                <a:ea typeface="Georgia"/>
                <a:cs typeface="Georgia"/>
                <a:sym typeface="Georgia"/>
              </a:rPr>
              <a:t>ΤΟ 8ΠΛΟ ΜΟΝΟΠΑΤΙ</a:t>
            </a:r>
          </a:p>
        </p:txBody>
      </p:sp>
      <p:sp>
        <p:nvSpPr>
          <p:cNvPr id="104" name="Shape 104"/>
          <p:cNvSpPr txBox="1">
            <a:spLocks noGrp="1"/>
          </p:cNvSpPr>
          <p:nvPr>
            <p:ph type="body" idx="1"/>
          </p:nvPr>
        </p:nvSpPr>
        <p:spPr>
          <a:xfrm>
            <a:off x="1424675" y="1275606"/>
            <a:ext cx="5838600" cy="3744416"/>
          </a:xfrm>
          <a:prstGeom prst="rect">
            <a:avLst/>
          </a:prstGeom>
        </p:spPr>
        <p:txBody>
          <a:bodyPr lIns="91425" tIns="91425" rIns="91425" bIns="91425" anchor="t" anchorCtr="0">
            <a:noAutofit/>
          </a:bodyPr>
          <a:lstStyle/>
          <a:p>
            <a:pPr marL="457200" lvl="0" indent="-228600" rtl="0">
              <a:lnSpc>
                <a:spcPct val="100000"/>
              </a:lnSpc>
              <a:spcBef>
                <a:spcPts val="0"/>
              </a:spcBef>
              <a:buFont typeface="Courier New" pitchFamily="49" charset="0"/>
              <a:buChar char="o"/>
            </a:pPr>
            <a:r>
              <a:rPr lang="el" dirty="0">
                <a:latin typeface="Georgia"/>
                <a:ea typeface="Georgia"/>
                <a:cs typeface="Georgia"/>
                <a:sym typeface="Georgia"/>
              </a:rPr>
              <a:t>Πίστη</a:t>
            </a:r>
          </a:p>
          <a:p>
            <a:pPr marL="457200" lvl="0" indent="-228600" rtl="0">
              <a:lnSpc>
                <a:spcPct val="100000"/>
              </a:lnSpc>
              <a:spcBef>
                <a:spcPts val="0"/>
              </a:spcBef>
              <a:buFont typeface="Courier New" pitchFamily="49" charset="0"/>
              <a:buChar char="o"/>
            </a:pPr>
            <a:r>
              <a:rPr lang="el" dirty="0">
                <a:latin typeface="Georgia"/>
                <a:ea typeface="Georgia"/>
                <a:cs typeface="Georgia"/>
                <a:sym typeface="Georgia"/>
              </a:rPr>
              <a:t>Επιθυμία</a:t>
            </a:r>
          </a:p>
          <a:p>
            <a:pPr marL="457200" lvl="0" indent="-228600" rtl="0">
              <a:lnSpc>
                <a:spcPct val="100000"/>
              </a:lnSpc>
              <a:spcBef>
                <a:spcPts val="0"/>
              </a:spcBef>
              <a:buFont typeface="Courier New" pitchFamily="49" charset="0"/>
              <a:buChar char="o"/>
            </a:pPr>
            <a:r>
              <a:rPr lang="el" dirty="0">
                <a:latin typeface="Georgia"/>
                <a:ea typeface="Georgia"/>
                <a:cs typeface="Georgia"/>
                <a:sym typeface="Georgia"/>
              </a:rPr>
              <a:t>Λόγος</a:t>
            </a:r>
          </a:p>
          <a:p>
            <a:pPr marL="457200" lvl="0" indent="-228600" rtl="0">
              <a:lnSpc>
                <a:spcPct val="100000"/>
              </a:lnSpc>
              <a:spcBef>
                <a:spcPts val="0"/>
              </a:spcBef>
              <a:buFont typeface="Courier New" pitchFamily="49" charset="0"/>
              <a:buChar char="o"/>
            </a:pPr>
            <a:r>
              <a:rPr lang="el" dirty="0">
                <a:latin typeface="Georgia"/>
                <a:ea typeface="Georgia"/>
                <a:cs typeface="Georgia"/>
                <a:sym typeface="Georgia"/>
              </a:rPr>
              <a:t>Πράξη</a:t>
            </a:r>
          </a:p>
          <a:p>
            <a:pPr marL="457200" lvl="0" indent="-228600" rtl="0">
              <a:lnSpc>
                <a:spcPct val="100000"/>
              </a:lnSpc>
              <a:spcBef>
                <a:spcPts val="0"/>
              </a:spcBef>
              <a:buFont typeface="Courier New" pitchFamily="49" charset="0"/>
              <a:buChar char="o"/>
            </a:pPr>
            <a:r>
              <a:rPr lang="el" dirty="0">
                <a:latin typeface="Georgia"/>
                <a:ea typeface="Georgia"/>
                <a:cs typeface="Georgia"/>
                <a:sym typeface="Georgia"/>
              </a:rPr>
              <a:t>Τρόπος ύπαρξης</a:t>
            </a:r>
          </a:p>
          <a:p>
            <a:pPr marL="457200" lvl="0" indent="-228600" rtl="0">
              <a:lnSpc>
                <a:spcPct val="100000"/>
              </a:lnSpc>
              <a:spcBef>
                <a:spcPts val="0"/>
              </a:spcBef>
              <a:buFont typeface="Courier New" pitchFamily="49" charset="0"/>
              <a:buChar char="o"/>
            </a:pPr>
            <a:r>
              <a:rPr lang="el" dirty="0">
                <a:latin typeface="Georgia"/>
                <a:ea typeface="Georgia"/>
                <a:cs typeface="Georgia"/>
                <a:sym typeface="Georgia"/>
              </a:rPr>
              <a:t>Εφαρμογή</a:t>
            </a:r>
          </a:p>
          <a:p>
            <a:pPr marL="457200" lvl="0" indent="-228600" rtl="0">
              <a:lnSpc>
                <a:spcPct val="100000"/>
              </a:lnSpc>
              <a:spcBef>
                <a:spcPts val="0"/>
              </a:spcBef>
              <a:buFont typeface="Courier New" pitchFamily="49" charset="0"/>
              <a:buChar char="o"/>
            </a:pPr>
            <a:r>
              <a:rPr lang="el" dirty="0">
                <a:latin typeface="Georgia"/>
                <a:ea typeface="Georgia"/>
                <a:cs typeface="Georgia"/>
                <a:sym typeface="Georgia"/>
              </a:rPr>
              <a:t>Μνήμη</a:t>
            </a:r>
          </a:p>
          <a:p>
            <a:pPr marL="457200" lvl="0" indent="-228600">
              <a:lnSpc>
                <a:spcPct val="100000"/>
              </a:lnSpc>
              <a:spcBef>
                <a:spcPts val="0"/>
              </a:spcBef>
              <a:buFont typeface="Courier New" pitchFamily="49" charset="0"/>
              <a:buChar char="o"/>
            </a:pPr>
            <a:r>
              <a:rPr lang="el" dirty="0">
                <a:latin typeface="Georgia"/>
                <a:ea typeface="Georgia"/>
                <a:cs typeface="Georgia"/>
                <a:sym typeface="Georgia"/>
              </a:rPr>
              <a:t>Στοχασμός</a:t>
            </a:r>
          </a:p>
        </p:txBody>
      </p:sp>
      <p:sp>
        <p:nvSpPr>
          <p:cNvPr id="4" name="Slide Number Placeholder 3"/>
          <p:cNvSpPr>
            <a:spLocks noGrp="1"/>
          </p:cNvSpPr>
          <p:nvPr>
            <p:ph type="sldNum" idx="12"/>
          </p:nvPr>
        </p:nvSpPr>
        <p:spPr/>
        <p:txBody>
          <a:bodyPr/>
          <a:lstStyle/>
          <a:p>
            <a:pPr lvl="0" algn="r" rtl="0">
              <a:lnSpc>
                <a:spcPct val="100000"/>
              </a:lnSpc>
              <a:spcBef>
                <a:spcPts val="0"/>
              </a:spcBef>
              <a:spcAft>
                <a:spcPts val="0"/>
              </a:spcAft>
              <a:buNone/>
            </a:pPr>
            <a:fld id="{00000000-1234-1234-1234-123412341234}" type="slidenum">
              <a:rPr lang="el" sz="1600" smtClean="0">
                <a:solidFill>
                  <a:srgbClr val="757575"/>
                </a:solidFill>
                <a:latin typeface="Georgia" pitchFamily="18" charset="0"/>
              </a:rPr>
              <a:pPr lvl="0" algn="r" rtl="0">
                <a:lnSpc>
                  <a:spcPct val="100000"/>
                </a:lnSpc>
                <a:spcBef>
                  <a:spcPts val="0"/>
                </a:spcBef>
                <a:spcAft>
                  <a:spcPts val="0"/>
                </a:spcAft>
                <a:buNone/>
              </a:pPr>
              <a:t>7</a:t>
            </a:fld>
            <a:endParaRPr lang="el" sz="1600" dirty="0">
              <a:solidFill>
                <a:srgbClr val="757575"/>
              </a:solidFill>
              <a:latin typeface="Georgia"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03"/>
                                        </p:tgtEl>
                                        <p:attrNameLst>
                                          <p:attrName>style.visibility</p:attrName>
                                        </p:attrNameLst>
                                      </p:cBhvr>
                                      <p:to>
                                        <p:strVal val="visible"/>
                                      </p:to>
                                    </p:set>
                                    <p:anim calcmode="discrete" valueType="clr">
                                      <p:cBhvr override="childStyle">
                                        <p:cTn id="7" dur="80"/>
                                        <p:tgtEl>
                                          <p:spTgt spid="10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3"/>
                                        </p:tgtEl>
                                        <p:attrNameLst>
                                          <p:attrName>fillcolor</p:attrName>
                                        </p:attrNameLst>
                                      </p:cBhvr>
                                      <p:tavLst>
                                        <p:tav tm="0">
                                          <p:val>
                                            <p:clrVal>
                                              <a:schemeClr val="accent2"/>
                                            </p:clrVal>
                                          </p:val>
                                        </p:tav>
                                        <p:tav tm="50000">
                                          <p:val>
                                            <p:clrVal>
                                              <a:schemeClr val="hlink"/>
                                            </p:clrVal>
                                          </p:val>
                                        </p:tav>
                                      </p:tavLst>
                                    </p:anim>
                                    <p:set>
                                      <p:cBhvr>
                                        <p:cTn id="9" dur="80"/>
                                        <p:tgtEl>
                                          <p:spTgt spid="10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436" y="2931790"/>
            <a:ext cx="8320027" cy="1200329"/>
          </a:xfrm>
          <a:prstGeom prst="rect">
            <a:avLst/>
          </a:prstGeom>
          <a:noFill/>
        </p:spPr>
        <p:txBody>
          <a:bodyPr wrap="square" lIns="91440" tIns="45720" rIns="91440" bIns="45720">
            <a:spAutoFit/>
          </a:bodyPr>
          <a:lstStyle/>
          <a:p>
            <a:pPr algn="ctr"/>
            <a:r>
              <a:rPr lang="el-GR" sz="48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eorgia" pitchFamily="18" charset="0"/>
              </a:rPr>
              <a:t>ΕΥΧΑΡΙΣΤΟΥΜΕ</a:t>
            </a:r>
          </a:p>
          <a:p>
            <a:pPr algn="ctr"/>
            <a:r>
              <a:rPr lang="el-GR"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eorgia" pitchFamily="18" charset="0"/>
              </a:rPr>
              <a:t>ΠΟΥ ΜΑΣ ΠΑΡΑΚΟΛΟΥΘΗΣΑΤΕ!</a:t>
            </a:r>
            <a:endParaRPr lang="en-US" sz="2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Georgia" pitchFamily="18" charset="0"/>
            </a:endParaRPr>
          </a:p>
        </p:txBody>
      </p:sp>
      <p:pic>
        <p:nvPicPr>
          <p:cNvPr id="1026" name="Picture 2" descr="C:\Users\Administrator\Desktop\images.png"/>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3528" y="123478"/>
            <a:ext cx="1728192" cy="1728192"/>
          </a:xfrm>
          <a:prstGeom prst="rect">
            <a:avLst/>
          </a:prstGeom>
          <a:noFill/>
        </p:spPr>
      </p:pic>
      <p:pic>
        <p:nvPicPr>
          <p:cNvPr id="1027" name="Picture 3" descr="C:\Users\Administrator\Desktop\religious8.jpg"/>
          <p:cNvPicPr>
            <a:picLocks noChangeAspect="1" noChangeArrowheads="1"/>
          </p:cNvPicPr>
          <p:nvPr/>
        </p:nvPicPr>
        <p:blipFill>
          <a:blip r:embed="rId3"/>
          <a:srcRect/>
          <a:stretch>
            <a:fillRect/>
          </a:stretch>
        </p:blipFill>
        <p:spPr bwMode="auto">
          <a:xfrm>
            <a:off x="5652120" y="483518"/>
            <a:ext cx="3132348" cy="2088232"/>
          </a:xfrm>
          <a:prstGeom prst="rect">
            <a:avLst/>
          </a:prstGeom>
          <a:ln>
            <a:noFill/>
          </a:ln>
          <a:effectLst>
            <a:softEdge rad="112500"/>
          </a:effectLst>
        </p:spPr>
      </p:pic>
      <p:sp>
        <p:nvSpPr>
          <p:cNvPr id="8" name="TextBox 7"/>
          <p:cNvSpPr txBox="1"/>
          <p:nvPr/>
        </p:nvSpPr>
        <p:spPr>
          <a:xfrm>
            <a:off x="5508104" y="123478"/>
            <a:ext cx="3456384" cy="400110"/>
          </a:xfrm>
          <a:prstGeom prst="rect">
            <a:avLst/>
          </a:prstGeom>
          <a:noFill/>
        </p:spPr>
        <p:txBody>
          <a:bodyPr wrap="square" rtlCol="0">
            <a:spAutoFit/>
          </a:bodyPr>
          <a:lstStyle/>
          <a:p>
            <a:r>
              <a:rPr lang="el-GR" sz="2000" dirty="0" smtClean="0">
                <a:latin typeface="Georgia" pitchFamily="18" charset="0"/>
              </a:rPr>
              <a:t>Βουδιστές εν ώρα προσευχής</a:t>
            </a:r>
            <a:endParaRPr lang="en-US" sz="2000" dirty="0">
              <a:latin typeface="Georgia" pitchFamily="18" charset="0"/>
            </a:endParaRPr>
          </a:p>
        </p:txBody>
      </p:sp>
      <p:sp>
        <p:nvSpPr>
          <p:cNvPr id="9" name="TextBox 8"/>
          <p:cNvSpPr txBox="1"/>
          <p:nvPr/>
        </p:nvSpPr>
        <p:spPr>
          <a:xfrm>
            <a:off x="179512" y="1923678"/>
            <a:ext cx="5256584" cy="400110"/>
          </a:xfrm>
          <a:prstGeom prst="rect">
            <a:avLst/>
          </a:prstGeom>
          <a:noFill/>
        </p:spPr>
        <p:txBody>
          <a:bodyPr wrap="square" rtlCol="0">
            <a:spAutoFit/>
          </a:bodyPr>
          <a:lstStyle/>
          <a:p>
            <a:r>
              <a:rPr lang="el-GR" sz="2000" dirty="0" err="1" smtClean="0">
                <a:latin typeface="Georgia" pitchFamily="18" charset="0"/>
              </a:rPr>
              <a:t>Νταρματσάκρα</a:t>
            </a:r>
            <a:r>
              <a:rPr lang="el-GR" sz="2000" dirty="0" smtClean="0">
                <a:latin typeface="Georgia" pitchFamily="18" charset="0"/>
              </a:rPr>
              <a:t>: το σύμβολο του Βουδισμού</a:t>
            </a:r>
            <a:endParaRPr lang="en-US" sz="2000" dirty="0">
              <a:latin typeface="Georgia" pitchFamily="18" charset="0"/>
            </a:endParaRPr>
          </a:p>
        </p:txBody>
      </p:sp>
      <p:sp>
        <p:nvSpPr>
          <p:cNvPr id="10" name="Slide Number Placeholder 9"/>
          <p:cNvSpPr>
            <a:spLocks noGrp="1"/>
          </p:cNvSpPr>
          <p:nvPr>
            <p:ph type="sldNum" idx="12"/>
          </p:nvPr>
        </p:nvSpPr>
        <p:spPr/>
        <p:txBody>
          <a:bodyPr/>
          <a:lstStyle/>
          <a:p>
            <a:pPr lvl="0">
              <a:spcBef>
                <a:spcPts val="0"/>
              </a:spcBef>
              <a:buNone/>
            </a:pPr>
            <a:fld id="{00000000-1234-1234-1234-123412341234}" type="slidenum">
              <a:rPr lang="el" sz="1600" smtClean="0">
                <a:solidFill>
                  <a:schemeClr val="lt1"/>
                </a:solidFill>
                <a:latin typeface="Georgia" pitchFamily="18" charset="0"/>
              </a:rPr>
              <a:pPr lvl="0">
                <a:spcBef>
                  <a:spcPts val="0"/>
                </a:spcBef>
                <a:buNone/>
              </a:pPr>
              <a:t>8</a:t>
            </a:fld>
            <a:endParaRPr lang="el" sz="1600" dirty="0">
              <a:solidFill>
                <a:schemeClr val="lt1"/>
              </a:solidFill>
              <a:latin typeface="Georgia" pitchFamily="18" charset="0"/>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0" fill="hold">
                            <p:stCondLst>
                              <p:cond delay="21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1000"/>
                                        <p:tgtEl>
                                          <p:spTgt spid="5">
                                            <p:txEl>
                                              <p:pRg st="1" end="1"/>
                                            </p:txEl>
                                          </p:spTgt>
                                        </p:tgtEl>
                                      </p:cBhvr>
                                    </p:animEffect>
                                    <p:anim calcmode="lin" valueType="num">
                                      <p:cBhvr>
                                        <p:cTn id="14" dur="1000" fill="hold"/>
                                        <p:tgtEl>
                                          <p:spTgt spid="5">
                                            <p:txEl>
                                              <p:pRg st="1" end="1"/>
                                            </p:txEl>
                                          </p:spTgt>
                                        </p:tgtEl>
                                        <p:attrNameLst>
                                          <p:attrName>ppt_x</p:attrName>
                                        </p:attrNameLst>
                                      </p:cBhvr>
                                      <p:tavLst>
                                        <p:tav tm="0">
                                          <p:val>
                                            <p:strVal val="#ppt_x-.1"/>
                                          </p:val>
                                        </p:tav>
                                        <p:tav tm="100000">
                                          <p:val>
                                            <p:strVal val="#ppt_x"/>
                                          </p:val>
                                        </p:tav>
                                      </p:tavLst>
                                    </p:anim>
                                    <p:anim calcmode="lin" valueType="num">
                                      <p:cBhvr>
                                        <p:cTn id="15" dur="10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par>
                          <p:cTn id="16" fill="hold">
                            <p:stCondLst>
                              <p:cond delay="5200"/>
                            </p:stCondLst>
                            <p:childTnLst>
                              <p:par>
                                <p:cTn id="17" presetID="36" presetClass="emph" presetSubtype="0" fill="hold" nodeType="afterEffect">
                                  <p:stCondLst>
                                    <p:cond delay="0"/>
                                  </p:stCondLst>
                                  <p:iterate type="lt">
                                    <p:tmPct val="10000"/>
                                  </p:iterate>
                                  <p:childTnLst>
                                    <p:animScale>
                                      <p:cBhvr>
                                        <p:cTn id="18" dur="250" autoRev="1" fill="hold">
                                          <p:stCondLst>
                                            <p:cond delay="0"/>
                                          </p:stCondLst>
                                        </p:cTn>
                                        <p:tgtEl>
                                          <p:spTgt spid="5">
                                            <p:txEl>
                                              <p:pRg st="0" end="0"/>
                                            </p:txEl>
                                          </p:spTgt>
                                        </p:tgtEl>
                                      </p:cBhvr>
                                      <p:to x="80000" y="100000"/>
                                    </p:animScale>
                                    <p:anim by="(#ppt_w*0.10)" calcmode="lin" valueType="num">
                                      <p:cBhvr>
                                        <p:cTn id="19" dur="250" autoRev="1" fill="hold">
                                          <p:stCondLst>
                                            <p:cond delay="0"/>
                                          </p:stCondLst>
                                        </p:cTn>
                                        <p:tgtEl>
                                          <p:spTgt spid="5">
                                            <p:txEl>
                                              <p:pRg st="0" end="0"/>
                                            </p:txEl>
                                          </p:spTgt>
                                        </p:tgtEl>
                                        <p:attrNameLst>
                                          <p:attrName>ppt_x</p:attrName>
                                        </p:attrNameLst>
                                      </p:cBhvr>
                                    </p:anim>
                                    <p:anim by="(-#ppt_w*0.10)" calcmode="lin" valueType="num">
                                      <p:cBhvr>
                                        <p:cTn id="20" dur="250" autoRev="1" fill="hold">
                                          <p:stCondLst>
                                            <p:cond delay="0"/>
                                          </p:stCondLst>
                                        </p:cTn>
                                        <p:tgtEl>
                                          <p:spTgt spid="5">
                                            <p:txEl>
                                              <p:pRg st="0" end="0"/>
                                            </p:txEl>
                                          </p:spTgt>
                                        </p:tgtEl>
                                        <p:attrNameLst>
                                          <p:attrName>ppt_y</p:attrName>
                                        </p:attrNameLst>
                                      </p:cBhvr>
                                    </p:anim>
                                    <p:animRot by="-480000">
                                      <p:cBhvr>
                                        <p:cTn id="21" dur="250" autoRev="1" fill="hold">
                                          <p:stCondLst>
                                            <p:cond delay="0"/>
                                          </p:stCondLst>
                                        </p:cTn>
                                        <p:tgtEl>
                                          <p:spTgt spid="5">
                                            <p:txEl>
                                              <p:pRg st="0" end="0"/>
                                            </p:txEl>
                                          </p:spTgt>
                                        </p:tgtEl>
                                        <p:attrNameLst>
                                          <p:attrName>r</p:attrName>
                                        </p:attrNameLst>
                                      </p:cBhvr>
                                    </p:animRot>
                                  </p:childTnLst>
                                </p:cTn>
                              </p:par>
                            </p:childTnLst>
                          </p:cTn>
                        </p:par>
                        <p:par>
                          <p:cTn id="22" fill="hold">
                            <p:stCondLst>
                              <p:cond delay="6250"/>
                            </p:stCondLst>
                            <p:childTnLst>
                              <p:par>
                                <p:cTn id="23" presetID="36" presetClass="emph" presetSubtype="0" fill="hold" nodeType="afterEffect">
                                  <p:stCondLst>
                                    <p:cond delay="0"/>
                                  </p:stCondLst>
                                  <p:iterate type="lt">
                                    <p:tmPct val="10000"/>
                                  </p:iterate>
                                  <p:childTnLst>
                                    <p:animScale>
                                      <p:cBhvr>
                                        <p:cTn id="24" dur="250" autoRev="1" fill="hold">
                                          <p:stCondLst>
                                            <p:cond delay="0"/>
                                          </p:stCondLst>
                                        </p:cTn>
                                        <p:tgtEl>
                                          <p:spTgt spid="5">
                                            <p:txEl>
                                              <p:pRg st="1" end="1"/>
                                            </p:txEl>
                                          </p:spTgt>
                                        </p:tgtEl>
                                      </p:cBhvr>
                                      <p:to x="80000" y="100000"/>
                                    </p:animScale>
                                    <p:anim by="(#ppt_w*0.10)" calcmode="lin" valueType="num">
                                      <p:cBhvr>
                                        <p:cTn id="25" dur="250" autoRev="1" fill="hold">
                                          <p:stCondLst>
                                            <p:cond delay="0"/>
                                          </p:stCondLst>
                                        </p:cTn>
                                        <p:tgtEl>
                                          <p:spTgt spid="5">
                                            <p:txEl>
                                              <p:pRg st="1" end="1"/>
                                            </p:txEl>
                                          </p:spTgt>
                                        </p:tgtEl>
                                        <p:attrNameLst>
                                          <p:attrName>ppt_x</p:attrName>
                                        </p:attrNameLst>
                                      </p:cBhvr>
                                    </p:anim>
                                    <p:anim by="(-#ppt_w*0.10)" calcmode="lin" valueType="num">
                                      <p:cBhvr>
                                        <p:cTn id="26" dur="250" autoRev="1" fill="hold">
                                          <p:stCondLst>
                                            <p:cond delay="0"/>
                                          </p:stCondLst>
                                        </p:cTn>
                                        <p:tgtEl>
                                          <p:spTgt spid="5">
                                            <p:txEl>
                                              <p:pRg st="1" end="1"/>
                                            </p:txEl>
                                          </p:spTgt>
                                        </p:tgtEl>
                                        <p:attrNameLst>
                                          <p:attrName>ppt_y</p:attrName>
                                        </p:attrNameLst>
                                      </p:cBhvr>
                                    </p:anim>
                                    <p:animRot by="-480000">
                                      <p:cBhvr>
                                        <p:cTn id="27" dur="250" autoRev="1" fill="hold">
                                          <p:stCondLst>
                                            <p:cond delay="0"/>
                                          </p:stCondLst>
                                        </p:cTn>
                                        <p:tgtEl>
                                          <p:spTgt spid="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theme/theme1.xml><?xml version="1.0" encoding="utf-8"?>
<a:theme xmlns:a="http://schemas.openxmlformats.org/drawingml/2006/main" name="plum">
  <a:themeElements>
    <a:clrScheme name="Custom 57">
      <a:dk1>
        <a:srgbClr val="611BB8"/>
      </a:dk1>
      <a:lt1>
        <a:srgbClr val="EAEAEA"/>
      </a:lt1>
      <a:dk2>
        <a:srgbClr val="000000"/>
      </a:dk2>
      <a:lt2>
        <a:srgbClr val="7F7F7F"/>
      </a:lt2>
      <a:accent1>
        <a:srgbClr val="333333"/>
      </a:accent1>
      <a:accent2>
        <a:srgbClr val="D434B1"/>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572</Words>
  <Application>Microsoft Office PowerPoint</Application>
  <PresentationFormat>On-screen Show (16:9)</PresentationFormat>
  <Paragraphs>52</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Georgia</vt:lpstr>
      <vt:lpstr>Source Sans Pro</vt:lpstr>
      <vt:lpstr>Raleway</vt:lpstr>
      <vt:lpstr>Times New Roman</vt:lpstr>
      <vt:lpstr>Comic Sans MS</vt:lpstr>
      <vt:lpstr>Courier New</vt:lpstr>
      <vt:lpstr>plum</vt:lpstr>
      <vt:lpstr>ΒΟΥΔΙΣΜΟΣ</vt:lpstr>
      <vt:lpstr>Βούδας</vt:lpstr>
      <vt:lpstr>  Βουδισμός</vt:lpstr>
      <vt:lpstr> Βουδιστικοί δρόμοι</vt:lpstr>
      <vt:lpstr>Νιρβάνα</vt:lpstr>
      <vt:lpstr>Τα βασικά πιστεύω του Βουδισμού</vt:lpstr>
      <vt:lpstr>ΤΟ 8ΠΛΟ ΜΟΝΟΠΑΤΙ</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Βουδισμός</dc:title>
  <cp:lastModifiedBy>Administrator</cp:lastModifiedBy>
  <cp:revision>10</cp:revision>
  <dcterms:modified xsi:type="dcterms:W3CDTF">2017-04-26T18:36:15Z</dcterms:modified>
</cp:coreProperties>
</file>