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notesSlides/notesSlide1.xml" ContentType="application/vnd.openxmlformats-officedocument.presentationml.notesSlide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70724B7-72B3-4DBF-943D-B06640CEE6C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21354F23-50FC-48DB-8756-2366CDBE447B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Η ελληνική ως γλώσσα της εκκλησίας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08E5FA1-27B2-4769-8993-B5755DF63A81}" type="parTrans" cxnId="{8ACB58BF-D052-4F30-A479-FBDEA717EB2C}">
      <dgm:prSet/>
      <dgm:spPr/>
      <dgm:t>
        <a:bodyPr/>
        <a:lstStyle/>
        <a:p>
          <a:endParaRPr lang="el-GR"/>
        </a:p>
      </dgm:t>
    </dgm:pt>
    <dgm:pt modelId="{CADE7595-1629-485B-91CC-FE76DE9029FF}" type="sibTrans" cxnId="{8ACB58BF-D052-4F30-A479-FBDEA717EB2C}">
      <dgm:prSet/>
      <dgm:spPr/>
      <dgm:t>
        <a:bodyPr/>
        <a:lstStyle/>
        <a:p>
          <a:endParaRPr lang="el-GR"/>
        </a:p>
      </dgm:t>
    </dgm:pt>
    <dgm:pt modelId="{DB3BEBA3-445B-46CC-AA7B-ECBDD77FF798}" type="pres">
      <dgm:prSet presAssocID="{970724B7-72B3-4DBF-943D-B06640CEE6C4}" presName="linear" presStyleCnt="0">
        <dgm:presLayoutVars>
          <dgm:animLvl val="lvl"/>
          <dgm:resizeHandles val="exact"/>
        </dgm:presLayoutVars>
      </dgm:prSet>
      <dgm:spPr/>
    </dgm:pt>
    <dgm:pt modelId="{B9D9A390-75EF-41D1-AFB9-1B3FC07A5263}" type="pres">
      <dgm:prSet presAssocID="{21354F23-50FC-48DB-8756-2366CDBE447B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ACB58BF-D052-4F30-A479-FBDEA717EB2C}" srcId="{970724B7-72B3-4DBF-943D-B06640CEE6C4}" destId="{21354F23-50FC-48DB-8756-2366CDBE447B}" srcOrd="0" destOrd="0" parTransId="{108E5FA1-27B2-4769-8993-B5755DF63A81}" sibTransId="{CADE7595-1629-485B-91CC-FE76DE9029FF}"/>
    <dgm:cxn modelId="{1DE17B99-0392-444E-AAEE-0C6DD44C06A1}" type="presOf" srcId="{970724B7-72B3-4DBF-943D-B06640CEE6C4}" destId="{DB3BEBA3-445B-46CC-AA7B-ECBDD77FF798}" srcOrd="0" destOrd="0" presId="urn:microsoft.com/office/officeart/2005/8/layout/vList2"/>
    <dgm:cxn modelId="{99C6A0C3-B1A0-4FD0-9E52-B34ED154A309}" type="presOf" srcId="{21354F23-50FC-48DB-8756-2366CDBE447B}" destId="{B9D9A390-75EF-41D1-AFB9-1B3FC07A5263}" srcOrd="0" destOrd="0" presId="urn:microsoft.com/office/officeart/2005/8/layout/vList2"/>
    <dgm:cxn modelId="{0F63BA81-1E74-4E6B-8675-91D1D2C0D7C8}" type="presParOf" srcId="{DB3BEBA3-445B-46CC-AA7B-ECBDD77FF798}" destId="{B9D9A390-75EF-41D1-AFB9-1B3FC07A526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AE3AF7FD-0238-4121-9015-C4DDF58BE4CD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A38673D-3374-4B42-B136-028D8C062EDA}">
      <dgm:prSet custT="1"/>
      <dgm:spPr/>
      <dgm:t>
        <a:bodyPr/>
        <a:lstStyle/>
        <a:p>
          <a:pPr rtl="0"/>
          <a:r>
            <a:rPr lang="el-GR" sz="2400" dirty="0" smtClean="0">
              <a:latin typeface="Arial" panose="020B0604020202020204" pitchFamily="34" charset="0"/>
              <a:cs typeface="Arial" panose="020B0604020202020204" pitchFamily="34" charset="0"/>
            </a:rPr>
            <a:t>Η ανάγκη υπεράσπισης της νέας θρησκείας έναντι των λογίων εθνικών οδήγησε…</a:t>
          </a:r>
          <a:endParaRPr lang="el-G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34670E6-10A2-4F05-BC8F-DECE3A4F8447}" type="parTrans" cxnId="{67FAE8D7-7F67-44A0-9337-6B8E1ABDD740}">
      <dgm:prSet/>
      <dgm:spPr/>
      <dgm:t>
        <a:bodyPr/>
        <a:lstStyle/>
        <a:p>
          <a:endParaRPr lang="el-GR"/>
        </a:p>
      </dgm:t>
    </dgm:pt>
    <dgm:pt modelId="{962FB975-1FFE-483C-A94C-E75B2A71B80E}" type="sibTrans" cxnId="{67FAE8D7-7F67-44A0-9337-6B8E1ABDD740}">
      <dgm:prSet/>
      <dgm:spPr/>
      <dgm:t>
        <a:bodyPr/>
        <a:lstStyle/>
        <a:p>
          <a:endParaRPr lang="el-GR"/>
        </a:p>
      </dgm:t>
    </dgm:pt>
    <dgm:pt modelId="{165ED047-0F0D-4457-9213-A11E9D7E66A9}">
      <dgm:prSet custT="1"/>
      <dgm:spPr/>
      <dgm:t>
        <a:bodyPr/>
        <a:lstStyle/>
        <a:p>
          <a:pPr rtl="0"/>
          <a:r>
            <a:rPr lang="el-GR" sz="2400" dirty="0" smtClean="0">
              <a:latin typeface="Arial" panose="020B0604020202020204" pitchFamily="34" charset="0"/>
              <a:cs typeface="Arial" panose="020B0604020202020204" pitchFamily="34" charset="0"/>
            </a:rPr>
            <a:t>…στη χρήση μιας γλώσσας υψηλότερου επιπέδου με φιλοσοφική επιχειρηματολογία…</a:t>
          </a:r>
          <a:endParaRPr lang="el-G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EEB4623-F109-4A32-8666-90FDA2BC1EAE}" type="parTrans" cxnId="{4941DA27-93D6-40F2-B2FE-ADB5F788889A}">
      <dgm:prSet/>
      <dgm:spPr/>
      <dgm:t>
        <a:bodyPr/>
        <a:lstStyle/>
        <a:p>
          <a:endParaRPr lang="el-GR"/>
        </a:p>
      </dgm:t>
    </dgm:pt>
    <dgm:pt modelId="{DEC7C28D-E7AA-4360-BACF-63F5C8F6CEC6}" type="sibTrans" cxnId="{4941DA27-93D6-40F2-B2FE-ADB5F788889A}">
      <dgm:prSet/>
      <dgm:spPr/>
      <dgm:t>
        <a:bodyPr/>
        <a:lstStyle/>
        <a:p>
          <a:endParaRPr lang="el-GR"/>
        </a:p>
      </dgm:t>
    </dgm:pt>
    <dgm:pt modelId="{1A592ECB-EAEB-4CE8-9BA8-67CE215B0972}">
      <dgm:prSet custT="1"/>
      <dgm:spPr/>
      <dgm:t>
        <a:bodyPr/>
        <a:lstStyle/>
        <a:p>
          <a:pPr rtl="0"/>
          <a:r>
            <a:rPr lang="el-GR" sz="2400" dirty="0" smtClean="0">
              <a:latin typeface="Arial" panose="020B0604020202020204" pitchFamily="34" charset="0"/>
              <a:cs typeface="Arial" panose="020B0604020202020204" pitchFamily="34" charset="0"/>
            </a:rPr>
            <a:t>…προκειμένου να πεισθούν οι μορφωμένοι. </a:t>
          </a:r>
          <a:endParaRPr lang="el-G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D55A508-C677-4E76-8006-17347BEF69BE}" type="parTrans" cxnId="{80E726E9-FA9E-4CE1-B3CB-D719CA2F7254}">
      <dgm:prSet/>
      <dgm:spPr/>
      <dgm:t>
        <a:bodyPr/>
        <a:lstStyle/>
        <a:p>
          <a:endParaRPr lang="el-GR"/>
        </a:p>
      </dgm:t>
    </dgm:pt>
    <dgm:pt modelId="{DB4B58DA-81E3-4E05-A208-999D7458AE6D}" type="sibTrans" cxnId="{80E726E9-FA9E-4CE1-B3CB-D719CA2F7254}">
      <dgm:prSet/>
      <dgm:spPr/>
      <dgm:t>
        <a:bodyPr/>
        <a:lstStyle/>
        <a:p>
          <a:endParaRPr lang="el-GR"/>
        </a:p>
      </dgm:t>
    </dgm:pt>
    <dgm:pt modelId="{23A488E8-D789-4C33-98A4-6F0AFA71858B}" type="pres">
      <dgm:prSet presAssocID="{AE3AF7FD-0238-4121-9015-C4DDF58BE4CD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294FE693-1323-4D65-AEA2-046AAD533725}" type="pres">
      <dgm:prSet presAssocID="{9A38673D-3374-4B42-B136-028D8C062EDA}" presName="horFlow" presStyleCnt="0"/>
      <dgm:spPr/>
    </dgm:pt>
    <dgm:pt modelId="{E1152CF1-D23D-4FCE-B379-C7BDD75862AF}" type="pres">
      <dgm:prSet presAssocID="{9A38673D-3374-4B42-B136-028D8C062EDA}" presName="bigChev" presStyleLbl="node1" presStyleIdx="0" presStyleCnt="3" custScaleX="2000000" custScaleY="556488"/>
      <dgm:spPr/>
      <dgm:t>
        <a:bodyPr/>
        <a:lstStyle/>
        <a:p>
          <a:endParaRPr lang="el-GR"/>
        </a:p>
      </dgm:t>
    </dgm:pt>
    <dgm:pt modelId="{1F62B754-8F85-4156-A559-F68611E6E2A7}" type="pres">
      <dgm:prSet presAssocID="{9A38673D-3374-4B42-B136-028D8C062EDA}" presName="vSp" presStyleCnt="0"/>
      <dgm:spPr/>
    </dgm:pt>
    <dgm:pt modelId="{9E6EBAD5-E69D-4058-8ECD-BCA7756AFAB0}" type="pres">
      <dgm:prSet presAssocID="{165ED047-0F0D-4457-9213-A11E9D7E66A9}" presName="horFlow" presStyleCnt="0"/>
      <dgm:spPr/>
    </dgm:pt>
    <dgm:pt modelId="{BFE414D3-E3D6-4AB4-B23F-FE631082C402}" type="pres">
      <dgm:prSet presAssocID="{165ED047-0F0D-4457-9213-A11E9D7E66A9}" presName="bigChev" presStyleLbl="node1" presStyleIdx="1" presStyleCnt="3" custScaleX="2000000" custScaleY="580047" custLinFactNeighborX="10996" custLinFactNeighborY="-13501"/>
      <dgm:spPr/>
      <dgm:t>
        <a:bodyPr/>
        <a:lstStyle/>
        <a:p>
          <a:endParaRPr lang="el-GR"/>
        </a:p>
      </dgm:t>
    </dgm:pt>
    <dgm:pt modelId="{754D29CD-6D98-4E90-BE68-352A846C999A}" type="pres">
      <dgm:prSet presAssocID="{165ED047-0F0D-4457-9213-A11E9D7E66A9}" presName="vSp" presStyleCnt="0"/>
      <dgm:spPr/>
    </dgm:pt>
    <dgm:pt modelId="{B9BB5524-9CE3-4C37-9D93-AF07AB5BC9E1}" type="pres">
      <dgm:prSet presAssocID="{1A592ECB-EAEB-4CE8-9BA8-67CE215B0972}" presName="horFlow" presStyleCnt="0"/>
      <dgm:spPr/>
    </dgm:pt>
    <dgm:pt modelId="{4810563C-87FB-4844-ACB1-16D301F2FD71}" type="pres">
      <dgm:prSet presAssocID="{1A592ECB-EAEB-4CE8-9BA8-67CE215B0972}" presName="bigChev" presStyleLbl="node1" presStyleIdx="2" presStyleCnt="3" custScaleX="1959138" custScaleY="516548"/>
      <dgm:spPr/>
    </dgm:pt>
  </dgm:ptLst>
  <dgm:cxnLst>
    <dgm:cxn modelId="{4941DA27-93D6-40F2-B2FE-ADB5F788889A}" srcId="{AE3AF7FD-0238-4121-9015-C4DDF58BE4CD}" destId="{165ED047-0F0D-4457-9213-A11E9D7E66A9}" srcOrd="1" destOrd="0" parTransId="{9EEB4623-F109-4A32-8666-90FDA2BC1EAE}" sibTransId="{DEC7C28D-E7AA-4360-BACF-63F5C8F6CEC6}"/>
    <dgm:cxn modelId="{12FC2B00-80A7-468E-9178-D0C5915F97CC}" type="presOf" srcId="{1A592ECB-EAEB-4CE8-9BA8-67CE215B0972}" destId="{4810563C-87FB-4844-ACB1-16D301F2FD71}" srcOrd="0" destOrd="0" presId="urn:microsoft.com/office/officeart/2005/8/layout/lProcess3"/>
    <dgm:cxn modelId="{9803B2A7-D5DF-418F-98A5-F55DB295F6FB}" type="presOf" srcId="{165ED047-0F0D-4457-9213-A11E9D7E66A9}" destId="{BFE414D3-E3D6-4AB4-B23F-FE631082C402}" srcOrd="0" destOrd="0" presId="urn:microsoft.com/office/officeart/2005/8/layout/lProcess3"/>
    <dgm:cxn modelId="{640158E6-2873-4F9B-8136-BF4AC186F95F}" type="presOf" srcId="{9A38673D-3374-4B42-B136-028D8C062EDA}" destId="{E1152CF1-D23D-4FCE-B379-C7BDD75862AF}" srcOrd="0" destOrd="0" presId="urn:microsoft.com/office/officeart/2005/8/layout/lProcess3"/>
    <dgm:cxn modelId="{D8EB87B7-0017-4193-971F-C8A15AE7856B}" type="presOf" srcId="{AE3AF7FD-0238-4121-9015-C4DDF58BE4CD}" destId="{23A488E8-D789-4C33-98A4-6F0AFA71858B}" srcOrd="0" destOrd="0" presId="urn:microsoft.com/office/officeart/2005/8/layout/lProcess3"/>
    <dgm:cxn modelId="{80E726E9-FA9E-4CE1-B3CB-D719CA2F7254}" srcId="{AE3AF7FD-0238-4121-9015-C4DDF58BE4CD}" destId="{1A592ECB-EAEB-4CE8-9BA8-67CE215B0972}" srcOrd="2" destOrd="0" parTransId="{6D55A508-C677-4E76-8006-17347BEF69BE}" sibTransId="{DB4B58DA-81E3-4E05-A208-999D7458AE6D}"/>
    <dgm:cxn modelId="{67FAE8D7-7F67-44A0-9337-6B8E1ABDD740}" srcId="{AE3AF7FD-0238-4121-9015-C4DDF58BE4CD}" destId="{9A38673D-3374-4B42-B136-028D8C062EDA}" srcOrd="0" destOrd="0" parTransId="{E34670E6-10A2-4F05-BC8F-DECE3A4F8447}" sibTransId="{962FB975-1FFE-483C-A94C-E75B2A71B80E}"/>
    <dgm:cxn modelId="{3C4B0235-83B5-4E44-9C1F-987B94947697}" type="presParOf" srcId="{23A488E8-D789-4C33-98A4-6F0AFA71858B}" destId="{294FE693-1323-4D65-AEA2-046AAD533725}" srcOrd="0" destOrd="0" presId="urn:microsoft.com/office/officeart/2005/8/layout/lProcess3"/>
    <dgm:cxn modelId="{29383972-5148-4C03-B984-28BCE5B425FC}" type="presParOf" srcId="{294FE693-1323-4D65-AEA2-046AAD533725}" destId="{E1152CF1-D23D-4FCE-B379-C7BDD75862AF}" srcOrd="0" destOrd="0" presId="urn:microsoft.com/office/officeart/2005/8/layout/lProcess3"/>
    <dgm:cxn modelId="{888D04C8-D7D9-4F0A-8049-BC3B342B88F1}" type="presParOf" srcId="{23A488E8-D789-4C33-98A4-6F0AFA71858B}" destId="{1F62B754-8F85-4156-A559-F68611E6E2A7}" srcOrd="1" destOrd="0" presId="urn:microsoft.com/office/officeart/2005/8/layout/lProcess3"/>
    <dgm:cxn modelId="{92835A58-DA0F-4CC0-AFBA-0319434F1796}" type="presParOf" srcId="{23A488E8-D789-4C33-98A4-6F0AFA71858B}" destId="{9E6EBAD5-E69D-4058-8ECD-BCA7756AFAB0}" srcOrd="2" destOrd="0" presId="urn:microsoft.com/office/officeart/2005/8/layout/lProcess3"/>
    <dgm:cxn modelId="{48A78CC7-0432-444B-87F6-01388F94C4AE}" type="presParOf" srcId="{9E6EBAD5-E69D-4058-8ECD-BCA7756AFAB0}" destId="{BFE414D3-E3D6-4AB4-B23F-FE631082C402}" srcOrd="0" destOrd="0" presId="urn:microsoft.com/office/officeart/2005/8/layout/lProcess3"/>
    <dgm:cxn modelId="{BF4B9EA1-67BC-42F6-B90D-64A68E73ECE6}" type="presParOf" srcId="{23A488E8-D789-4C33-98A4-6F0AFA71858B}" destId="{754D29CD-6D98-4E90-BE68-352A846C999A}" srcOrd="3" destOrd="0" presId="urn:microsoft.com/office/officeart/2005/8/layout/lProcess3"/>
    <dgm:cxn modelId="{BD1364CB-0FAC-4F80-AD9E-694E06B286B8}" type="presParOf" srcId="{23A488E8-D789-4C33-98A4-6F0AFA71858B}" destId="{B9BB5524-9CE3-4C37-9D93-AF07AB5BC9E1}" srcOrd="4" destOrd="0" presId="urn:microsoft.com/office/officeart/2005/8/layout/lProcess3"/>
    <dgm:cxn modelId="{EEA2C9AC-AEDD-4BFA-A8CF-504D929115FB}" type="presParOf" srcId="{B9BB5524-9CE3-4C37-9D93-AF07AB5BC9E1}" destId="{4810563C-87FB-4844-ACB1-16D301F2FD71}" srcOrd="0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CB76824-1663-4D96-978F-365B21302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5A1120AA-741E-4051-A28C-606E22E02F24}">
      <dgm:prSet custT="1"/>
      <dgm:spPr/>
      <dgm:t>
        <a:bodyPr/>
        <a:lstStyle/>
        <a:p>
          <a:pPr rtl="0"/>
          <a:r>
            <a:rPr lang="el-GR" sz="2400" dirty="0" smtClean="0">
              <a:latin typeface="Arial" panose="020B0604020202020204" pitchFamily="34" charset="0"/>
              <a:cs typeface="Arial" panose="020B0604020202020204" pitchFamily="34" charset="0"/>
            </a:rPr>
            <a:t>Αποτελέσματα:</a:t>
          </a:r>
          <a:endParaRPr lang="el-G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1B87362-4CA8-46F4-A094-61D57016DE36}" type="parTrans" cxnId="{40997EAF-413A-498F-A0B6-AC999089E606}">
      <dgm:prSet/>
      <dgm:spPr/>
      <dgm:t>
        <a:bodyPr/>
        <a:lstStyle/>
        <a:p>
          <a:endParaRPr lang="el-GR"/>
        </a:p>
      </dgm:t>
    </dgm:pt>
    <dgm:pt modelId="{F7CE1903-FA3D-46A9-9CB2-39162308B637}" type="sibTrans" cxnId="{40997EAF-413A-498F-A0B6-AC999089E606}">
      <dgm:prSet/>
      <dgm:spPr/>
      <dgm:t>
        <a:bodyPr/>
        <a:lstStyle/>
        <a:p>
          <a:endParaRPr lang="el-GR"/>
        </a:p>
      </dgm:t>
    </dgm:pt>
    <dgm:pt modelId="{B741ED71-2565-4CE8-9C09-9A0E18D43EA3}" type="pres">
      <dgm:prSet presAssocID="{ECB76824-1663-4D96-978F-365B2130283A}" presName="linear" presStyleCnt="0">
        <dgm:presLayoutVars>
          <dgm:animLvl val="lvl"/>
          <dgm:resizeHandles val="exact"/>
        </dgm:presLayoutVars>
      </dgm:prSet>
      <dgm:spPr/>
    </dgm:pt>
    <dgm:pt modelId="{570E3DC8-D92F-4786-9FCF-B3B747CCCE31}" type="pres">
      <dgm:prSet presAssocID="{5A1120AA-741E-4051-A28C-606E22E02F24}" presName="parentText" presStyleLbl="node1" presStyleIdx="0" presStyleCnt="1" custScaleY="131657" custLinFactNeighborX="10811" custLinFactNeighborY="-11631">
        <dgm:presLayoutVars>
          <dgm:chMax val="0"/>
          <dgm:bulletEnabled val="1"/>
        </dgm:presLayoutVars>
      </dgm:prSet>
      <dgm:spPr/>
    </dgm:pt>
  </dgm:ptLst>
  <dgm:cxnLst>
    <dgm:cxn modelId="{6C3C2EB1-519E-43C4-957B-DAB4E44D8638}" type="presOf" srcId="{ECB76824-1663-4D96-978F-365B2130283A}" destId="{B741ED71-2565-4CE8-9C09-9A0E18D43EA3}" srcOrd="0" destOrd="0" presId="urn:microsoft.com/office/officeart/2005/8/layout/vList2"/>
    <dgm:cxn modelId="{B86DA936-A42A-4740-A3AA-E4DDBC8289D7}" type="presOf" srcId="{5A1120AA-741E-4051-A28C-606E22E02F24}" destId="{570E3DC8-D92F-4786-9FCF-B3B747CCCE31}" srcOrd="0" destOrd="0" presId="urn:microsoft.com/office/officeart/2005/8/layout/vList2"/>
    <dgm:cxn modelId="{40997EAF-413A-498F-A0B6-AC999089E606}" srcId="{ECB76824-1663-4D96-978F-365B2130283A}" destId="{5A1120AA-741E-4051-A28C-606E22E02F24}" srcOrd="0" destOrd="0" parTransId="{01B87362-4CA8-46F4-A094-61D57016DE36}" sibTransId="{F7CE1903-FA3D-46A9-9CB2-39162308B637}"/>
    <dgm:cxn modelId="{CB4EC389-BCDE-4B53-A9E2-3CB4C45B1F5A}" type="presParOf" srcId="{B741ED71-2565-4CE8-9C09-9A0E18D43EA3}" destId="{570E3DC8-D92F-4786-9FCF-B3B747CCCE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7B99D51-E2B1-463E-89F3-0B4ED88AB93A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64A31E2-7855-4D68-A109-B783CFEDCDE2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Δημιουργία ενός υψηλού θεολογικού επιπέδου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B1F9875-FBBF-43E3-BBB5-A2ADB582A0DC}" type="parTrans" cxnId="{090E9B75-2045-41AB-87B4-B37C4262B833}">
      <dgm:prSet/>
      <dgm:spPr/>
      <dgm:t>
        <a:bodyPr/>
        <a:lstStyle/>
        <a:p>
          <a:endParaRPr lang="el-GR"/>
        </a:p>
      </dgm:t>
    </dgm:pt>
    <dgm:pt modelId="{5DBE7DFF-2DA2-49C7-BD7E-AB07726C949D}" type="sibTrans" cxnId="{090E9B75-2045-41AB-87B4-B37C4262B833}">
      <dgm:prSet/>
      <dgm:spPr/>
      <dgm:t>
        <a:bodyPr/>
        <a:lstStyle/>
        <a:p>
          <a:endParaRPr lang="el-GR"/>
        </a:p>
      </dgm:t>
    </dgm:pt>
    <dgm:pt modelId="{E9FCB279-6465-432F-B19B-C477756238FE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Ο Χριστιανισμός αποκτά αίγλη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2195F94-CB2F-4A80-8420-432EE41D4748}" type="parTrans" cxnId="{73CA7EA1-7037-4584-9333-D35D1BF2699B}">
      <dgm:prSet/>
      <dgm:spPr/>
      <dgm:t>
        <a:bodyPr/>
        <a:lstStyle/>
        <a:p>
          <a:endParaRPr lang="el-GR"/>
        </a:p>
      </dgm:t>
    </dgm:pt>
    <dgm:pt modelId="{B4C17A4F-D6A2-4187-8414-A23C7A4325FB}" type="sibTrans" cxnId="{73CA7EA1-7037-4584-9333-D35D1BF2699B}">
      <dgm:prSet/>
      <dgm:spPr/>
      <dgm:t>
        <a:bodyPr/>
        <a:lstStyle/>
        <a:p>
          <a:endParaRPr lang="el-GR"/>
        </a:p>
      </dgm:t>
    </dgm:pt>
    <dgm:pt modelId="{7A214B30-AC30-498F-93F7-87D0CFBC149F}" type="pres">
      <dgm:prSet presAssocID="{C7B99D51-E2B1-463E-89F3-0B4ED88AB93A}" presName="CompostProcess" presStyleCnt="0">
        <dgm:presLayoutVars>
          <dgm:dir/>
          <dgm:resizeHandles val="exact"/>
        </dgm:presLayoutVars>
      </dgm:prSet>
      <dgm:spPr/>
    </dgm:pt>
    <dgm:pt modelId="{A4E73F2E-FAFD-41D3-9E7C-E47C29AB0C0A}" type="pres">
      <dgm:prSet presAssocID="{C7B99D51-E2B1-463E-89F3-0B4ED88AB93A}" presName="arrow" presStyleLbl="bgShp" presStyleIdx="0" presStyleCnt="1" custScaleX="117647"/>
      <dgm:spPr/>
    </dgm:pt>
    <dgm:pt modelId="{FCBAD220-1B06-4538-B0CF-D35B0E4C43D0}" type="pres">
      <dgm:prSet presAssocID="{C7B99D51-E2B1-463E-89F3-0B4ED88AB93A}" presName="linearProcess" presStyleCnt="0"/>
      <dgm:spPr/>
    </dgm:pt>
    <dgm:pt modelId="{A072440D-262E-4F3D-A8F4-7FE5323346C1}" type="pres">
      <dgm:prSet presAssocID="{D64A31E2-7855-4D68-A109-B783CFEDCDE2}" presName="textNode" presStyleLbl="node1" presStyleIdx="0" presStyleCnt="2">
        <dgm:presLayoutVars>
          <dgm:bulletEnabled val="1"/>
        </dgm:presLayoutVars>
      </dgm:prSet>
      <dgm:spPr/>
    </dgm:pt>
    <dgm:pt modelId="{F9B3A30D-39F1-4520-B5F6-2BBE869BA30B}" type="pres">
      <dgm:prSet presAssocID="{5DBE7DFF-2DA2-49C7-BD7E-AB07726C949D}" presName="sibTrans" presStyleCnt="0"/>
      <dgm:spPr/>
    </dgm:pt>
    <dgm:pt modelId="{6C0BB94C-955A-489A-8D02-E1CE46E03B80}" type="pres">
      <dgm:prSet presAssocID="{E9FCB279-6465-432F-B19B-C477756238FE}" presName="textNode" presStyleLbl="node1" presStyleIdx="1" presStyleCnt="2">
        <dgm:presLayoutVars>
          <dgm:bulletEnabled val="1"/>
        </dgm:presLayoutVars>
      </dgm:prSet>
      <dgm:spPr/>
    </dgm:pt>
  </dgm:ptLst>
  <dgm:cxnLst>
    <dgm:cxn modelId="{CB22FC95-011C-498E-8406-BEB7CE69DFE6}" type="presOf" srcId="{C7B99D51-E2B1-463E-89F3-0B4ED88AB93A}" destId="{7A214B30-AC30-498F-93F7-87D0CFBC149F}" srcOrd="0" destOrd="0" presId="urn:microsoft.com/office/officeart/2005/8/layout/hProcess9"/>
    <dgm:cxn modelId="{73CA7EA1-7037-4584-9333-D35D1BF2699B}" srcId="{C7B99D51-E2B1-463E-89F3-0B4ED88AB93A}" destId="{E9FCB279-6465-432F-B19B-C477756238FE}" srcOrd="1" destOrd="0" parTransId="{22195F94-CB2F-4A80-8420-432EE41D4748}" sibTransId="{B4C17A4F-D6A2-4187-8414-A23C7A4325FB}"/>
    <dgm:cxn modelId="{090E9B75-2045-41AB-87B4-B37C4262B833}" srcId="{C7B99D51-E2B1-463E-89F3-0B4ED88AB93A}" destId="{D64A31E2-7855-4D68-A109-B783CFEDCDE2}" srcOrd="0" destOrd="0" parTransId="{FB1F9875-FBBF-43E3-BBB5-A2ADB582A0DC}" sibTransId="{5DBE7DFF-2DA2-49C7-BD7E-AB07726C949D}"/>
    <dgm:cxn modelId="{413DD085-7C62-4EA7-AA5D-BF3CBF939AD1}" type="presOf" srcId="{E9FCB279-6465-432F-B19B-C477756238FE}" destId="{6C0BB94C-955A-489A-8D02-E1CE46E03B80}" srcOrd="0" destOrd="0" presId="urn:microsoft.com/office/officeart/2005/8/layout/hProcess9"/>
    <dgm:cxn modelId="{0FC5AE53-2378-44D5-9A5E-B16839AA170B}" type="presOf" srcId="{D64A31E2-7855-4D68-A109-B783CFEDCDE2}" destId="{A072440D-262E-4F3D-A8F4-7FE5323346C1}" srcOrd="0" destOrd="0" presId="urn:microsoft.com/office/officeart/2005/8/layout/hProcess9"/>
    <dgm:cxn modelId="{C608E2C9-CF92-4BDB-8B7B-3BC51D7CBA52}" type="presParOf" srcId="{7A214B30-AC30-498F-93F7-87D0CFBC149F}" destId="{A4E73F2E-FAFD-41D3-9E7C-E47C29AB0C0A}" srcOrd="0" destOrd="0" presId="urn:microsoft.com/office/officeart/2005/8/layout/hProcess9"/>
    <dgm:cxn modelId="{7C95F745-320F-42A2-ABA6-F5763A533396}" type="presParOf" srcId="{7A214B30-AC30-498F-93F7-87D0CFBC149F}" destId="{FCBAD220-1B06-4538-B0CF-D35B0E4C43D0}" srcOrd="1" destOrd="0" presId="urn:microsoft.com/office/officeart/2005/8/layout/hProcess9"/>
    <dgm:cxn modelId="{55B3A255-FB63-43A7-AEFB-01476DA51A4A}" type="presParOf" srcId="{FCBAD220-1B06-4538-B0CF-D35B0E4C43D0}" destId="{A072440D-262E-4F3D-A8F4-7FE5323346C1}" srcOrd="0" destOrd="0" presId="urn:microsoft.com/office/officeart/2005/8/layout/hProcess9"/>
    <dgm:cxn modelId="{823FD87D-0F4B-4B6B-BEB1-475320F12271}" type="presParOf" srcId="{FCBAD220-1B06-4538-B0CF-D35B0E4C43D0}" destId="{F9B3A30D-39F1-4520-B5F6-2BBE869BA30B}" srcOrd="1" destOrd="0" presId="urn:microsoft.com/office/officeart/2005/8/layout/hProcess9"/>
    <dgm:cxn modelId="{4EEA1041-7AE4-4E17-B477-16FCEA4A4450}" type="presParOf" srcId="{FCBAD220-1B06-4538-B0CF-D35B0E4C43D0}" destId="{6C0BB94C-955A-489A-8D02-E1CE46E03B80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06BC2AEE-B46A-4F29-928F-83705E39B75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31CB05B-9B43-437E-AC61-677509943CF4}">
      <dgm:prSet custT="1"/>
      <dgm:spPr/>
      <dgm:t>
        <a:bodyPr/>
        <a:lstStyle/>
        <a:p>
          <a:pPr rtl="0"/>
          <a:r>
            <a:rPr lang="el-GR" sz="2400" dirty="0" smtClean="0">
              <a:latin typeface="Arial" panose="020B0604020202020204" pitchFamily="34" charset="0"/>
              <a:cs typeface="Arial" panose="020B0604020202020204" pitchFamily="34" charset="0"/>
            </a:rPr>
            <a:t>Τι κατάλαβα από το κείμενο</a:t>
          </a:r>
          <a:endParaRPr lang="el-G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0A08EDE-978C-4B3F-8FDB-5CAC6B0E2B4E}" type="parTrans" cxnId="{B2B216FB-7999-48D6-9F5D-447DA467A7CE}">
      <dgm:prSet/>
      <dgm:spPr/>
      <dgm:t>
        <a:bodyPr/>
        <a:lstStyle/>
        <a:p>
          <a:endParaRPr lang="el-GR"/>
        </a:p>
      </dgm:t>
    </dgm:pt>
    <dgm:pt modelId="{9B14AED9-AF07-4ED0-B9F7-CC31892DF8CE}" type="sibTrans" cxnId="{B2B216FB-7999-48D6-9F5D-447DA467A7CE}">
      <dgm:prSet/>
      <dgm:spPr/>
      <dgm:t>
        <a:bodyPr/>
        <a:lstStyle/>
        <a:p>
          <a:endParaRPr lang="el-GR"/>
        </a:p>
      </dgm:t>
    </dgm:pt>
    <dgm:pt modelId="{6FCA7421-D555-4666-A964-2D5E8821F8FA}" type="pres">
      <dgm:prSet presAssocID="{06BC2AEE-B46A-4F29-928F-83705E39B75E}" presName="linear" presStyleCnt="0">
        <dgm:presLayoutVars>
          <dgm:animLvl val="lvl"/>
          <dgm:resizeHandles val="exact"/>
        </dgm:presLayoutVars>
      </dgm:prSet>
      <dgm:spPr/>
    </dgm:pt>
    <dgm:pt modelId="{6A5DFEB5-0413-4B72-B537-4DC506A4052F}" type="pres">
      <dgm:prSet presAssocID="{D31CB05B-9B43-437E-AC61-677509943CF4}" presName="parentText" presStyleLbl="node1" presStyleIdx="0" presStyleCnt="1" custScaleY="178680">
        <dgm:presLayoutVars>
          <dgm:chMax val="0"/>
          <dgm:bulletEnabled val="1"/>
        </dgm:presLayoutVars>
      </dgm:prSet>
      <dgm:spPr/>
    </dgm:pt>
  </dgm:ptLst>
  <dgm:cxnLst>
    <dgm:cxn modelId="{07E05FFA-F5BF-43BD-B755-102FE808E615}" type="presOf" srcId="{D31CB05B-9B43-437E-AC61-677509943CF4}" destId="{6A5DFEB5-0413-4B72-B537-4DC506A4052F}" srcOrd="0" destOrd="0" presId="urn:microsoft.com/office/officeart/2005/8/layout/vList2"/>
    <dgm:cxn modelId="{59FAC3A5-37D9-4907-AD07-928A935DDF45}" type="presOf" srcId="{06BC2AEE-B46A-4F29-928F-83705E39B75E}" destId="{6FCA7421-D555-4666-A964-2D5E8821F8FA}" srcOrd="0" destOrd="0" presId="urn:microsoft.com/office/officeart/2005/8/layout/vList2"/>
    <dgm:cxn modelId="{B2B216FB-7999-48D6-9F5D-447DA467A7CE}" srcId="{06BC2AEE-B46A-4F29-928F-83705E39B75E}" destId="{D31CB05B-9B43-437E-AC61-677509943CF4}" srcOrd="0" destOrd="0" parTransId="{E0A08EDE-978C-4B3F-8FDB-5CAC6B0E2B4E}" sibTransId="{9B14AED9-AF07-4ED0-B9F7-CC31892DF8CE}"/>
    <dgm:cxn modelId="{DEA67470-136B-47A2-92F5-2CF7762C9097}" type="presParOf" srcId="{6FCA7421-D555-4666-A964-2D5E8821F8FA}" destId="{6A5DFEB5-0413-4B72-B537-4DC506A4052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9EB8015-490A-432E-A8B7-AACC53A3AB0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77ECDE6D-2AD5-4A3B-9A4B-CE6E331247E4}">
      <dgm:prSet custT="1"/>
      <dgm:spPr/>
      <dgm:t>
        <a:bodyPr/>
        <a:lstStyle/>
        <a:p>
          <a:pPr algn="ctr" rtl="0"/>
          <a:r>
            <a:rPr lang="el-GR" sz="1800" dirty="0" smtClean="0">
              <a:latin typeface="Arial" panose="020B0604020202020204" pitchFamily="34" charset="0"/>
              <a:cs typeface="Arial" panose="020B0604020202020204" pitchFamily="34" charset="0"/>
            </a:rPr>
            <a:t>ΘΕ4 ΔΡ9 </a:t>
          </a:r>
          <a:r>
            <a:rPr lang="el-GR" sz="1100" dirty="0" smtClean="0">
              <a:latin typeface="Arial" panose="020B0604020202020204" pitchFamily="34" charset="0"/>
              <a:cs typeface="Arial" panose="020B0604020202020204" pitchFamily="34" charset="0"/>
            </a:rPr>
            <a:t>ΜΑΡΙΑ ΠΑΛΛΑ</a:t>
          </a:r>
          <a:endParaRPr lang="el-GR" sz="11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8945FAF9-B145-4ECA-B318-95E6CDB63E60}" type="parTrans" cxnId="{6C9861BC-2CFF-4EF2-9392-474A99E8CD3B}">
      <dgm:prSet/>
      <dgm:spPr/>
      <dgm:t>
        <a:bodyPr/>
        <a:lstStyle/>
        <a:p>
          <a:endParaRPr lang="el-GR"/>
        </a:p>
      </dgm:t>
    </dgm:pt>
    <dgm:pt modelId="{D7EA88BB-BD00-4D10-A3B6-FDE90CDB4A16}" type="sibTrans" cxnId="{6C9861BC-2CFF-4EF2-9392-474A99E8CD3B}">
      <dgm:prSet/>
      <dgm:spPr/>
      <dgm:t>
        <a:bodyPr/>
        <a:lstStyle/>
        <a:p>
          <a:endParaRPr lang="el-GR"/>
        </a:p>
      </dgm:t>
    </dgm:pt>
    <dgm:pt modelId="{868B50A8-1199-4364-BDD0-305CAF3FCD43}" type="pres">
      <dgm:prSet presAssocID="{F9EB8015-490A-432E-A8B7-AACC53A3AB0E}" presName="linear" presStyleCnt="0">
        <dgm:presLayoutVars>
          <dgm:animLvl val="lvl"/>
          <dgm:resizeHandles val="exact"/>
        </dgm:presLayoutVars>
      </dgm:prSet>
      <dgm:spPr/>
    </dgm:pt>
    <dgm:pt modelId="{82D2FB70-42CA-4DE0-8E6F-8B11EBA5678A}" type="pres">
      <dgm:prSet presAssocID="{77ECDE6D-2AD5-4A3B-9A4B-CE6E331247E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C9861BC-2CFF-4EF2-9392-474A99E8CD3B}" srcId="{F9EB8015-490A-432E-A8B7-AACC53A3AB0E}" destId="{77ECDE6D-2AD5-4A3B-9A4B-CE6E331247E4}" srcOrd="0" destOrd="0" parTransId="{8945FAF9-B145-4ECA-B318-95E6CDB63E60}" sibTransId="{D7EA88BB-BD00-4D10-A3B6-FDE90CDB4A16}"/>
    <dgm:cxn modelId="{30F4EBBF-C11D-433F-A50C-933364FC12D1}" type="presOf" srcId="{F9EB8015-490A-432E-A8B7-AACC53A3AB0E}" destId="{868B50A8-1199-4364-BDD0-305CAF3FCD43}" srcOrd="0" destOrd="0" presId="urn:microsoft.com/office/officeart/2005/8/layout/vList2"/>
    <dgm:cxn modelId="{23EEE982-332B-4D3A-ADA7-DC69A27BD8DD}" type="presOf" srcId="{77ECDE6D-2AD5-4A3B-9A4B-CE6E331247E4}" destId="{82D2FB70-42CA-4DE0-8E6F-8B11EBA5678A}" srcOrd="0" destOrd="0" presId="urn:microsoft.com/office/officeart/2005/8/layout/vList2"/>
    <dgm:cxn modelId="{7E5FCF0A-B3A1-40CA-9192-592ED1F1D041}" type="presParOf" srcId="{868B50A8-1199-4364-BDD0-305CAF3FCD43}" destId="{82D2FB70-42CA-4DE0-8E6F-8B11EBA5678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FB015B-ACF2-4B99-B1BD-4496B20DFA9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EF1C7D08-C62A-44BE-BB10-2E0551AE0BF3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Εισαγωγή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B23DA2-1F3C-4045-9579-A43F2DD8483B}" type="parTrans" cxnId="{816A5DBF-0A36-4B8A-B0CD-47E22F2FD713}">
      <dgm:prSet/>
      <dgm:spPr/>
      <dgm:t>
        <a:bodyPr/>
        <a:lstStyle/>
        <a:p>
          <a:endParaRPr lang="el-GR"/>
        </a:p>
      </dgm:t>
    </dgm:pt>
    <dgm:pt modelId="{D6061B62-90A0-4672-B7E5-1AEA61EC024F}" type="sibTrans" cxnId="{816A5DBF-0A36-4B8A-B0CD-47E22F2FD713}">
      <dgm:prSet/>
      <dgm:spPr/>
      <dgm:t>
        <a:bodyPr/>
        <a:lstStyle/>
        <a:p>
          <a:endParaRPr lang="el-GR"/>
        </a:p>
      </dgm:t>
    </dgm:pt>
    <dgm:pt modelId="{2F7C589F-8594-493B-A5D1-0C86F50DD9FC}" type="pres">
      <dgm:prSet presAssocID="{70FB015B-ACF2-4B99-B1BD-4496B20DFA91}" presName="linear" presStyleCnt="0">
        <dgm:presLayoutVars>
          <dgm:animLvl val="lvl"/>
          <dgm:resizeHandles val="exact"/>
        </dgm:presLayoutVars>
      </dgm:prSet>
      <dgm:spPr/>
    </dgm:pt>
    <dgm:pt modelId="{B76E88C4-BB58-4A81-A0C2-68F2E2216071}" type="pres">
      <dgm:prSet presAssocID="{EF1C7D08-C62A-44BE-BB10-2E0551AE0BF3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9904872-4E8B-42BF-80B8-5A29C3BA8E49}" type="presOf" srcId="{70FB015B-ACF2-4B99-B1BD-4496B20DFA91}" destId="{2F7C589F-8594-493B-A5D1-0C86F50DD9FC}" srcOrd="0" destOrd="0" presId="urn:microsoft.com/office/officeart/2005/8/layout/vList2"/>
    <dgm:cxn modelId="{816A5DBF-0A36-4B8A-B0CD-47E22F2FD713}" srcId="{70FB015B-ACF2-4B99-B1BD-4496B20DFA91}" destId="{EF1C7D08-C62A-44BE-BB10-2E0551AE0BF3}" srcOrd="0" destOrd="0" parTransId="{EBB23DA2-1F3C-4045-9579-A43F2DD8483B}" sibTransId="{D6061B62-90A0-4672-B7E5-1AEA61EC024F}"/>
    <dgm:cxn modelId="{A3202C46-9B5A-4E31-A3FD-6AA0D4E581AD}" type="presOf" srcId="{EF1C7D08-C62A-44BE-BB10-2E0551AE0BF3}" destId="{B76E88C4-BB58-4A81-A0C2-68F2E2216071}" srcOrd="0" destOrd="0" presId="urn:microsoft.com/office/officeart/2005/8/layout/vList2"/>
    <dgm:cxn modelId="{DDCD4960-136A-4A18-AD59-B1A4B786E6B8}" type="presParOf" srcId="{2F7C589F-8594-493B-A5D1-0C86F50DD9FC}" destId="{B76E88C4-BB58-4A81-A0C2-68F2E221607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79481D1-DAB2-4141-81B6-9DD47C46AF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19D4B91B-D602-4536-B68B-1CCC149F154A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Σε αυτή την παρουσίαση θα δούμε πως και γιατί η κοινή ελληνιστική γλώσσα  έγινε το κοινό γλωσσικό όργανο ολόκληρου του τότε  κόσμου.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724C3BA-5A3F-43F5-A7EC-7D7D7F280F99}" type="parTrans" cxnId="{FA6FF10C-4D21-4040-A99D-EEF32E982E15}">
      <dgm:prSet/>
      <dgm:spPr/>
      <dgm:t>
        <a:bodyPr/>
        <a:lstStyle/>
        <a:p>
          <a:endParaRPr lang="el-GR"/>
        </a:p>
      </dgm:t>
    </dgm:pt>
    <dgm:pt modelId="{4DDD101C-7FB9-4D47-8577-28286B1A8FCD}" type="sibTrans" cxnId="{FA6FF10C-4D21-4040-A99D-EEF32E982E15}">
      <dgm:prSet/>
      <dgm:spPr/>
      <dgm:t>
        <a:bodyPr/>
        <a:lstStyle/>
        <a:p>
          <a:endParaRPr lang="el-GR"/>
        </a:p>
      </dgm:t>
    </dgm:pt>
    <dgm:pt modelId="{2957D210-5B37-400B-9C63-C654B383CE0D}" type="pres">
      <dgm:prSet presAssocID="{179481D1-DAB2-4141-81B6-9DD47C46AF6D}" presName="linear" presStyleCnt="0">
        <dgm:presLayoutVars>
          <dgm:animLvl val="lvl"/>
          <dgm:resizeHandles val="exact"/>
        </dgm:presLayoutVars>
      </dgm:prSet>
      <dgm:spPr/>
    </dgm:pt>
    <dgm:pt modelId="{4997F2FC-2CCB-447D-A0BC-FA5C2744097D}" type="pres">
      <dgm:prSet presAssocID="{19D4B91B-D602-4536-B68B-1CCC149F154A}" presName="parentText" presStyleLbl="node1" presStyleIdx="0" presStyleCnt="1" custScaleY="117160" custLinFactNeighborX="-997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CB3E3324-1EFB-4224-B316-CA660F713C89}" type="presOf" srcId="{19D4B91B-D602-4536-B68B-1CCC149F154A}" destId="{4997F2FC-2CCB-447D-A0BC-FA5C2744097D}" srcOrd="0" destOrd="0" presId="urn:microsoft.com/office/officeart/2005/8/layout/vList2"/>
    <dgm:cxn modelId="{8EF554BC-A376-4175-912A-BAE85F2630BA}" type="presOf" srcId="{179481D1-DAB2-4141-81B6-9DD47C46AF6D}" destId="{2957D210-5B37-400B-9C63-C654B383CE0D}" srcOrd="0" destOrd="0" presId="urn:microsoft.com/office/officeart/2005/8/layout/vList2"/>
    <dgm:cxn modelId="{FA6FF10C-4D21-4040-A99D-EEF32E982E15}" srcId="{179481D1-DAB2-4141-81B6-9DD47C46AF6D}" destId="{19D4B91B-D602-4536-B68B-1CCC149F154A}" srcOrd="0" destOrd="0" parTransId="{E724C3BA-5A3F-43F5-A7EC-7D7D7F280F99}" sibTransId="{4DDD101C-7FB9-4D47-8577-28286B1A8FCD}"/>
    <dgm:cxn modelId="{CC8590C6-7928-462D-87D5-0033F8B2975F}" type="presParOf" srcId="{2957D210-5B37-400B-9C63-C654B383CE0D}" destId="{4997F2FC-2CCB-447D-A0BC-FA5C2744097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7E576F1-46E2-4A9D-B8E3-9A9531EBCC3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FFD01B73-FFEE-46A1-8D70-B3AB75B35A00}">
      <dgm:prSet custT="1"/>
      <dgm:spPr/>
      <dgm:t>
        <a:bodyPr/>
        <a:lstStyle/>
        <a:p>
          <a:pPr algn="ctr" rtl="0"/>
          <a:r>
            <a:rPr lang="el-GR" sz="2800" dirty="0" smtClean="0">
              <a:latin typeface="Arial" panose="020B0604020202020204" pitchFamily="34" charset="0"/>
              <a:cs typeface="Arial" panose="020B0604020202020204" pitchFamily="34" charset="0"/>
            </a:rPr>
            <a:t>Τι βοήθησε στην εξάπλωση της </a:t>
          </a:r>
        </a:p>
        <a:p>
          <a:pPr algn="ctr" rtl="0"/>
          <a:r>
            <a:rPr lang="el-GR" sz="2800" dirty="0" smtClean="0">
              <a:latin typeface="Arial" panose="020B0604020202020204" pitchFamily="34" charset="0"/>
              <a:cs typeface="Arial" panose="020B0604020202020204" pitchFamily="34" charset="0"/>
            </a:rPr>
            <a:t>ελληνικής γλώσσας;</a:t>
          </a:r>
          <a:endParaRPr lang="el-GR" sz="2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5F89158-F2AE-431D-A810-05EDA8A428D7}" type="parTrans" cxnId="{82540841-4918-4FD7-9DE3-4E07B56F1438}">
      <dgm:prSet/>
      <dgm:spPr/>
      <dgm:t>
        <a:bodyPr/>
        <a:lstStyle/>
        <a:p>
          <a:endParaRPr lang="el-GR"/>
        </a:p>
      </dgm:t>
    </dgm:pt>
    <dgm:pt modelId="{465E33A8-DD90-4512-A6A6-D1DE91EE4D97}" type="sibTrans" cxnId="{82540841-4918-4FD7-9DE3-4E07B56F1438}">
      <dgm:prSet/>
      <dgm:spPr/>
      <dgm:t>
        <a:bodyPr/>
        <a:lstStyle/>
        <a:p>
          <a:endParaRPr lang="el-GR"/>
        </a:p>
      </dgm:t>
    </dgm:pt>
    <dgm:pt modelId="{9178365A-3214-4418-A58D-E78ECA69AF89}" type="pres">
      <dgm:prSet presAssocID="{A7E576F1-46E2-4A9D-B8E3-9A9531EBCC3C}" presName="linear" presStyleCnt="0">
        <dgm:presLayoutVars>
          <dgm:animLvl val="lvl"/>
          <dgm:resizeHandles val="exact"/>
        </dgm:presLayoutVars>
      </dgm:prSet>
      <dgm:spPr/>
    </dgm:pt>
    <dgm:pt modelId="{F91310F3-B7B9-49A9-BD44-505CB0A0A013}" type="pres">
      <dgm:prSet presAssocID="{FFD01B73-FFEE-46A1-8D70-B3AB75B35A00}" presName="parentText" presStyleLbl="node1" presStyleIdx="0" presStyleCnt="1" custScaleX="131139" custScaleY="261676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82540841-4918-4FD7-9DE3-4E07B56F1438}" srcId="{A7E576F1-46E2-4A9D-B8E3-9A9531EBCC3C}" destId="{FFD01B73-FFEE-46A1-8D70-B3AB75B35A00}" srcOrd="0" destOrd="0" parTransId="{55F89158-F2AE-431D-A810-05EDA8A428D7}" sibTransId="{465E33A8-DD90-4512-A6A6-D1DE91EE4D97}"/>
    <dgm:cxn modelId="{3F070711-B753-4036-8925-887BB612434C}" type="presOf" srcId="{A7E576F1-46E2-4A9D-B8E3-9A9531EBCC3C}" destId="{9178365A-3214-4418-A58D-E78ECA69AF89}" srcOrd="0" destOrd="0" presId="urn:microsoft.com/office/officeart/2005/8/layout/vList2"/>
    <dgm:cxn modelId="{1647DB1D-2525-4DD3-87BE-B3301A6CD7C0}" type="presOf" srcId="{FFD01B73-FFEE-46A1-8D70-B3AB75B35A00}" destId="{F91310F3-B7B9-49A9-BD44-505CB0A0A013}" srcOrd="0" destOrd="0" presId="urn:microsoft.com/office/officeart/2005/8/layout/vList2"/>
    <dgm:cxn modelId="{1A4665DD-D383-49D4-883A-CDE264C488D3}" type="presParOf" srcId="{9178365A-3214-4418-A58D-E78ECA69AF89}" destId="{F91310F3-B7B9-49A9-BD44-505CB0A0A01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3FA480-40B3-4FB7-9DE0-8115906CD22D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l-GR"/>
        </a:p>
      </dgm:t>
    </dgm:pt>
    <dgm:pt modelId="{41AA38FF-20AE-4CA0-A58C-55067AB7B5EE}">
      <dgm:prSet custT="1"/>
      <dgm:spPr/>
      <dgm:t>
        <a:bodyPr/>
        <a:lstStyle/>
        <a:p>
          <a:pPr rtl="0"/>
          <a:r>
            <a:rPr lang="el-GR" sz="1800" dirty="0" smtClean="0">
              <a:latin typeface="Arial" panose="020B0604020202020204" pitchFamily="34" charset="0"/>
              <a:cs typeface="Arial" panose="020B0604020202020204" pitchFamily="34" charset="0"/>
            </a:rPr>
            <a:t>οι κατακτήσεις του Μ. Αλεξάνδρου</a:t>
          </a:r>
          <a:endParaRPr lang="el-G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B0AF0C4-0BD2-4F2E-BA08-FB4AAD54FBC5}" type="parTrans" cxnId="{388DE91A-4CB0-42D7-9014-93373D662773}">
      <dgm:prSet/>
      <dgm:spPr/>
      <dgm:t>
        <a:bodyPr/>
        <a:lstStyle/>
        <a:p>
          <a:endParaRPr lang="el-GR"/>
        </a:p>
      </dgm:t>
    </dgm:pt>
    <dgm:pt modelId="{C88BA3DC-E9EB-42EF-9E9E-C74125BE9E5E}" type="sibTrans" cxnId="{388DE91A-4CB0-42D7-9014-93373D662773}">
      <dgm:prSet/>
      <dgm:spPr/>
      <dgm:t>
        <a:bodyPr/>
        <a:lstStyle/>
        <a:p>
          <a:endParaRPr lang="el-GR"/>
        </a:p>
      </dgm:t>
    </dgm:pt>
    <dgm:pt modelId="{AA6E68B1-C279-41D8-AA85-03E1FBA08CA7}">
      <dgm:prSet custT="1"/>
      <dgm:spPr/>
      <dgm:t>
        <a:bodyPr/>
        <a:lstStyle/>
        <a:p>
          <a:pPr rtl="0"/>
          <a:r>
            <a:rPr lang="el-GR" sz="1800" dirty="0" smtClean="0">
              <a:latin typeface="Arial" panose="020B0604020202020204" pitchFamily="34" charset="0"/>
              <a:cs typeface="Arial" panose="020B0604020202020204" pitchFamily="34" charset="0"/>
            </a:rPr>
            <a:t>η δημιουργία των ελληνιστικών βασιλείων </a:t>
          </a:r>
          <a:endParaRPr lang="el-G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3E23856-F936-47B1-9B1E-093F34BFE64F}" type="parTrans" cxnId="{B00CF964-6957-4949-9C6B-F9DA12A868D7}">
      <dgm:prSet/>
      <dgm:spPr/>
      <dgm:t>
        <a:bodyPr/>
        <a:lstStyle/>
        <a:p>
          <a:endParaRPr lang="el-GR"/>
        </a:p>
      </dgm:t>
    </dgm:pt>
    <dgm:pt modelId="{E8464AC1-EA54-4B3F-B33A-E868C900A4A2}" type="sibTrans" cxnId="{B00CF964-6957-4949-9C6B-F9DA12A868D7}">
      <dgm:prSet/>
      <dgm:spPr/>
      <dgm:t>
        <a:bodyPr/>
        <a:lstStyle/>
        <a:p>
          <a:endParaRPr lang="el-GR"/>
        </a:p>
      </dgm:t>
    </dgm:pt>
    <dgm:pt modelId="{C32174BB-75B9-4DFC-A857-E86B6D93A683}">
      <dgm:prSet custT="1"/>
      <dgm:spPr/>
      <dgm:t>
        <a:bodyPr/>
        <a:lstStyle/>
        <a:p>
          <a:pPr rtl="0"/>
          <a:r>
            <a:rPr lang="el-GR" sz="1800" dirty="0" smtClean="0">
              <a:latin typeface="Arial" panose="020B0604020202020204" pitchFamily="34" charset="0"/>
              <a:cs typeface="Arial" panose="020B0604020202020204" pitchFamily="34" charset="0"/>
            </a:rPr>
            <a:t>η διασπορά των κέντρων του ελληνισμού στα βάθη της Ασίας</a:t>
          </a:r>
          <a:endParaRPr lang="el-GR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821A0E5-6C24-4748-AC03-D7E5BA4838C1}" type="parTrans" cxnId="{A84AB9F1-2C56-48F0-BFDC-D78B629BFB1A}">
      <dgm:prSet/>
      <dgm:spPr/>
      <dgm:t>
        <a:bodyPr/>
        <a:lstStyle/>
        <a:p>
          <a:endParaRPr lang="el-GR"/>
        </a:p>
      </dgm:t>
    </dgm:pt>
    <dgm:pt modelId="{683C0AA5-C2EE-4EE0-AC86-A24E44784B12}" type="sibTrans" cxnId="{A84AB9F1-2C56-48F0-BFDC-D78B629BFB1A}">
      <dgm:prSet/>
      <dgm:spPr/>
      <dgm:t>
        <a:bodyPr/>
        <a:lstStyle/>
        <a:p>
          <a:endParaRPr lang="el-GR"/>
        </a:p>
      </dgm:t>
    </dgm:pt>
    <dgm:pt modelId="{0ECCB0B2-5FED-45A8-97B1-2970F4119324}" type="pres">
      <dgm:prSet presAssocID="{8B3FA480-40B3-4FB7-9DE0-8115906CD22D}" presName="Name0" presStyleCnt="0">
        <dgm:presLayoutVars>
          <dgm:dir/>
          <dgm:resizeHandles val="exact"/>
        </dgm:presLayoutVars>
      </dgm:prSet>
      <dgm:spPr/>
    </dgm:pt>
    <dgm:pt modelId="{8AA8164F-4404-43C5-BFF1-7A7E87C4412C}" type="pres">
      <dgm:prSet presAssocID="{41AA38FF-20AE-4CA0-A58C-55067AB7B5EE}" presName="node" presStyleLbl="node1" presStyleIdx="0" presStyleCnt="3">
        <dgm:presLayoutVars>
          <dgm:bulletEnabled val="1"/>
        </dgm:presLayoutVars>
      </dgm:prSet>
      <dgm:spPr/>
    </dgm:pt>
    <dgm:pt modelId="{A8325A1D-E1E0-4F1C-8A90-1154C092A95A}" type="pres">
      <dgm:prSet presAssocID="{C88BA3DC-E9EB-42EF-9E9E-C74125BE9E5E}" presName="sibTrans" presStyleLbl="sibTrans2D1" presStyleIdx="0" presStyleCnt="2"/>
      <dgm:spPr/>
    </dgm:pt>
    <dgm:pt modelId="{FE80BAB3-4E12-4840-9980-3394699D5856}" type="pres">
      <dgm:prSet presAssocID="{C88BA3DC-E9EB-42EF-9E9E-C74125BE9E5E}" presName="connectorText" presStyleLbl="sibTrans2D1" presStyleIdx="0" presStyleCnt="2"/>
      <dgm:spPr/>
    </dgm:pt>
    <dgm:pt modelId="{318DDC53-4401-41CA-85F4-195CE9C93A7B}" type="pres">
      <dgm:prSet presAssocID="{AA6E68B1-C279-41D8-AA85-03E1FBA08CA7}" presName="node" presStyleLbl="node1" presStyleIdx="1" presStyleCnt="3">
        <dgm:presLayoutVars>
          <dgm:bulletEnabled val="1"/>
        </dgm:presLayoutVars>
      </dgm:prSet>
      <dgm:spPr/>
    </dgm:pt>
    <dgm:pt modelId="{5C939B4E-3D3E-4766-B935-30476432817A}" type="pres">
      <dgm:prSet presAssocID="{E8464AC1-EA54-4B3F-B33A-E868C900A4A2}" presName="sibTrans" presStyleLbl="sibTrans2D1" presStyleIdx="1" presStyleCnt="2"/>
      <dgm:spPr/>
    </dgm:pt>
    <dgm:pt modelId="{CA44DE64-3B13-4B87-B745-A4A748DF8A63}" type="pres">
      <dgm:prSet presAssocID="{E8464AC1-EA54-4B3F-B33A-E868C900A4A2}" presName="connectorText" presStyleLbl="sibTrans2D1" presStyleIdx="1" presStyleCnt="2"/>
      <dgm:spPr/>
    </dgm:pt>
    <dgm:pt modelId="{EE4F3C19-EE95-4694-BA98-828B141B3F33}" type="pres">
      <dgm:prSet presAssocID="{C32174BB-75B9-4DFC-A857-E86B6D93A683}" presName="node" presStyleLbl="node1" presStyleIdx="2" presStyleCnt="3">
        <dgm:presLayoutVars>
          <dgm:bulletEnabled val="1"/>
        </dgm:presLayoutVars>
      </dgm:prSet>
      <dgm:spPr/>
    </dgm:pt>
  </dgm:ptLst>
  <dgm:cxnLst>
    <dgm:cxn modelId="{A84AB9F1-2C56-48F0-BFDC-D78B629BFB1A}" srcId="{8B3FA480-40B3-4FB7-9DE0-8115906CD22D}" destId="{C32174BB-75B9-4DFC-A857-E86B6D93A683}" srcOrd="2" destOrd="0" parTransId="{B821A0E5-6C24-4748-AC03-D7E5BA4838C1}" sibTransId="{683C0AA5-C2EE-4EE0-AC86-A24E44784B12}"/>
    <dgm:cxn modelId="{811F5C28-44D9-473D-ACE4-A6CB7183E21E}" type="presOf" srcId="{C32174BB-75B9-4DFC-A857-E86B6D93A683}" destId="{EE4F3C19-EE95-4694-BA98-828B141B3F33}" srcOrd="0" destOrd="0" presId="urn:microsoft.com/office/officeart/2005/8/layout/process1"/>
    <dgm:cxn modelId="{B00CF964-6957-4949-9C6B-F9DA12A868D7}" srcId="{8B3FA480-40B3-4FB7-9DE0-8115906CD22D}" destId="{AA6E68B1-C279-41D8-AA85-03E1FBA08CA7}" srcOrd="1" destOrd="0" parTransId="{A3E23856-F936-47B1-9B1E-093F34BFE64F}" sibTransId="{E8464AC1-EA54-4B3F-B33A-E868C900A4A2}"/>
    <dgm:cxn modelId="{EFA70308-B4B0-49CE-8DDF-D0D4FA8C3FBA}" type="presOf" srcId="{E8464AC1-EA54-4B3F-B33A-E868C900A4A2}" destId="{5C939B4E-3D3E-4766-B935-30476432817A}" srcOrd="0" destOrd="0" presId="urn:microsoft.com/office/officeart/2005/8/layout/process1"/>
    <dgm:cxn modelId="{F97F8DC3-D726-4FD2-B228-F34C4F162FF1}" type="presOf" srcId="{C88BA3DC-E9EB-42EF-9E9E-C74125BE9E5E}" destId="{FE80BAB3-4E12-4840-9980-3394699D5856}" srcOrd="1" destOrd="0" presId="urn:microsoft.com/office/officeart/2005/8/layout/process1"/>
    <dgm:cxn modelId="{24BFE13C-3DA1-44CC-8A81-886FC5B168A2}" type="presOf" srcId="{41AA38FF-20AE-4CA0-A58C-55067AB7B5EE}" destId="{8AA8164F-4404-43C5-BFF1-7A7E87C4412C}" srcOrd="0" destOrd="0" presId="urn:microsoft.com/office/officeart/2005/8/layout/process1"/>
    <dgm:cxn modelId="{E472D281-3248-4EBB-BF30-62370A93B4E3}" type="presOf" srcId="{E8464AC1-EA54-4B3F-B33A-E868C900A4A2}" destId="{CA44DE64-3B13-4B87-B745-A4A748DF8A63}" srcOrd="1" destOrd="0" presId="urn:microsoft.com/office/officeart/2005/8/layout/process1"/>
    <dgm:cxn modelId="{46B737D2-4A96-4C1E-A3C6-24D578F71633}" type="presOf" srcId="{C88BA3DC-E9EB-42EF-9E9E-C74125BE9E5E}" destId="{A8325A1D-E1E0-4F1C-8A90-1154C092A95A}" srcOrd="0" destOrd="0" presId="urn:microsoft.com/office/officeart/2005/8/layout/process1"/>
    <dgm:cxn modelId="{388DE91A-4CB0-42D7-9014-93373D662773}" srcId="{8B3FA480-40B3-4FB7-9DE0-8115906CD22D}" destId="{41AA38FF-20AE-4CA0-A58C-55067AB7B5EE}" srcOrd="0" destOrd="0" parTransId="{6B0AF0C4-0BD2-4F2E-BA08-FB4AAD54FBC5}" sibTransId="{C88BA3DC-E9EB-42EF-9E9E-C74125BE9E5E}"/>
    <dgm:cxn modelId="{E2EEF9E2-6C93-4E8B-B687-A5F3B33D4CB5}" type="presOf" srcId="{8B3FA480-40B3-4FB7-9DE0-8115906CD22D}" destId="{0ECCB0B2-5FED-45A8-97B1-2970F4119324}" srcOrd="0" destOrd="0" presId="urn:microsoft.com/office/officeart/2005/8/layout/process1"/>
    <dgm:cxn modelId="{BECF6C3D-70F9-402D-B3E9-44881C4475CE}" type="presOf" srcId="{AA6E68B1-C279-41D8-AA85-03E1FBA08CA7}" destId="{318DDC53-4401-41CA-85F4-195CE9C93A7B}" srcOrd="0" destOrd="0" presId="urn:microsoft.com/office/officeart/2005/8/layout/process1"/>
    <dgm:cxn modelId="{7EE2FE54-4ADF-4F75-B60F-8B89C734741C}" type="presParOf" srcId="{0ECCB0B2-5FED-45A8-97B1-2970F4119324}" destId="{8AA8164F-4404-43C5-BFF1-7A7E87C4412C}" srcOrd="0" destOrd="0" presId="urn:microsoft.com/office/officeart/2005/8/layout/process1"/>
    <dgm:cxn modelId="{CD1E66E8-5AF0-4B84-8BF7-67E5D11D7FA3}" type="presParOf" srcId="{0ECCB0B2-5FED-45A8-97B1-2970F4119324}" destId="{A8325A1D-E1E0-4F1C-8A90-1154C092A95A}" srcOrd="1" destOrd="0" presId="urn:microsoft.com/office/officeart/2005/8/layout/process1"/>
    <dgm:cxn modelId="{AB6123BD-43AD-4437-A4A8-760DEDDAC64B}" type="presParOf" srcId="{A8325A1D-E1E0-4F1C-8A90-1154C092A95A}" destId="{FE80BAB3-4E12-4840-9980-3394699D5856}" srcOrd="0" destOrd="0" presId="urn:microsoft.com/office/officeart/2005/8/layout/process1"/>
    <dgm:cxn modelId="{4EBF4055-97B5-4520-9AE3-D7EEC37940AD}" type="presParOf" srcId="{0ECCB0B2-5FED-45A8-97B1-2970F4119324}" destId="{318DDC53-4401-41CA-85F4-195CE9C93A7B}" srcOrd="2" destOrd="0" presId="urn:microsoft.com/office/officeart/2005/8/layout/process1"/>
    <dgm:cxn modelId="{29ECA387-AC69-4922-A31A-395C8DC3D84C}" type="presParOf" srcId="{0ECCB0B2-5FED-45A8-97B1-2970F4119324}" destId="{5C939B4E-3D3E-4766-B935-30476432817A}" srcOrd="3" destOrd="0" presId="urn:microsoft.com/office/officeart/2005/8/layout/process1"/>
    <dgm:cxn modelId="{0E9D19ED-6AB3-4ECF-9720-3F41424562CE}" type="presParOf" srcId="{5C939B4E-3D3E-4766-B935-30476432817A}" destId="{CA44DE64-3B13-4B87-B745-A4A748DF8A63}" srcOrd="0" destOrd="0" presId="urn:microsoft.com/office/officeart/2005/8/layout/process1"/>
    <dgm:cxn modelId="{A177E80B-DD2C-43E2-913E-520772A89E94}" type="presParOf" srcId="{0ECCB0B2-5FED-45A8-97B1-2970F4119324}" destId="{EE4F3C19-EE95-4694-BA98-828B141B3F33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37A4E40-5C62-4C44-B48A-2C117871DE1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DB0E1DBD-6929-435B-B862-BB5B5A933E2F}">
      <dgm:prSet custT="1"/>
      <dgm:spPr/>
      <dgm:t>
        <a:bodyPr/>
        <a:lstStyle/>
        <a:p>
          <a:pPr algn="ctr" rtl="0"/>
          <a:r>
            <a:rPr lang="el-GR" sz="2400" dirty="0" smtClean="0">
              <a:latin typeface="Arial" panose="020B0604020202020204" pitchFamily="34" charset="0"/>
              <a:cs typeface="Arial" panose="020B0604020202020204" pitchFamily="34" charset="0"/>
            </a:rPr>
            <a:t>Τι σημασία είχε η ελληνική γλώσσα για τον χριστιανισμό;</a:t>
          </a:r>
          <a:endParaRPr lang="el-GR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31A922-1425-42E4-BFFB-31956FE8A3F9}" type="parTrans" cxnId="{FCB4B784-DC9B-4059-9C00-630669990A66}">
      <dgm:prSet/>
      <dgm:spPr/>
      <dgm:t>
        <a:bodyPr/>
        <a:lstStyle/>
        <a:p>
          <a:endParaRPr lang="el-GR"/>
        </a:p>
      </dgm:t>
    </dgm:pt>
    <dgm:pt modelId="{AAE3D14B-AEEF-48B8-AD3A-F946BDF6BF9C}" type="sibTrans" cxnId="{FCB4B784-DC9B-4059-9C00-630669990A66}">
      <dgm:prSet/>
      <dgm:spPr/>
      <dgm:t>
        <a:bodyPr/>
        <a:lstStyle/>
        <a:p>
          <a:endParaRPr lang="el-GR"/>
        </a:p>
      </dgm:t>
    </dgm:pt>
    <dgm:pt modelId="{53527A3A-E9E9-4A7C-8C26-9DE03289BCFA}" type="pres">
      <dgm:prSet presAssocID="{537A4E40-5C62-4C44-B48A-2C117871DE15}" presName="linear" presStyleCnt="0">
        <dgm:presLayoutVars>
          <dgm:animLvl val="lvl"/>
          <dgm:resizeHandles val="exact"/>
        </dgm:presLayoutVars>
      </dgm:prSet>
      <dgm:spPr/>
    </dgm:pt>
    <dgm:pt modelId="{54764D19-A08D-4F04-9A7D-3D70D0041197}" type="pres">
      <dgm:prSet presAssocID="{DB0E1DBD-6929-435B-B862-BB5B5A933E2F}" presName="parentText" presStyleLbl="node1" presStyleIdx="0" presStyleCnt="1" custScaleY="308027" custLinFactY="-51431" custLinFactNeighborX="14672" custLinFactNeighborY="-100000">
        <dgm:presLayoutVars>
          <dgm:chMax val="0"/>
          <dgm:bulletEnabled val="1"/>
        </dgm:presLayoutVars>
      </dgm:prSet>
      <dgm:spPr/>
    </dgm:pt>
  </dgm:ptLst>
  <dgm:cxnLst>
    <dgm:cxn modelId="{73A51950-C1FE-460F-BB6F-75FC76B28696}" type="presOf" srcId="{DB0E1DBD-6929-435B-B862-BB5B5A933E2F}" destId="{54764D19-A08D-4F04-9A7D-3D70D0041197}" srcOrd="0" destOrd="0" presId="urn:microsoft.com/office/officeart/2005/8/layout/vList2"/>
    <dgm:cxn modelId="{FCB4B784-DC9B-4059-9C00-630669990A66}" srcId="{537A4E40-5C62-4C44-B48A-2C117871DE15}" destId="{DB0E1DBD-6929-435B-B862-BB5B5A933E2F}" srcOrd="0" destOrd="0" parTransId="{9831A922-1425-42E4-BFFB-31956FE8A3F9}" sibTransId="{AAE3D14B-AEEF-48B8-AD3A-F946BDF6BF9C}"/>
    <dgm:cxn modelId="{9B2BF6A0-0A75-48E8-B153-DEE9D9252AB1}" type="presOf" srcId="{537A4E40-5C62-4C44-B48A-2C117871DE15}" destId="{53527A3A-E9E9-4A7C-8C26-9DE03289BCFA}" srcOrd="0" destOrd="0" presId="urn:microsoft.com/office/officeart/2005/8/layout/vList2"/>
    <dgm:cxn modelId="{A1EE23A5-3076-4539-9327-A038EBD0D255}" type="presParOf" srcId="{53527A3A-E9E9-4A7C-8C26-9DE03289BCFA}" destId="{54764D19-A08D-4F04-9A7D-3D70D004119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FC17351-05D3-4F95-8C90-2904034C248A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368378D9-707F-4F24-9429-B89B4F3A228A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Τα κείμενα της Αγίας Γραφής ήταν ελληνικά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8F91786-7BC7-4528-BD25-AC47683FFB9C}" type="parTrans" cxnId="{2A7FAAAE-7454-4593-97DA-8E896DD333D3}">
      <dgm:prSet/>
      <dgm:spPr/>
      <dgm:t>
        <a:bodyPr/>
        <a:lstStyle/>
        <a:p>
          <a:endParaRPr lang="el-GR"/>
        </a:p>
      </dgm:t>
    </dgm:pt>
    <dgm:pt modelId="{63B3ED27-0A46-4BD2-B59D-64DC0DCC3D02}" type="sibTrans" cxnId="{2A7FAAAE-7454-4593-97DA-8E896DD333D3}">
      <dgm:prSet/>
      <dgm:spPr/>
      <dgm:t>
        <a:bodyPr/>
        <a:lstStyle/>
        <a:p>
          <a:endParaRPr lang="el-GR"/>
        </a:p>
      </dgm:t>
    </dgm:pt>
    <dgm:pt modelId="{5C9999DB-F2DA-47FB-A024-F8011C48E75C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Έτσι κατάφεραν να γίνουν κατανοητά στην βαθύτερη Ανατολή…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8EEE75A-BAFF-4AC5-9EEA-C2CFB04AAB5D}" type="parTrans" cxnId="{3E4BF511-4B52-472A-8580-5C55E6BFB84C}">
      <dgm:prSet/>
      <dgm:spPr/>
      <dgm:t>
        <a:bodyPr/>
        <a:lstStyle/>
        <a:p>
          <a:endParaRPr lang="el-GR"/>
        </a:p>
      </dgm:t>
    </dgm:pt>
    <dgm:pt modelId="{60624583-142F-43E1-B9FC-CB045F123B3D}" type="sibTrans" cxnId="{3E4BF511-4B52-472A-8580-5C55E6BFB84C}">
      <dgm:prSet/>
      <dgm:spPr/>
      <dgm:t>
        <a:bodyPr/>
        <a:lstStyle/>
        <a:p>
          <a:endParaRPr lang="el-GR"/>
        </a:p>
      </dgm:t>
    </dgm:pt>
    <dgm:pt modelId="{099C3DCB-0C03-4E10-B480-461C09B5B422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…και στην βαθύτερη Δύση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DDA68A2-55DC-4FCB-AAE9-9E7D93841253}" type="parTrans" cxnId="{9C6ECCCE-62C6-44F0-AFFE-BB32198051A5}">
      <dgm:prSet/>
      <dgm:spPr/>
      <dgm:t>
        <a:bodyPr/>
        <a:lstStyle/>
        <a:p>
          <a:endParaRPr lang="el-GR"/>
        </a:p>
      </dgm:t>
    </dgm:pt>
    <dgm:pt modelId="{767EBC7B-3EE5-4723-AAD9-A742C7452917}" type="sibTrans" cxnId="{9C6ECCCE-62C6-44F0-AFFE-BB32198051A5}">
      <dgm:prSet/>
      <dgm:spPr/>
      <dgm:t>
        <a:bodyPr/>
        <a:lstStyle/>
        <a:p>
          <a:endParaRPr lang="el-GR"/>
        </a:p>
      </dgm:t>
    </dgm:pt>
    <dgm:pt modelId="{E18E841F-21D0-40AB-875E-1A6FCDAC2DB4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Με αποτέλεσμα να διευκολυνθεί η εξάπλωση του χριστιανισμού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047C9A0-AED3-4EF5-9E1E-938EA5EF1F05}" type="parTrans" cxnId="{9EF7F5C5-F323-43E3-AA4B-2B54FC9DB8C9}">
      <dgm:prSet/>
      <dgm:spPr/>
      <dgm:t>
        <a:bodyPr/>
        <a:lstStyle/>
        <a:p>
          <a:endParaRPr lang="el-GR"/>
        </a:p>
      </dgm:t>
    </dgm:pt>
    <dgm:pt modelId="{0EF8CDB1-74B9-49ED-A53E-4DED033D9FF6}" type="sibTrans" cxnId="{9EF7F5C5-F323-43E3-AA4B-2B54FC9DB8C9}">
      <dgm:prSet/>
      <dgm:spPr/>
      <dgm:t>
        <a:bodyPr/>
        <a:lstStyle/>
        <a:p>
          <a:endParaRPr lang="el-GR"/>
        </a:p>
      </dgm:t>
    </dgm:pt>
    <dgm:pt modelId="{DF259912-CAB3-4EC4-90A4-000F71CE3AA8}" type="pres">
      <dgm:prSet presAssocID="{8FC17351-05D3-4F95-8C90-2904034C248A}" presName="outerComposite" presStyleCnt="0">
        <dgm:presLayoutVars>
          <dgm:chMax val="5"/>
          <dgm:dir/>
          <dgm:resizeHandles val="exact"/>
        </dgm:presLayoutVars>
      </dgm:prSet>
      <dgm:spPr/>
    </dgm:pt>
    <dgm:pt modelId="{DF6A615E-CE24-48C6-A72C-40F234F6B9B4}" type="pres">
      <dgm:prSet presAssocID="{8FC17351-05D3-4F95-8C90-2904034C248A}" presName="dummyMaxCanvas" presStyleCnt="0">
        <dgm:presLayoutVars/>
      </dgm:prSet>
      <dgm:spPr/>
    </dgm:pt>
    <dgm:pt modelId="{0B0E5B51-D012-4863-AEB5-8BE55871CEE7}" type="pres">
      <dgm:prSet presAssocID="{8FC17351-05D3-4F95-8C90-2904034C248A}" presName="FourNodes_1" presStyleLbl="node1" presStyleIdx="0" presStyleCnt="4" custLinFactNeighborX="0">
        <dgm:presLayoutVars>
          <dgm:bulletEnabled val="1"/>
        </dgm:presLayoutVars>
      </dgm:prSet>
      <dgm:spPr/>
    </dgm:pt>
    <dgm:pt modelId="{2E76F18C-31DF-444C-B3D3-FDE45AA670D3}" type="pres">
      <dgm:prSet presAssocID="{8FC17351-05D3-4F95-8C90-2904034C248A}" presName="FourNodes_2" presStyleLbl="node1" presStyleIdx="1" presStyleCnt="4">
        <dgm:presLayoutVars>
          <dgm:bulletEnabled val="1"/>
        </dgm:presLayoutVars>
      </dgm:prSet>
      <dgm:spPr/>
    </dgm:pt>
    <dgm:pt modelId="{8B519437-6B38-48E4-B0D9-24AC26B0FEEF}" type="pres">
      <dgm:prSet presAssocID="{8FC17351-05D3-4F95-8C90-2904034C248A}" presName="FourNodes_3" presStyleLbl="node1" presStyleIdx="2" presStyleCnt="4">
        <dgm:presLayoutVars>
          <dgm:bulletEnabled val="1"/>
        </dgm:presLayoutVars>
      </dgm:prSet>
      <dgm:spPr/>
    </dgm:pt>
    <dgm:pt modelId="{AA628583-C5DA-46EC-8D1C-BF69CADFC142}" type="pres">
      <dgm:prSet presAssocID="{8FC17351-05D3-4F95-8C90-2904034C248A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35EF7FE4-F204-4ED0-B006-F7D620A599A3}" type="pres">
      <dgm:prSet presAssocID="{8FC17351-05D3-4F95-8C90-2904034C248A}" presName="FourConn_1-2" presStyleLbl="fgAccFollowNode1" presStyleIdx="0" presStyleCnt="3">
        <dgm:presLayoutVars>
          <dgm:bulletEnabled val="1"/>
        </dgm:presLayoutVars>
      </dgm:prSet>
      <dgm:spPr/>
    </dgm:pt>
    <dgm:pt modelId="{D57CA11F-F4E0-4035-90E3-D1760B72DDC1}" type="pres">
      <dgm:prSet presAssocID="{8FC17351-05D3-4F95-8C90-2904034C248A}" presName="FourConn_2-3" presStyleLbl="fgAccFollowNode1" presStyleIdx="1" presStyleCnt="3">
        <dgm:presLayoutVars>
          <dgm:bulletEnabled val="1"/>
        </dgm:presLayoutVars>
      </dgm:prSet>
      <dgm:spPr/>
    </dgm:pt>
    <dgm:pt modelId="{36D77416-532F-4046-A2B1-17826898E2A8}" type="pres">
      <dgm:prSet presAssocID="{8FC17351-05D3-4F95-8C90-2904034C248A}" presName="FourConn_3-4" presStyleLbl="fgAccFollowNode1" presStyleIdx="2" presStyleCnt="3">
        <dgm:presLayoutVars>
          <dgm:bulletEnabled val="1"/>
        </dgm:presLayoutVars>
      </dgm:prSet>
      <dgm:spPr/>
    </dgm:pt>
    <dgm:pt modelId="{0253889B-0FC5-4ADE-BD5E-5EFF63E88239}" type="pres">
      <dgm:prSet presAssocID="{8FC17351-05D3-4F95-8C90-2904034C248A}" presName="FourNodes_1_text" presStyleLbl="node1" presStyleIdx="3" presStyleCnt="4">
        <dgm:presLayoutVars>
          <dgm:bulletEnabled val="1"/>
        </dgm:presLayoutVars>
      </dgm:prSet>
      <dgm:spPr/>
    </dgm:pt>
    <dgm:pt modelId="{115D5392-20AA-487D-940E-C0F8F6C955B3}" type="pres">
      <dgm:prSet presAssocID="{8FC17351-05D3-4F95-8C90-2904034C248A}" presName="FourNodes_2_text" presStyleLbl="node1" presStyleIdx="3" presStyleCnt="4">
        <dgm:presLayoutVars>
          <dgm:bulletEnabled val="1"/>
        </dgm:presLayoutVars>
      </dgm:prSet>
      <dgm:spPr/>
    </dgm:pt>
    <dgm:pt modelId="{A4E679B7-DEF0-42BE-BE29-C7C52E6BD762}" type="pres">
      <dgm:prSet presAssocID="{8FC17351-05D3-4F95-8C90-2904034C248A}" presName="FourNodes_3_text" presStyleLbl="node1" presStyleIdx="3" presStyleCnt="4">
        <dgm:presLayoutVars>
          <dgm:bulletEnabled val="1"/>
        </dgm:presLayoutVars>
      </dgm:prSet>
      <dgm:spPr/>
    </dgm:pt>
    <dgm:pt modelId="{73CF4254-3DFC-4C68-98F5-519450B1A227}" type="pres">
      <dgm:prSet presAssocID="{8FC17351-05D3-4F95-8C90-2904034C248A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B97BC5B7-73C2-431B-B1F0-F1B3D4A3BF2E}" type="presOf" srcId="{E18E841F-21D0-40AB-875E-1A6FCDAC2DB4}" destId="{AA628583-C5DA-46EC-8D1C-BF69CADFC142}" srcOrd="0" destOrd="0" presId="urn:microsoft.com/office/officeart/2005/8/layout/vProcess5"/>
    <dgm:cxn modelId="{2A7FAAAE-7454-4593-97DA-8E896DD333D3}" srcId="{8FC17351-05D3-4F95-8C90-2904034C248A}" destId="{368378D9-707F-4F24-9429-B89B4F3A228A}" srcOrd="0" destOrd="0" parTransId="{98F91786-7BC7-4528-BD25-AC47683FFB9C}" sibTransId="{63B3ED27-0A46-4BD2-B59D-64DC0DCC3D02}"/>
    <dgm:cxn modelId="{DA5470B0-12D7-405A-A79E-9F49085F151B}" type="presOf" srcId="{5C9999DB-F2DA-47FB-A024-F8011C48E75C}" destId="{115D5392-20AA-487D-940E-C0F8F6C955B3}" srcOrd="1" destOrd="0" presId="urn:microsoft.com/office/officeart/2005/8/layout/vProcess5"/>
    <dgm:cxn modelId="{3A3A73AD-4176-4D1F-835E-8AB831C84B64}" type="presOf" srcId="{767EBC7B-3EE5-4723-AAD9-A742C7452917}" destId="{36D77416-532F-4046-A2B1-17826898E2A8}" srcOrd="0" destOrd="0" presId="urn:microsoft.com/office/officeart/2005/8/layout/vProcess5"/>
    <dgm:cxn modelId="{79F43CA8-04F6-4A87-BA90-4E123AA23E18}" type="presOf" srcId="{368378D9-707F-4F24-9429-B89B4F3A228A}" destId="{0B0E5B51-D012-4863-AEB5-8BE55871CEE7}" srcOrd="0" destOrd="0" presId="urn:microsoft.com/office/officeart/2005/8/layout/vProcess5"/>
    <dgm:cxn modelId="{E2705A87-551F-4E95-B8E9-8437DCCD979D}" type="presOf" srcId="{63B3ED27-0A46-4BD2-B59D-64DC0DCC3D02}" destId="{35EF7FE4-F204-4ED0-B006-F7D620A599A3}" srcOrd="0" destOrd="0" presId="urn:microsoft.com/office/officeart/2005/8/layout/vProcess5"/>
    <dgm:cxn modelId="{E8263E50-0E59-453B-82A6-5ABDB3E0367A}" type="presOf" srcId="{099C3DCB-0C03-4E10-B480-461C09B5B422}" destId="{8B519437-6B38-48E4-B0D9-24AC26B0FEEF}" srcOrd="0" destOrd="0" presId="urn:microsoft.com/office/officeart/2005/8/layout/vProcess5"/>
    <dgm:cxn modelId="{3E4BF511-4B52-472A-8580-5C55E6BFB84C}" srcId="{8FC17351-05D3-4F95-8C90-2904034C248A}" destId="{5C9999DB-F2DA-47FB-A024-F8011C48E75C}" srcOrd="1" destOrd="0" parTransId="{E8EEE75A-BAFF-4AC5-9EEA-C2CFB04AAB5D}" sibTransId="{60624583-142F-43E1-B9FC-CB045F123B3D}"/>
    <dgm:cxn modelId="{E12554CD-78A5-4562-8F76-EA0483526D05}" type="presOf" srcId="{E18E841F-21D0-40AB-875E-1A6FCDAC2DB4}" destId="{73CF4254-3DFC-4C68-98F5-519450B1A227}" srcOrd="1" destOrd="0" presId="urn:microsoft.com/office/officeart/2005/8/layout/vProcess5"/>
    <dgm:cxn modelId="{9C6ECCCE-62C6-44F0-AFFE-BB32198051A5}" srcId="{8FC17351-05D3-4F95-8C90-2904034C248A}" destId="{099C3DCB-0C03-4E10-B480-461C09B5B422}" srcOrd="2" destOrd="0" parTransId="{CDDA68A2-55DC-4FCB-AAE9-9E7D93841253}" sibTransId="{767EBC7B-3EE5-4723-AAD9-A742C7452917}"/>
    <dgm:cxn modelId="{BFDD07A8-F08F-4B6A-BA13-40DD81BFE9FA}" type="presOf" srcId="{60624583-142F-43E1-B9FC-CB045F123B3D}" destId="{D57CA11F-F4E0-4035-90E3-D1760B72DDC1}" srcOrd="0" destOrd="0" presId="urn:microsoft.com/office/officeart/2005/8/layout/vProcess5"/>
    <dgm:cxn modelId="{87AF301F-9D66-401C-905A-F8DF681DF015}" type="presOf" srcId="{099C3DCB-0C03-4E10-B480-461C09B5B422}" destId="{A4E679B7-DEF0-42BE-BE29-C7C52E6BD762}" srcOrd="1" destOrd="0" presId="urn:microsoft.com/office/officeart/2005/8/layout/vProcess5"/>
    <dgm:cxn modelId="{9EF7F5C5-F323-43E3-AA4B-2B54FC9DB8C9}" srcId="{8FC17351-05D3-4F95-8C90-2904034C248A}" destId="{E18E841F-21D0-40AB-875E-1A6FCDAC2DB4}" srcOrd="3" destOrd="0" parTransId="{D047C9A0-AED3-4EF5-9E1E-938EA5EF1F05}" sibTransId="{0EF8CDB1-74B9-49ED-A53E-4DED033D9FF6}"/>
    <dgm:cxn modelId="{D1C60D7D-6DC6-48D3-984F-92B747194708}" type="presOf" srcId="{368378D9-707F-4F24-9429-B89B4F3A228A}" destId="{0253889B-0FC5-4ADE-BD5E-5EFF63E88239}" srcOrd="1" destOrd="0" presId="urn:microsoft.com/office/officeart/2005/8/layout/vProcess5"/>
    <dgm:cxn modelId="{D2FFAC0A-1491-49FC-A7D7-1FAB41B88CDE}" type="presOf" srcId="{5C9999DB-F2DA-47FB-A024-F8011C48E75C}" destId="{2E76F18C-31DF-444C-B3D3-FDE45AA670D3}" srcOrd="0" destOrd="0" presId="urn:microsoft.com/office/officeart/2005/8/layout/vProcess5"/>
    <dgm:cxn modelId="{A10817DF-AEBF-42F8-A0EA-6B659892105C}" type="presOf" srcId="{8FC17351-05D3-4F95-8C90-2904034C248A}" destId="{DF259912-CAB3-4EC4-90A4-000F71CE3AA8}" srcOrd="0" destOrd="0" presId="urn:microsoft.com/office/officeart/2005/8/layout/vProcess5"/>
    <dgm:cxn modelId="{AD3FF853-E413-43C3-A26A-FDFC69EAFBD1}" type="presParOf" srcId="{DF259912-CAB3-4EC4-90A4-000F71CE3AA8}" destId="{DF6A615E-CE24-48C6-A72C-40F234F6B9B4}" srcOrd="0" destOrd="0" presId="urn:microsoft.com/office/officeart/2005/8/layout/vProcess5"/>
    <dgm:cxn modelId="{2EA910F2-4DE1-49AB-B632-36E4834B01BD}" type="presParOf" srcId="{DF259912-CAB3-4EC4-90A4-000F71CE3AA8}" destId="{0B0E5B51-D012-4863-AEB5-8BE55871CEE7}" srcOrd="1" destOrd="0" presId="urn:microsoft.com/office/officeart/2005/8/layout/vProcess5"/>
    <dgm:cxn modelId="{063835B8-D17A-457D-9F94-318B28E433C8}" type="presParOf" srcId="{DF259912-CAB3-4EC4-90A4-000F71CE3AA8}" destId="{2E76F18C-31DF-444C-B3D3-FDE45AA670D3}" srcOrd="2" destOrd="0" presId="urn:microsoft.com/office/officeart/2005/8/layout/vProcess5"/>
    <dgm:cxn modelId="{37E04F28-0A17-4EE4-B74C-B79336E55315}" type="presParOf" srcId="{DF259912-CAB3-4EC4-90A4-000F71CE3AA8}" destId="{8B519437-6B38-48E4-B0D9-24AC26B0FEEF}" srcOrd="3" destOrd="0" presId="urn:microsoft.com/office/officeart/2005/8/layout/vProcess5"/>
    <dgm:cxn modelId="{F202BA9F-F0C4-425F-BC3D-4A88B30C4FE4}" type="presParOf" srcId="{DF259912-CAB3-4EC4-90A4-000F71CE3AA8}" destId="{AA628583-C5DA-46EC-8D1C-BF69CADFC142}" srcOrd="4" destOrd="0" presId="urn:microsoft.com/office/officeart/2005/8/layout/vProcess5"/>
    <dgm:cxn modelId="{AFC9C6CF-383D-48FA-8C78-F7E0DD2A7D4B}" type="presParOf" srcId="{DF259912-CAB3-4EC4-90A4-000F71CE3AA8}" destId="{35EF7FE4-F204-4ED0-B006-F7D620A599A3}" srcOrd="5" destOrd="0" presId="urn:microsoft.com/office/officeart/2005/8/layout/vProcess5"/>
    <dgm:cxn modelId="{D8891EC6-2E8C-416F-A067-25E261A40843}" type="presParOf" srcId="{DF259912-CAB3-4EC4-90A4-000F71CE3AA8}" destId="{D57CA11F-F4E0-4035-90E3-D1760B72DDC1}" srcOrd="6" destOrd="0" presId="urn:microsoft.com/office/officeart/2005/8/layout/vProcess5"/>
    <dgm:cxn modelId="{395B38E5-3B72-4C2C-8249-C5FDD557223B}" type="presParOf" srcId="{DF259912-CAB3-4EC4-90A4-000F71CE3AA8}" destId="{36D77416-532F-4046-A2B1-17826898E2A8}" srcOrd="7" destOrd="0" presId="urn:microsoft.com/office/officeart/2005/8/layout/vProcess5"/>
    <dgm:cxn modelId="{1ADD53C6-842B-44CB-A0C7-35E0D4B00BC9}" type="presParOf" srcId="{DF259912-CAB3-4EC4-90A4-000F71CE3AA8}" destId="{0253889B-0FC5-4ADE-BD5E-5EFF63E88239}" srcOrd="8" destOrd="0" presId="urn:microsoft.com/office/officeart/2005/8/layout/vProcess5"/>
    <dgm:cxn modelId="{2A428DCF-3091-45E4-B9D4-74974B7856E1}" type="presParOf" srcId="{DF259912-CAB3-4EC4-90A4-000F71CE3AA8}" destId="{115D5392-20AA-487D-940E-C0F8F6C955B3}" srcOrd="9" destOrd="0" presId="urn:microsoft.com/office/officeart/2005/8/layout/vProcess5"/>
    <dgm:cxn modelId="{6AB4AE14-AF71-4613-8C08-1F4337C777FA}" type="presParOf" srcId="{DF259912-CAB3-4EC4-90A4-000F71CE3AA8}" destId="{A4E679B7-DEF0-42BE-BE29-C7C52E6BD762}" srcOrd="10" destOrd="0" presId="urn:microsoft.com/office/officeart/2005/8/layout/vProcess5"/>
    <dgm:cxn modelId="{AB07BB8B-E65C-40DF-91FF-F9474B6025FD}" type="presParOf" srcId="{DF259912-CAB3-4EC4-90A4-000F71CE3AA8}" destId="{73CF4254-3DFC-4C68-98F5-519450B1A227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6AE722B3-A0CA-442C-9A0C-63AD7E010C5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68F715D4-135F-467A-A18A-5AC0A33B0CA9}">
      <dgm:prSet/>
      <dgm:spPr/>
      <dgm:t>
        <a:bodyPr/>
        <a:lstStyle/>
        <a:p>
          <a:pPr rtl="0"/>
          <a:r>
            <a:rPr lang="el-GR" dirty="0" smtClean="0">
              <a:latin typeface="Arial" panose="020B0604020202020204" pitchFamily="34" charset="0"/>
              <a:cs typeface="Arial" panose="020B0604020202020204" pitchFamily="34" charset="0"/>
            </a:rPr>
            <a:t>Γιατί χρησιμοποιήθηκε αυτή η γλώσσα;</a:t>
          </a:r>
          <a:endParaRPr lang="el-GR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6750586-6476-468E-BA99-3E6145697B64}" type="parTrans" cxnId="{6851EFC9-C7CE-4837-B00F-C0FCBE748609}">
      <dgm:prSet/>
      <dgm:spPr/>
      <dgm:t>
        <a:bodyPr/>
        <a:lstStyle/>
        <a:p>
          <a:endParaRPr lang="el-GR"/>
        </a:p>
      </dgm:t>
    </dgm:pt>
    <dgm:pt modelId="{729F0268-477D-49BC-A788-AAF5E39057AB}" type="sibTrans" cxnId="{6851EFC9-C7CE-4837-B00F-C0FCBE748609}">
      <dgm:prSet/>
      <dgm:spPr/>
      <dgm:t>
        <a:bodyPr/>
        <a:lstStyle/>
        <a:p>
          <a:endParaRPr lang="el-GR"/>
        </a:p>
      </dgm:t>
    </dgm:pt>
    <dgm:pt modelId="{F093D968-6CA4-4466-960B-5D0F8EDFB73F}" type="pres">
      <dgm:prSet presAssocID="{6AE722B3-A0CA-442C-9A0C-63AD7E010C52}" presName="linear" presStyleCnt="0">
        <dgm:presLayoutVars>
          <dgm:animLvl val="lvl"/>
          <dgm:resizeHandles val="exact"/>
        </dgm:presLayoutVars>
      </dgm:prSet>
      <dgm:spPr/>
    </dgm:pt>
    <dgm:pt modelId="{796D381F-3736-446E-967F-C7F6051091D0}" type="pres">
      <dgm:prSet presAssocID="{68F715D4-135F-467A-A18A-5AC0A33B0CA9}" presName="parentText" presStyleLbl="node1" presStyleIdx="0" presStyleCnt="1" custLinFactNeighborX="-1190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6851EFC9-C7CE-4837-B00F-C0FCBE748609}" srcId="{6AE722B3-A0CA-442C-9A0C-63AD7E010C52}" destId="{68F715D4-135F-467A-A18A-5AC0A33B0CA9}" srcOrd="0" destOrd="0" parTransId="{D6750586-6476-468E-BA99-3E6145697B64}" sibTransId="{729F0268-477D-49BC-A788-AAF5E39057AB}"/>
    <dgm:cxn modelId="{18257601-A092-4A36-B3FE-7EAA136D5AE5}" type="presOf" srcId="{68F715D4-135F-467A-A18A-5AC0A33B0CA9}" destId="{796D381F-3736-446E-967F-C7F6051091D0}" srcOrd="0" destOrd="0" presId="urn:microsoft.com/office/officeart/2005/8/layout/vList2"/>
    <dgm:cxn modelId="{861FA963-047A-47C2-98E7-A5F76C955751}" type="presOf" srcId="{6AE722B3-A0CA-442C-9A0C-63AD7E010C52}" destId="{F093D968-6CA4-4466-960B-5D0F8EDFB73F}" srcOrd="0" destOrd="0" presId="urn:microsoft.com/office/officeart/2005/8/layout/vList2"/>
    <dgm:cxn modelId="{110D8D53-C91B-444B-97B2-8EC44E4F010E}" type="presParOf" srcId="{F093D968-6CA4-4466-960B-5D0F8EDFB73F}" destId="{796D381F-3736-446E-967F-C7F6051091D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D9A390-75EF-41D1-AFB9-1B3FC07A5263}">
      <dsp:nvSpPr>
        <dsp:cNvPr id="0" name=""/>
        <dsp:cNvSpPr/>
      </dsp:nvSpPr>
      <dsp:spPr>
        <a:xfrm>
          <a:off x="0" y="266975"/>
          <a:ext cx="8860964" cy="912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l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900" kern="1200" dirty="0" smtClean="0">
              <a:latin typeface="Arial" panose="020B0604020202020204" pitchFamily="34" charset="0"/>
              <a:cs typeface="Arial" panose="020B0604020202020204" pitchFamily="34" charset="0"/>
            </a:rPr>
            <a:t>Η ελληνική ως γλώσσα της εκκλησίας</a:t>
          </a:r>
          <a:endParaRPr lang="el-GR" sz="39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4549" y="311524"/>
        <a:ext cx="8771866" cy="82350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52CF1-D23D-4FCE-B379-C7BDD75862AF}">
      <dsp:nvSpPr>
        <dsp:cNvPr id="0" name=""/>
        <dsp:cNvSpPr/>
      </dsp:nvSpPr>
      <dsp:spPr>
        <a:xfrm>
          <a:off x="1007" y="160727"/>
          <a:ext cx="8253280" cy="918570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Η ανάγκη υπεράσπισης της νέας θρησκείας έναντι των λογίων εθνικών οδήγησε…</a:t>
          </a:r>
          <a:endParaRPr lang="el-G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60292" y="160727"/>
        <a:ext cx="7334710" cy="918570"/>
      </dsp:txXfrm>
    </dsp:sp>
    <dsp:sp modelId="{BFE414D3-E3D6-4AB4-B23F-FE631082C402}">
      <dsp:nvSpPr>
        <dsp:cNvPr id="0" name=""/>
        <dsp:cNvSpPr/>
      </dsp:nvSpPr>
      <dsp:spPr>
        <a:xfrm>
          <a:off x="2015" y="1080121"/>
          <a:ext cx="8253280" cy="957458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…στη χρήση μιας γλώσσας υψηλότερου επιπέδου με φιλοσοφική επιχειρηματολογία…</a:t>
          </a:r>
          <a:endParaRPr lang="el-G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80744" y="1080121"/>
        <a:ext cx="7295822" cy="957458"/>
      </dsp:txXfrm>
    </dsp:sp>
    <dsp:sp modelId="{4810563C-87FB-4844-ACB1-16D301F2FD71}">
      <dsp:nvSpPr>
        <dsp:cNvPr id="0" name=""/>
        <dsp:cNvSpPr/>
      </dsp:nvSpPr>
      <dsp:spPr>
        <a:xfrm>
          <a:off x="1007" y="2082973"/>
          <a:ext cx="8084657" cy="852643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15240" rIns="0" bIns="152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…προκειμένου να πεισθούν οι μορφωμένοι. </a:t>
          </a:r>
          <a:endParaRPr lang="el-G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7329" y="2082973"/>
        <a:ext cx="7232014" cy="852643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E3DC8-D92F-4786-9FCF-B3B747CCCE31}">
      <dsp:nvSpPr>
        <dsp:cNvPr id="0" name=""/>
        <dsp:cNvSpPr/>
      </dsp:nvSpPr>
      <dsp:spPr>
        <a:xfrm>
          <a:off x="0" y="8610"/>
          <a:ext cx="2664295" cy="65851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Αποτελέσματα:</a:t>
          </a:r>
          <a:endParaRPr lang="el-G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146" y="40756"/>
        <a:ext cx="2600003" cy="594223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4E73F2E-FAFD-41D3-9E7C-E47C29AB0C0A}">
      <dsp:nvSpPr>
        <dsp:cNvPr id="0" name=""/>
        <dsp:cNvSpPr/>
      </dsp:nvSpPr>
      <dsp:spPr>
        <a:xfrm>
          <a:off x="1" y="0"/>
          <a:ext cx="6552724" cy="1944216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072440D-262E-4F3D-A8F4-7FE5323346C1}">
      <dsp:nvSpPr>
        <dsp:cNvPr id="0" name=""/>
        <dsp:cNvSpPr/>
      </dsp:nvSpPr>
      <dsp:spPr>
        <a:xfrm>
          <a:off x="83908" y="583264"/>
          <a:ext cx="3112545" cy="777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Δημιουργία ενός υψηλού θεολογικού επιπέδου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21872" y="621228"/>
        <a:ext cx="3036617" cy="701758"/>
      </dsp:txXfrm>
    </dsp:sp>
    <dsp:sp modelId="{6C0BB94C-955A-489A-8D02-E1CE46E03B80}">
      <dsp:nvSpPr>
        <dsp:cNvPr id="0" name=""/>
        <dsp:cNvSpPr/>
      </dsp:nvSpPr>
      <dsp:spPr>
        <a:xfrm>
          <a:off x="3356273" y="583264"/>
          <a:ext cx="3112545" cy="77768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000" kern="1200" dirty="0" smtClean="0">
              <a:latin typeface="Arial" panose="020B0604020202020204" pitchFamily="34" charset="0"/>
              <a:cs typeface="Arial" panose="020B0604020202020204" pitchFamily="34" charset="0"/>
            </a:rPr>
            <a:t>Ο Χριστιανισμός αποκτά αίγλη</a:t>
          </a:r>
          <a:endParaRPr lang="el-GR" sz="2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394237" y="621228"/>
        <a:ext cx="3036617" cy="701758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5DFEB5-0413-4B72-B537-4DC506A4052F}">
      <dsp:nvSpPr>
        <dsp:cNvPr id="0" name=""/>
        <dsp:cNvSpPr/>
      </dsp:nvSpPr>
      <dsp:spPr>
        <a:xfrm>
          <a:off x="0" y="73414"/>
          <a:ext cx="4392488" cy="50124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Τι κατάλαβα από το κείμενο</a:t>
          </a:r>
          <a:endParaRPr lang="el-G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4469" y="97883"/>
        <a:ext cx="4343550" cy="4523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2FB70-42CA-4DE0-8E6F-8B11EBA5678A}">
      <dsp:nvSpPr>
        <dsp:cNvPr id="0" name=""/>
        <dsp:cNvSpPr/>
      </dsp:nvSpPr>
      <dsp:spPr>
        <a:xfrm>
          <a:off x="0" y="4291"/>
          <a:ext cx="1538780" cy="730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ΘΕ4 ΔΡ9 </a:t>
          </a:r>
          <a:r>
            <a:rPr lang="el-GR" sz="1100" kern="1200" dirty="0" smtClean="0">
              <a:latin typeface="Arial" panose="020B0604020202020204" pitchFamily="34" charset="0"/>
              <a:cs typeface="Arial" panose="020B0604020202020204" pitchFamily="34" charset="0"/>
            </a:rPr>
            <a:t>ΜΑΡΙΑ ΠΑΛΛΑ</a:t>
          </a:r>
          <a:endParaRPr lang="el-GR" sz="11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5640" y="39931"/>
        <a:ext cx="1467500" cy="6588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76E88C4-BB58-4A81-A0C2-68F2E2216071}">
      <dsp:nvSpPr>
        <dsp:cNvPr id="0" name=""/>
        <dsp:cNvSpPr/>
      </dsp:nvSpPr>
      <dsp:spPr>
        <a:xfrm>
          <a:off x="0" y="2136"/>
          <a:ext cx="2088232" cy="7020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3000" kern="1200" dirty="0" smtClean="0">
              <a:latin typeface="Arial" panose="020B0604020202020204" pitchFamily="34" charset="0"/>
              <a:cs typeface="Arial" panose="020B0604020202020204" pitchFamily="34" charset="0"/>
            </a:rPr>
            <a:t>Εισαγωγή</a:t>
          </a:r>
          <a:endParaRPr lang="el-GR" sz="30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4269" y="36405"/>
        <a:ext cx="2019694" cy="6334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97F2FC-2CCB-447D-A0BC-FA5C2744097D}">
      <dsp:nvSpPr>
        <dsp:cNvPr id="0" name=""/>
        <dsp:cNvSpPr/>
      </dsp:nvSpPr>
      <dsp:spPr>
        <a:xfrm>
          <a:off x="0" y="77163"/>
          <a:ext cx="7225531" cy="76900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700" kern="1200" dirty="0" smtClean="0">
              <a:latin typeface="Arial" panose="020B0604020202020204" pitchFamily="34" charset="0"/>
              <a:cs typeface="Arial" panose="020B0604020202020204" pitchFamily="34" charset="0"/>
            </a:rPr>
            <a:t>Σε αυτή την παρουσίαση θα δούμε πως και γιατί η κοινή ελληνιστική γλώσσα  έγινε το κοινό γλωσσικό όργανο ολόκληρου του τότε  κόσμου.</a:t>
          </a:r>
          <a:endParaRPr lang="el-GR" sz="17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7540" y="114703"/>
        <a:ext cx="7150451" cy="69392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91310F3-B7B9-49A9-BD44-505CB0A0A013}">
      <dsp:nvSpPr>
        <dsp:cNvPr id="0" name=""/>
        <dsp:cNvSpPr/>
      </dsp:nvSpPr>
      <dsp:spPr>
        <a:xfrm>
          <a:off x="0" y="26050"/>
          <a:ext cx="7993538" cy="11000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Τι βοήθησε στην εξάπλωση της </a:t>
          </a:r>
        </a:p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800" kern="1200" dirty="0" smtClean="0">
              <a:latin typeface="Arial" panose="020B0604020202020204" pitchFamily="34" charset="0"/>
              <a:cs typeface="Arial" panose="020B0604020202020204" pitchFamily="34" charset="0"/>
            </a:rPr>
            <a:t>ελληνικής γλώσσας;</a:t>
          </a:r>
          <a:endParaRPr lang="el-GR" sz="2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699" y="79749"/>
        <a:ext cx="7886140" cy="992629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A8164F-4404-43C5-BFF1-7A7E87C4412C}">
      <dsp:nvSpPr>
        <dsp:cNvPr id="0" name=""/>
        <dsp:cNvSpPr/>
      </dsp:nvSpPr>
      <dsp:spPr>
        <a:xfrm>
          <a:off x="11893" y="0"/>
          <a:ext cx="2284402" cy="100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οι κατακτήσεις του Μ. Αλεξάνδρου</a:t>
          </a:r>
          <a:endParaRPr lang="el-G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20" y="29527"/>
        <a:ext cx="2225348" cy="949058"/>
      </dsp:txXfrm>
    </dsp:sp>
    <dsp:sp modelId="{A8325A1D-E1E0-4F1C-8A90-1154C092A95A}">
      <dsp:nvSpPr>
        <dsp:cNvPr id="0" name=""/>
        <dsp:cNvSpPr/>
      </dsp:nvSpPr>
      <dsp:spPr>
        <a:xfrm>
          <a:off x="2524735" y="220790"/>
          <a:ext cx="484293" cy="566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400" kern="1200"/>
        </a:p>
      </dsp:txBody>
      <dsp:txXfrm>
        <a:off x="2524735" y="334096"/>
        <a:ext cx="339005" cy="339919"/>
      </dsp:txXfrm>
    </dsp:sp>
    <dsp:sp modelId="{318DDC53-4401-41CA-85F4-195CE9C93A7B}">
      <dsp:nvSpPr>
        <dsp:cNvPr id="0" name=""/>
        <dsp:cNvSpPr/>
      </dsp:nvSpPr>
      <dsp:spPr>
        <a:xfrm>
          <a:off x="3210056" y="0"/>
          <a:ext cx="2284402" cy="100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η δημιουργία των ελληνιστικών βασιλείων </a:t>
          </a:r>
          <a:endParaRPr lang="el-G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239583" y="29527"/>
        <a:ext cx="2225348" cy="949058"/>
      </dsp:txXfrm>
    </dsp:sp>
    <dsp:sp modelId="{5C939B4E-3D3E-4766-B935-30476432817A}">
      <dsp:nvSpPr>
        <dsp:cNvPr id="0" name=""/>
        <dsp:cNvSpPr/>
      </dsp:nvSpPr>
      <dsp:spPr>
        <a:xfrm>
          <a:off x="5722899" y="220790"/>
          <a:ext cx="484293" cy="56653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400" kern="1200"/>
        </a:p>
      </dsp:txBody>
      <dsp:txXfrm>
        <a:off x="5722899" y="334096"/>
        <a:ext cx="339005" cy="339919"/>
      </dsp:txXfrm>
    </dsp:sp>
    <dsp:sp modelId="{EE4F3C19-EE95-4694-BA98-828B141B3F33}">
      <dsp:nvSpPr>
        <dsp:cNvPr id="0" name=""/>
        <dsp:cNvSpPr/>
      </dsp:nvSpPr>
      <dsp:spPr>
        <a:xfrm>
          <a:off x="6408220" y="0"/>
          <a:ext cx="2284402" cy="100811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800" kern="1200" dirty="0" smtClean="0">
              <a:latin typeface="Arial" panose="020B0604020202020204" pitchFamily="34" charset="0"/>
              <a:cs typeface="Arial" panose="020B0604020202020204" pitchFamily="34" charset="0"/>
            </a:rPr>
            <a:t>η διασπορά των κέντρων του ελληνισμού στα βάθη της Ασίας</a:t>
          </a:r>
          <a:endParaRPr lang="el-GR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6437747" y="29527"/>
        <a:ext cx="2225348" cy="94905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764D19-A08D-4F04-9A7D-3D70D0041197}">
      <dsp:nvSpPr>
        <dsp:cNvPr id="0" name=""/>
        <dsp:cNvSpPr/>
      </dsp:nvSpPr>
      <dsp:spPr>
        <a:xfrm>
          <a:off x="0" y="0"/>
          <a:ext cx="6751168" cy="8632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400" kern="1200" dirty="0" smtClean="0">
              <a:latin typeface="Arial" panose="020B0604020202020204" pitchFamily="34" charset="0"/>
              <a:cs typeface="Arial" panose="020B0604020202020204" pitchFamily="34" charset="0"/>
            </a:rPr>
            <a:t>Τι σημασία είχε η ελληνική γλώσσα για τον χριστιανισμό;</a:t>
          </a:r>
          <a:endParaRPr lang="el-GR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2140" y="42140"/>
        <a:ext cx="6666888" cy="77897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0E5B51-D012-4863-AEB5-8BE55871CEE7}">
      <dsp:nvSpPr>
        <dsp:cNvPr id="0" name=""/>
        <dsp:cNvSpPr/>
      </dsp:nvSpPr>
      <dsp:spPr>
        <a:xfrm>
          <a:off x="0" y="0"/>
          <a:ext cx="4378086" cy="759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Τα κείμενα της Αγίας Γραφής ήταν ελληνικά</a:t>
          </a:r>
          <a:endParaRPr lang="el-G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2231" y="22231"/>
        <a:ext cx="3494906" cy="714558"/>
      </dsp:txXfrm>
    </dsp:sp>
    <dsp:sp modelId="{2E76F18C-31DF-444C-B3D3-FDE45AA670D3}">
      <dsp:nvSpPr>
        <dsp:cNvPr id="0" name=""/>
        <dsp:cNvSpPr/>
      </dsp:nvSpPr>
      <dsp:spPr>
        <a:xfrm>
          <a:off x="366664" y="897024"/>
          <a:ext cx="4378086" cy="759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Έτσι κατάφεραν να γίνουν κατανοητά στην βαθύτερη Ανατολή…</a:t>
          </a:r>
          <a:endParaRPr lang="el-G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388895" y="919255"/>
        <a:ext cx="3473596" cy="714558"/>
      </dsp:txXfrm>
    </dsp:sp>
    <dsp:sp modelId="{8B519437-6B38-48E4-B0D9-24AC26B0FEEF}">
      <dsp:nvSpPr>
        <dsp:cNvPr id="0" name=""/>
        <dsp:cNvSpPr/>
      </dsp:nvSpPr>
      <dsp:spPr>
        <a:xfrm>
          <a:off x="727856" y="1794049"/>
          <a:ext cx="4378086" cy="759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…και στην βαθύτερη Δύση</a:t>
          </a:r>
          <a:endParaRPr lang="el-G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750087" y="1816280"/>
        <a:ext cx="3479068" cy="714558"/>
      </dsp:txXfrm>
    </dsp:sp>
    <dsp:sp modelId="{AA628583-C5DA-46EC-8D1C-BF69CADFC142}">
      <dsp:nvSpPr>
        <dsp:cNvPr id="0" name=""/>
        <dsp:cNvSpPr/>
      </dsp:nvSpPr>
      <dsp:spPr>
        <a:xfrm>
          <a:off x="1094521" y="2691074"/>
          <a:ext cx="4378086" cy="759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1600" kern="1200" dirty="0" smtClean="0">
              <a:latin typeface="Arial" panose="020B0604020202020204" pitchFamily="34" charset="0"/>
              <a:cs typeface="Arial" panose="020B0604020202020204" pitchFamily="34" charset="0"/>
            </a:rPr>
            <a:t>Με αποτέλεσμα να διευκολυνθεί η εξάπλωση του χριστιανισμού</a:t>
          </a:r>
          <a:endParaRPr lang="el-GR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116752" y="2713305"/>
        <a:ext cx="3473596" cy="714558"/>
      </dsp:txXfrm>
    </dsp:sp>
    <dsp:sp modelId="{35EF7FE4-F204-4ED0-B006-F7D620A599A3}">
      <dsp:nvSpPr>
        <dsp:cNvPr id="0" name=""/>
        <dsp:cNvSpPr/>
      </dsp:nvSpPr>
      <dsp:spPr>
        <a:xfrm>
          <a:off x="3884722" y="581341"/>
          <a:ext cx="493363" cy="493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200" kern="1200"/>
        </a:p>
      </dsp:txBody>
      <dsp:txXfrm>
        <a:off x="3995729" y="581341"/>
        <a:ext cx="271349" cy="371256"/>
      </dsp:txXfrm>
    </dsp:sp>
    <dsp:sp modelId="{D57CA11F-F4E0-4035-90E3-D1760B72DDC1}">
      <dsp:nvSpPr>
        <dsp:cNvPr id="0" name=""/>
        <dsp:cNvSpPr/>
      </dsp:nvSpPr>
      <dsp:spPr>
        <a:xfrm>
          <a:off x="4251387" y="1478365"/>
          <a:ext cx="493363" cy="493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200" kern="1200"/>
        </a:p>
      </dsp:txBody>
      <dsp:txXfrm>
        <a:off x="4362394" y="1478365"/>
        <a:ext cx="271349" cy="371256"/>
      </dsp:txXfrm>
    </dsp:sp>
    <dsp:sp modelId="{36D77416-532F-4046-A2B1-17826898E2A8}">
      <dsp:nvSpPr>
        <dsp:cNvPr id="0" name=""/>
        <dsp:cNvSpPr/>
      </dsp:nvSpPr>
      <dsp:spPr>
        <a:xfrm>
          <a:off x="4612579" y="2375390"/>
          <a:ext cx="493363" cy="493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l-GR" sz="2200" kern="1200"/>
        </a:p>
      </dsp:txBody>
      <dsp:txXfrm>
        <a:off x="4723586" y="2375390"/>
        <a:ext cx="271349" cy="371256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96D381F-3736-446E-967F-C7F6051091D0}">
      <dsp:nvSpPr>
        <dsp:cNvPr id="0" name=""/>
        <dsp:cNvSpPr/>
      </dsp:nvSpPr>
      <dsp:spPr>
        <a:xfrm>
          <a:off x="0" y="199855"/>
          <a:ext cx="6048672" cy="60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l-GR" sz="2600" kern="1200" dirty="0" smtClean="0">
              <a:latin typeface="Arial" panose="020B0604020202020204" pitchFamily="34" charset="0"/>
              <a:cs typeface="Arial" panose="020B0604020202020204" pitchFamily="34" charset="0"/>
            </a:rPr>
            <a:t>Γιατί χρησιμοποιήθηκε αυτή η γλώσσα;</a:t>
          </a:r>
          <a:endParaRPr lang="el-GR" sz="2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9700" y="229555"/>
        <a:ext cx="5989272" cy="549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04F7FF-1C68-4A03-9AA6-8FBBE1EE4309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9D268-9F09-4D0E-9AB9-7FEBD9CC709D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55286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9D268-9F09-4D0E-9AB9-7FEBD9CC709D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93885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Τίτλος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9" name="Υπότιτλος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Στυλ κύριου υπότιτλου</a:t>
            </a:r>
            <a:endParaRPr kumimoji="0" lang="en-US"/>
          </a:p>
        </p:txBody>
      </p:sp>
      <p:sp>
        <p:nvSpPr>
          <p:cNvPr id="28" name="Θέση ημερομηνίας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17" name="Θέση υποσέλιδου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Ορθογώνιο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Ορθογώνιο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Ορθογώνιο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Ευθεία γραμμή σύνδεσης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Ευθεία γραμμή σύνδεσης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Ορθογώνιο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Έλλειψη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Έλλειψη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Έλλειψη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Θέση αριθμού διαφάνειας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8" name="Θέση περιεχομένου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Θέση υποσέλιδου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Ορθογώνιο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Ευθεία γραμμή σύνδεσης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Ευθεία γραμμή σύνδεσης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Ευθεία γραμμή σύνδεσης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Ορθογώνιο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Έλλειψη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Έλλειψη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Έλλειψη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Έλλειψη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Έλλειψη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Ευθεία γραμμή σύνδεσης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  <p:sp>
        <p:nvSpPr>
          <p:cNvPr id="9" name="Θέση περιεχομένου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  <p:sp>
        <p:nvSpPr>
          <p:cNvPr id="11" name="Θέση περιεχομένου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Θέση περιεχομένου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Θέση κειμένου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4" name="Θέση κειμένου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6" name="Θέση ημερομηνίας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8" name="Ευθεία γραμμή σύνδεσης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Ορθογώνιο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Ευθεία γραμμή σύνδεσης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Έλλειψη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Θέση περιεχομένου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Στυλ υποδείγματος κειμένου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Θέση ημερομηνίας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22" name="Θέση αριθμού διαφάνειας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  <p:sp>
        <p:nvSpPr>
          <p:cNvPr id="23" name="Θέση υποσέλιδου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Έλλειψη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</p:txBody>
      </p:sp>
      <p:sp>
        <p:nvSpPr>
          <p:cNvPr id="10" name="Ευθεία γραμμή σύνδεσης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Ορθογώνιο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Ευθεία γραμμή σύνδεσης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Ευθεία γραμμή σύνδεσης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Ευθεία γραμμή σύνδεσης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Θέση ημερομηνίας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18" name="Θέση αριθμού διαφάνειας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  <p:sp>
        <p:nvSpPr>
          <p:cNvPr id="21" name="Θέση υποσέλιδου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Ευθεία γραμμή σύνδεσης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Θέση τίτλου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Στυλ κύριου τίτλου</a:t>
            </a:r>
            <a:endParaRPr kumimoji="0" lang="en-US"/>
          </a:p>
        </p:txBody>
      </p:sp>
      <p:sp>
        <p:nvSpPr>
          <p:cNvPr id="13" name="Θέση κειμένου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Στυλ υποδείγματος κειμένου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Θέση ημερομηνίας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9512076-4519-4841-9FAA-A34B38F37F3A}" type="datetimeFigureOut">
              <a:rPr lang="el-GR" smtClean="0"/>
              <a:t>31/1/2017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Ευθεία γραμμή σύνδεσης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Ευθεία γραμμή σύνδεσης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Ορθογώνιο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Ευθεία γραμμή σύνδεσης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Έλλειψη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Θέση αριθμού διαφάνειας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B98B005-C416-41AC-B98A-8B77BCC5AC30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12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7" Type="http://schemas.openxmlformats.org/officeDocument/2006/relationships/image" Target="../media/image4.png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1620597071"/>
              </p:ext>
            </p:extLst>
          </p:nvPr>
        </p:nvGraphicFramePr>
        <p:xfrm>
          <a:off x="107504" y="1412776"/>
          <a:ext cx="8860964" cy="1446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9" name="Διάγραμμα 8"/>
          <p:cNvGraphicFramePr/>
          <p:nvPr>
            <p:extLst>
              <p:ext uri="{D42A27DB-BD31-4B8C-83A1-F6EECF244321}">
                <p14:modId xmlns:p14="http://schemas.microsoft.com/office/powerpoint/2010/main" val="296111362"/>
              </p:ext>
            </p:extLst>
          </p:nvPr>
        </p:nvGraphicFramePr>
        <p:xfrm>
          <a:off x="3779912" y="4293096"/>
          <a:ext cx="1538780" cy="73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4175284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Διάγραμμα 7"/>
          <p:cNvGraphicFramePr/>
          <p:nvPr>
            <p:extLst>
              <p:ext uri="{D42A27DB-BD31-4B8C-83A1-F6EECF244321}">
                <p14:modId xmlns:p14="http://schemas.microsoft.com/office/powerpoint/2010/main" val="2188685230"/>
              </p:ext>
            </p:extLst>
          </p:nvPr>
        </p:nvGraphicFramePr>
        <p:xfrm>
          <a:off x="3347864" y="692696"/>
          <a:ext cx="2088232" cy="706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187625" y="2085941"/>
            <a:ext cx="6552727" cy="923330"/>
          </a:xfrm>
          <a:prstGeom prst="rect">
            <a:avLst/>
          </a:prstGeom>
          <a:noFill/>
          <a:ln>
            <a:solidFill>
              <a:schemeClr val="accent1">
                <a:alpha val="96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Info: 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Με τον όρο ελληνιστική κοινή γλώσσα εννοούμε αυτήν που μιλούσαν από τον θάνατο του Μ. Αλεξάνδρου (323π.Χ) έως και το 330μ.Χ.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Διάγραμμα 6"/>
          <p:cNvGraphicFramePr/>
          <p:nvPr>
            <p:extLst>
              <p:ext uri="{D42A27DB-BD31-4B8C-83A1-F6EECF244321}">
                <p14:modId xmlns:p14="http://schemas.microsoft.com/office/powerpoint/2010/main" val="838631177"/>
              </p:ext>
            </p:extLst>
          </p:nvPr>
        </p:nvGraphicFramePr>
        <p:xfrm>
          <a:off x="802853" y="3579294"/>
          <a:ext cx="7225531" cy="923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4834293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3516809548"/>
              </p:ext>
            </p:extLst>
          </p:nvPr>
        </p:nvGraphicFramePr>
        <p:xfrm>
          <a:off x="575231" y="404664"/>
          <a:ext cx="7993538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3025589459"/>
              </p:ext>
            </p:extLst>
          </p:nvPr>
        </p:nvGraphicFramePr>
        <p:xfrm>
          <a:off x="107504" y="2636912"/>
          <a:ext cx="8704516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4221087"/>
            <a:ext cx="3312368" cy="2478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036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193858267"/>
              </p:ext>
            </p:extLst>
          </p:nvPr>
        </p:nvGraphicFramePr>
        <p:xfrm>
          <a:off x="1187624" y="548680"/>
          <a:ext cx="675116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Διάγραμμα 8"/>
          <p:cNvGraphicFramePr/>
          <p:nvPr>
            <p:extLst>
              <p:ext uri="{D42A27DB-BD31-4B8C-83A1-F6EECF244321}">
                <p14:modId xmlns:p14="http://schemas.microsoft.com/office/powerpoint/2010/main" val="4037189965"/>
              </p:ext>
            </p:extLst>
          </p:nvPr>
        </p:nvGraphicFramePr>
        <p:xfrm>
          <a:off x="1979712" y="1988840"/>
          <a:ext cx="5472608" cy="34500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27555646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Διάγραμμα 5"/>
          <p:cNvGraphicFramePr/>
          <p:nvPr>
            <p:extLst>
              <p:ext uri="{D42A27DB-BD31-4B8C-83A1-F6EECF244321}">
                <p14:modId xmlns:p14="http://schemas.microsoft.com/office/powerpoint/2010/main" val="2310189913"/>
              </p:ext>
            </p:extLst>
          </p:nvPr>
        </p:nvGraphicFramePr>
        <p:xfrm>
          <a:off x="1547664" y="764704"/>
          <a:ext cx="6048672" cy="10081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1178814466"/>
              </p:ext>
            </p:extLst>
          </p:nvPr>
        </p:nvGraphicFramePr>
        <p:xfrm>
          <a:off x="421160" y="2348880"/>
          <a:ext cx="8255296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0060327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3" y="1268760"/>
            <a:ext cx="73212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Η γλώσσα που χρησιμοποιήθηκε γι’ αυτόν τον σκοπό ονομάστηκε </a:t>
            </a:r>
          </a:p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κλασσική αττικίζουσα.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4653136"/>
            <a:ext cx="6696744" cy="92333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: αττικισμό ονομάζουμε την τάση για μίμηση της γλώσσας των αττικών συγγραφέων του πέμπτου και του τέταρτου αιώνα π.X.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3" y="2564904"/>
            <a:ext cx="77141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Κατά τον 4</a:t>
            </a:r>
            <a:r>
              <a:rPr lang="el-G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-5</a:t>
            </a:r>
            <a:r>
              <a:rPr lang="el-GR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 αιώνα </a:t>
            </a:r>
            <a:r>
              <a:rPr lang="el-GR" dirty="0"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. Χ. αντικαθιστάται από έναν εμφανή αττικισμό,</a:t>
            </a:r>
          </a:p>
          <a:p>
            <a:pPr>
              <a:buClr>
                <a:schemeClr val="accent1"/>
              </a:buClr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προσπαθώντας να μιμηθεί την αρχαιοελληνική γλώσσα και να προσδώσει</a:t>
            </a:r>
          </a:p>
          <a:p>
            <a:pPr>
              <a:buClr>
                <a:schemeClr val="accent1"/>
              </a:buClr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αίγλη στον Χριστιανισμό.</a:t>
            </a:r>
            <a:endParaRPr lang="el-G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3766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Διάγραμμα 2"/>
          <p:cNvGraphicFramePr/>
          <p:nvPr>
            <p:extLst>
              <p:ext uri="{D42A27DB-BD31-4B8C-83A1-F6EECF244321}">
                <p14:modId xmlns:p14="http://schemas.microsoft.com/office/powerpoint/2010/main" val="3480728371"/>
              </p:ext>
            </p:extLst>
          </p:nvPr>
        </p:nvGraphicFramePr>
        <p:xfrm>
          <a:off x="2987824" y="764704"/>
          <a:ext cx="2664296" cy="792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Διάγραμμα 4"/>
          <p:cNvGraphicFramePr/>
          <p:nvPr>
            <p:extLst>
              <p:ext uri="{D42A27DB-BD31-4B8C-83A1-F6EECF244321}">
                <p14:modId xmlns:p14="http://schemas.microsoft.com/office/powerpoint/2010/main" val="1446746250"/>
              </p:ext>
            </p:extLst>
          </p:nvPr>
        </p:nvGraphicFramePr>
        <p:xfrm>
          <a:off x="1187624" y="2204864"/>
          <a:ext cx="6552728" cy="1944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36189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Διάγραμμα 3"/>
          <p:cNvGraphicFramePr/>
          <p:nvPr>
            <p:extLst>
              <p:ext uri="{D42A27DB-BD31-4B8C-83A1-F6EECF244321}">
                <p14:modId xmlns:p14="http://schemas.microsoft.com/office/powerpoint/2010/main" val="2059801768"/>
              </p:ext>
            </p:extLst>
          </p:nvPr>
        </p:nvGraphicFramePr>
        <p:xfrm>
          <a:off x="2267744" y="476672"/>
          <a:ext cx="4392488" cy="648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64259" y="2051556"/>
            <a:ext cx="735621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Αφού διάβασα το κείμενο, κατέληξα στα εξής συμπεράσματα: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Η ελληνική γλώσσα αποτέλεσε κύριο τρόπο μετάδοσης του χριστιανισμού</a:t>
            </a:r>
          </a:p>
          <a:p>
            <a:pPr marL="285750" indent="-285750">
              <a:buClr>
                <a:schemeClr val="accent1"/>
              </a:buClr>
              <a:buFont typeface="Wingdings" panose="05000000000000000000" pitchFamily="2" charset="2"/>
              <a:buChar char="Ø"/>
            </a:pPr>
            <a:r>
              <a:rPr lang="el-GR" dirty="0" smtClean="0">
                <a:latin typeface="Arial" panose="020B0604020202020204" pitchFamily="34" charset="0"/>
                <a:cs typeface="Arial" panose="020B0604020202020204" pitchFamily="34" charset="0"/>
              </a:rPr>
              <a:t>Του απέδωσε αίγλη και κύρος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429000"/>
            <a:ext cx="5083324" cy="29047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42698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Προεξοχή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117</TotalTime>
  <Words>267</Words>
  <Application>Microsoft Office PowerPoint</Application>
  <PresentationFormat>Προβολή στην οθόνη (4:3)</PresentationFormat>
  <Paragraphs>33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Προεξοχή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hp</dc:creator>
  <cp:lastModifiedBy>hp</cp:lastModifiedBy>
  <cp:revision>11</cp:revision>
  <dcterms:created xsi:type="dcterms:W3CDTF">2017-01-31T18:07:20Z</dcterms:created>
  <dcterms:modified xsi:type="dcterms:W3CDTF">2017-01-31T20:04:22Z</dcterms:modified>
</cp:coreProperties>
</file>