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493F-A6F4-4632-AB3C-B4B4289A7E24}" type="datetimeFigureOut">
              <a:rPr lang="el-GR" smtClean="0"/>
              <a:t>15/2/2017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DF83-5352-416D-B4BF-EE375B01320F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35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493F-A6F4-4632-AB3C-B4B4289A7E24}" type="datetimeFigureOut">
              <a:rPr lang="el-GR" smtClean="0"/>
              <a:t>15/2/2017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DF83-5352-416D-B4BF-EE375B013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548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493F-A6F4-4632-AB3C-B4B4289A7E24}" type="datetimeFigureOut">
              <a:rPr lang="el-GR" smtClean="0"/>
              <a:t>15/2/2017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DF83-5352-416D-B4BF-EE375B013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557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493F-A6F4-4632-AB3C-B4B4289A7E24}" type="datetimeFigureOut">
              <a:rPr lang="el-GR" smtClean="0"/>
              <a:t>15/2/2017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DF83-5352-416D-B4BF-EE375B013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4669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493F-A6F4-4632-AB3C-B4B4289A7E24}" type="datetimeFigureOut">
              <a:rPr lang="el-GR" smtClean="0"/>
              <a:t>15/2/2017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DF83-5352-416D-B4BF-EE375B01320F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79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493F-A6F4-4632-AB3C-B4B4289A7E24}" type="datetimeFigureOut">
              <a:rPr lang="el-GR" smtClean="0"/>
              <a:t>15/2/2017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DF83-5352-416D-B4BF-EE375B013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409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493F-A6F4-4632-AB3C-B4B4289A7E24}" type="datetimeFigureOut">
              <a:rPr lang="el-GR" smtClean="0"/>
              <a:t>15/2/2017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DF83-5352-416D-B4BF-EE375B013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830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493F-A6F4-4632-AB3C-B4B4289A7E24}" type="datetimeFigureOut">
              <a:rPr lang="el-GR" smtClean="0"/>
              <a:t>15/2/2017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DF83-5352-416D-B4BF-EE375B013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67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493F-A6F4-4632-AB3C-B4B4289A7E24}" type="datetimeFigureOut">
              <a:rPr lang="el-GR" smtClean="0"/>
              <a:t>15/2/2017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DF83-5352-416D-B4BF-EE375B013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388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A4493F-A6F4-4632-AB3C-B4B4289A7E24}" type="datetimeFigureOut">
              <a:rPr lang="el-GR" smtClean="0"/>
              <a:t>15/2/2017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6DDF83-5352-416D-B4BF-EE375B013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965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493F-A6F4-4632-AB3C-B4B4289A7E24}" type="datetimeFigureOut">
              <a:rPr lang="el-GR" smtClean="0"/>
              <a:t>15/2/2017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DF83-5352-416D-B4BF-EE375B0132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3349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CA4493F-A6F4-4632-AB3C-B4B4289A7E24}" type="datetimeFigureOut">
              <a:rPr lang="el-GR" smtClean="0"/>
              <a:t>15/2/2017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6DDF83-5352-416D-B4BF-EE375B01320F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09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ΣΧΟΛΙΑΣΜΟΣ ΚΕΙΜΕΝΟΥ </a:t>
            </a:r>
            <a:r>
              <a:rPr lang="el-GR" dirty="0" err="1"/>
              <a:t>Μτ</a:t>
            </a:r>
            <a:r>
              <a:rPr lang="el-GR" dirty="0"/>
              <a:t> 5,3-12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865667"/>
          </a:xfrm>
        </p:spPr>
        <p:txBody>
          <a:bodyPr>
            <a:normAutofit/>
          </a:bodyPr>
          <a:lstStyle/>
          <a:p>
            <a:r>
              <a:rPr lang="el-GR" sz="1600" dirty="0"/>
              <a:t>ΠΓΕΣΣ</a:t>
            </a:r>
          </a:p>
          <a:p>
            <a:r>
              <a:rPr lang="el-GR" sz="1600" dirty="0"/>
              <a:t>ΝΙΚΟΛΑΣ ΜΠΟΘΟΣ-ΒΟΥΤΕΡΑΚΟΣ </a:t>
            </a:r>
          </a:p>
          <a:p>
            <a:r>
              <a:rPr lang="el-GR" sz="1600" dirty="0"/>
              <a:t>ΘΡΗΣΚΕΥΤΙΚΑ: Γ.ΚΑΠΕΤΑΝΑΚΗΣ</a:t>
            </a:r>
          </a:p>
          <a:p>
            <a:r>
              <a:rPr lang="el-GR" sz="1600" dirty="0"/>
              <a:t>Γ2 2016-2017</a:t>
            </a:r>
          </a:p>
        </p:txBody>
      </p:sp>
    </p:spTree>
    <p:extLst>
      <p:ext uri="{BB962C8B-B14F-4D97-AF65-F5344CB8AC3E}">
        <p14:creationId xmlns:p14="http://schemas.microsoft.com/office/powerpoint/2010/main" val="1821037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6000" dirty="0"/>
              <a:t>ΣΧΟΛΙΑΣΜΟΣ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i="1" u="sng" dirty="0"/>
              <a:t>ΚΕΙΜΕΝΟ:</a:t>
            </a:r>
          </a:p>
          <a:p>
            <a:r>
              <a:rPr lang="el-GR" sz="2800" dirty="0"/>
              <a:t>11 </a:t>
            </a:r>
            <a:r>
              <a:rPr lang="el-GR" sz="2800" dirty="0"/>
              <a:t>Μακάριοι είστε όταν σας χλευάσουν και σας καταδιώξουν και σας κακολογήσουν με κάθε ψεύτικη κατηγορία εξαιτίας μου.</a:t>
            </a:r>
            <a:endParaRPr lang="el-GR" sz="2800" dirty="0"/>
          </a:p>
          <a:p>
            <a:r>
              <a:rPr lang="el-GR" sz="2800" i="1" u="sng" dirty="0"/>
              <a:t>ΣΧΟΛΙΑΣΜΟΣ:</a:t>
            </a:r>
          </a:p>
          <a:p>
            <a:r>
              <a:rPr lang="el-GR" sz="2800" dirty="0"/>
              <a:t>Όσοι αποδέχονται τα θαύματα του Ιησού, θα πρέπει να χαίρονται, θα δεχτούν πολλές επιπλήξεις από τους γύρω τους. </a:t>
            </a:r>
          </a:p>
        </p:txBody>
      </p:sp>
    </p:spTree>
    <p:extLst>
      <p:ext uri="{BB962C8B-B14F-4D97-AF65-F5344CB8AC3E}">
        <p14:creationId xmlns:p14="http://schemas.microsoft.com/office/powerpoint/2010/main" val="1500037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6000" dirty="0"/>
              <a:t>ΣΧΟΛΙΑΣΜΟΣ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i="1" u="sng" dirty="0"/>
              <a:t>ΚΕΙΜΕΝΟ:</a:t>
            </a:r>
          </a:p>
          <a:p>
            <a:r>
              <a:rPr lang="el-GR" sz="2800" dirty="0"/>
              <a:t>12 </a:t>
            </a:r>
            <a:r>
              <a:rPr lang="el-GR" sz="2800" dirty="0"/>
              <a:t>Να αισθάνεστε χαρά και αγαλλίαση, γιατί θ’ ανταμειφθείτε με το παραπάνω στους ουρανούς. Έτσι καταδίωξαν και τους προφήτες πριν από σας.</a:t>
            </a:r>
            <a:endParaRPr lang="el-GR" sz="2800" dirty="0"/>
          </a:p>
          <a:p>
            <a:r>
              <a:rPr lang="el-GR" sz="2800" i="1" u="sng" dirty="0"/>
              <a:t>ΣΧΟΛΙΑΣΜΟΣ:</a:t>
            </a:r>
          </a:p>
          <a:p>
            <a:r>
              <a:rPr lang="el-GR" sz="2800" dirty="0"/>
              <a:t>Όσοι υποστηρίζουν Θεό, πρέπει να χαίρονται, διότι θα ανταμειφθούν για τις πράξεις τους μόλις πεθάνουν, όπως συνέβη και με τους προφήτες.</a:t>
            </a:r>
          </a:p>
        </p:txBody>
      </p:sp>
    </p:spTree>
    <p:extLst>
      <p:ext uri="{BB962C8B-B14F-4D97-AF65-F5344CB8AC3E}">
        <p14:creationId xmlns:p14="http://schemas.microsoft.com/office/powerpoint/2010/main" val="3387590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6000" dirty="0"/>
              <a:t>ΣΧΟΛΙΑΣΜΟΣ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i="1" u="sng" dirty="0"/>
              <a:t>ΚΕΙΜΕΝΟ:</a:t>
            </a:r>
          </a:p>
          <a:p>
            <a:r>
              <a:rPr lang="el-GR" sz="2800" dirty="0"/>
              <a:t>3 Μακάριοι όσοι νιώθουν τον εαυτό τους φτωχό μπροστά στο Θεό,  γιατί δική τους είναι η βασιλεία του Θεού.</a:t>
            </a:r>
          </a:p>
          <a:p>
            <a:r>
              <a:rPr lang="el-GR" sz="2800" i="1" u="sng" dirty="0"/>
              <a:t>ΣΧΟΛΙΑΣΜΟΣ:</a:t>
            </a:r>
          </a:p>
          <a:p>
            <a:r>
              <a:rPr lang="el-GR" sz="2800" dirty="0"/>
              <a:t>Οι άνθρωποι που θεωρούν την πίστη τους προς τον Θεό «φτωχή», αλλά είναι ταπεινοί και μετανοούν για τις αμαρτίες τους θα βρούνε την ευτυχία και την συγχώρεση. </a:t>
            </a:r>
          </a:p>
        </p:txBody>
      </p:sp>
    </p:spTree>
    <p:extLst>
      <p:ext uri="{BB962C8B-B14F-4D97-AF65-F5344CB8AC3E}">
        <p14:creationId xmlns:p14="http://schemas.microsoft.com/office/powerpoint/2010/main" val="3947189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6000" dirty="0"/>
              <a:t>ΣΧΟΛΙΑΣΜΟΣ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i="1" u="sng" dirty="0"/>
              <a:t>ΚΕΙΜΕΝΟ:</a:t>
            </a:r>
          </a:p>
          <a:p>
            <a:r>
              <a:rPr lang="el-GR" sz="2800" dirty="0"/>
              <a:t>4 Μακάριοι όσοι θλίβονται για τις αμαρτίες τους και το κακό που κυριαρχεί στον κόσμο, γιατί αυτοί θα </a:t>
            </a:r>
            <a:r>
              <a:rPr lang="el-GR" sz="2800" dirty="0" err="1"/>
              <a:t>παρηγορηθούν</a:t>
            </a:r>
            <a:r>
              <a:rPr lang="el-GR" sz="2800" dirty="0"/>
              <a:t> από το Θεό.</a:t>
            </a:r>
          </a:p>
          <a:p>
            <a:r>
              <a:rPr lang="el-GR" sz="2800" i="1" u="sng" dirty="0"/>
              <a:t>ΣΧΟΛΙΑΣΜΟΣ:</a:t>
            </a:r>
          </a:p>
          <a:p>
            <a:r>
              <a:rPr lang="el-GR" sz="2800" dirty="0"/>
              <a:t>Όσοι αμαρτήσουν, αλλά καταλάβουν το λάθος τους και μετανοήσουν για αυτό, ο Κύριος θα τους συγχωρέσει.</a:t>
            </a:r>
          </a:p>
        </p:txBody>
      </p:sp>
    </p:spTree>
    <p:extLst>
      <p:ext uri="{BB962C8B-B14F-4D97-AF65-F5344CB8AC3E}">
        <p14:creationId xmlns:p14="http://schemas.microsoft.com/office/powerpoint/2010/main" val="2183687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6000" dirty="0"/>
              <a:t>ΣΧΟΛΙΑΣΜΟΣ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i="1" u="sng" dirty="0"/>
              <a:t>ΚΕΙΜΕΝΟ:</a:t>
            </a:r>
          </a:p>
          <a:p>
            <a:r>
              <a:rPr lang="el-GR" sz="2800" dirty="0"/>
              <a:t>5 </a:t>
            </a:r>
            <a:r>
              <a:rPr lang="el-GR" sz="2800" dirty="0"/>
              <a:t>Μακάριοι όσοι φέρονται με πραότητα στους άλλους, γιατί αυτοί θα κληρονομήσουν τη γη της επαγγελίας.</a:t>
            </a:r>
            <a:endParaRPr lang="el-GR" sz="2800" dirty="0"/>
          </a:p>
          <a:p>
            <a:r>
              <a:rPr lang="el-GR" sz="2800" i="1" u="sng" dirty="0"/>
              <a:t>ΣΧΟΛΙΑΣΜΟΣ:</a:t>
            </a:r>
          </a:p>
          <a:p>
            <a:r>
              <a:rPr lang="el-GR" sz="2800" dirty="0"/>
              <a:t>Όσοι είναι αγνοί, δεν έχουν μέσα τους θυμό και φέρονται με σεβασμό στους άλλους, θα οδηγηθούν στην Γη της Επαγγελίας.</a:t>
            </a:r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992171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6000" dirty="0"/>
              <a:t>ΣΧΟΛΙΑΣΜΟΣ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i="1" u="sng" dirty="0"/>
              <a:t>ΚΕΙΜΕΝΟ:</a:t>
            </a:r>
          </a:p>
          <a:p>
            <a:r>
              <a:rPr lang="el-GR" sz="2800" dirty="0"/>
              <a:t>6 </a:t>
            </a:r>
            <a:r>
              <a:rPr lang="el-GR" sz="2800" dirty="0"/>
              <a:t>Μακάριοι όσοι πεινούν και διψούν για την επικράτηση του θελήματος του Θεού, γιατί ο Θεός θα ικανοποιήσει την επιθυμία τους.</a:t>
            </a:r>
            <a:endParaRPr lang="el-GR" sz="2800" dirty="0"/>
          </a:p>
          <a:p>
            <a:r>
              <a:rPr lang="el-GR" sz="2800" i="1" u="sng" dirty="0"/>
              <a:t>ΣΧΟΛΙΑΣΜΟΣ:</a:t>
            </a:r>
          </a:p>
          <a:p>
            <a:r>
              <a:rPr lang="el-GR" sz="2800" dirty="0"/>
              <a:t>Όσοι αγωνίζονται, εργάζονται και μοχθούν για την δικαιοσύνη και το θέλημα του Θεού, στο τέλος θα ανταμειφθούν για τον κόπο τους και θα ικανοποιηθούν οι επιθυμίες τους. </a:t>
            </a:r>
          </a:p>
        </p:txBody>
      </p:sp>
    </p:spTree>
    <p:extLst>
      <p:ext uri="{BB962C8B-B14F-4D97-AF65-F5344CB8AC3E}">
        <p14:creationId xmlns:p14="http://schemas.microsoft.com/office/powerpoint/2010/main" val="1287943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6000" dirty="0"/>
              <a:t>ΣΧΟΛΙΑΣΜΟΣ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i="1" u="sng" dirty="0"/>
              <a:t>ΚΕΙΜΕΝΟ:</a:t>
            </a:r>
          </a:p>
          <a:p>
            <a:r>
              <a:rPr lang="el-GR" sz="2800" dirty="0"/>
              <a:t>7 </a:t>
            </a:r>
            <a:r>
              <a:rPr lang="el-GR" sz="2800" dirty="0"/>
              <a:t>Μακάριοι όσοι δείχνουν έλεος στους άλλους, γιατί σ’ αυτούς θα δείξει ο Θεός το έλεός του.</a:t>
            </a:r>
            <a:endParaRPr lang="el-GR" sz="2800" dirty="0"/>
          </a:p>
          <a:p>
            <a:r>
              <a:rPr lang="el-GR" sz="2800" i="1" u="sng" dirty="0"/>
              <a:t>ΣΧΟΛΙΑΣΜΟΣ:</a:t>
            </a:r>
          </a:p>
          <a:p>
            <a:r>
              <a:rPr lang="el-GR" sz="2800" dirty="0"/>
              <a:t>Όσοι σέβονται και δείχνουν έλεος στους άλλους, θα ανταμειφθούν για τις πράξεις τους με το έλεος του Θεού.</a:t>
            </a:r>
          </a:p>
        </p:txBody>
      </p:sp>
    </p:spTree>
    <p:extLst>
      <p:ext uri="{BB962C8B-B14F-4D97-AF65-F5344CB8AC3E}">
        <p14:creationId xmlns:p14="http://schemas.microsoft.com/office/powerpoint/2010/main" val="971643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6000" dirty="0"/>
              <a:t>ΣΧΟΛΙΑΣΜΟΣ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i="1" u="sng" dirty="0"/>
              <a:t>ΚΕΙΜΕΝΟ:</a:t>
            </a:r>
          </a:p>
          <a:p>
            <a:r>
              <a:rPr lang="el-GR" sz="2800" dirty="0"/>
              <a:t>8 </a:t>
            </a:r>
            <a:r>
              <a:rPr lang="el-GR" sz="2800" dirty="0"/>
              <a:t>Μακάριοι όσοι έχουν καθαρή καρδιά, γιατί αυτοί θα δουν το πρόσωπο του Θεού.</a:t>
            </a:r>
            <a:endParaRPr lang="el-GR" sz="2800" dirty="0"/>
          </a:p>
          <a:p>
            <a:r>
              <a:rPr lang="el-GR" sz="2800" i="1" u="sng" dirty="0"/>
              <a:t>ΣΧΟΛΙΑΣΜΟΣ:</a:t>
            </a:r>
          </a:p>
          <a:p>
            <a:r>
              <a:rPr lang="el-GR" sz="2800" dirty="0"/>
              <a:t>Όσοι έχουν καθαρή και αγνή καρδιά και σκέφτονται τους συνανθρώπους τους, θα είναι άξιοι να αντικρίσουν τον Θεό.</a:t>
            </a:r>
          </a:p>
        </p:txBody>
      </p:sp>
    </p:spTree>
    <p:extLst>
      <p:ext uri="{BB962C8B-B14F-4D97-AF65-F5344CB8AC3E}">
        <p14:creationId xmlns:p14="http://schemas.microsoft.com/office/powerpoint/2010/main" val="2601351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6000" dirty="0"/>
              <a:t>ΣΧΟΛΙΑΣΜΟΣ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i="1" u="sng" dirty="0"/>
              <a:t>ΚΕΙΜΕΝΟ:</a:t>
            </a:r>
          </a:p>
          <a:p>
            <a:r>
              <a:rPr lang="el-GR" sz="2800" dirty="0"/>
              <a:t>9 </a:t>
            </a:r>
            <a:r>
              <a:rPr lang="el-GR" sz="2800" dirty="0"/>
              <a:t>Μακάριοι όσοι φέρνουν την ειρήνη στους ανθρώπους, γιατί αυτοί θα ονομαστούν παιδιά του Θεού.</a:t>
            </a:r>
            <a:endParaRPr lang="el-GR" sz="2800" dirty="0"/>
          </a:p>
          <a:p>
            <a:r>
              <a:rPr lang="el-GR" sz="2800" i="1" u="sng" dirty="0"/>
              <a:t>ΣΧΟΛΙΑΣΜΟΣ:</a:t>
            </a:r>
          </a:p>
          <a:p>
            <a:r>
              <a:rPr lang="el-GR" sz="2800" dirty="0"/>
              <a:t>Όσοι αγωνίζονται για την ειρήνη και την δικαιοσύνη ανάμεσα σε όλους τους ανθρώπους, φέρνουν εις πέρας το θέλημα του Θεού, γι’ αυτό και θα ονομαστούν παιδιά Του.</a:t>
            </a:r>
          </a:p>
        </p:txBody>
      </p:sp>
    </p:spTree>
    <p:extLst>
      <p:ext uri="{BB962C8B-B14F-4D97-AF65-F5344CB8AC3E}">
        <p14:creationId xmlns:p14="http://schemas.microsoft.com/office/powerpoint/2010/main" val="720780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6000" dirty="0"/>
              <a:t>ΣΧΟΛΙΑΣΜΟΣ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i="1" u="sng" dirty="0"/>
              <a:t>ΚΕΙΜΕΝΟ:</a:t>
            </a:r>
          </a:p>
          <a:p>
            <a:r>
              <a:rPr lang="el-GR" sz="2800" dirty="0"/>
              <a:t>10 </a:t>
            </a:r>
            <a:r>
              <a:rPr lang="el-GR" sz="2800" dirty="0"/>
              <a:t>Μακάριοι όσοι διώκονται για την επικράτηση του θελήματος του Θεού, γιατί σ’ αυτούς ανήκει η βασιλεία του Θεού.</a:t>
            </a:r>
            <a:endParaRPr lang="el-GR" sz="2800" dirty="0"/>
          </a:p>
          <a:p>
            <a:r>
              <a:rPr lang="el-GR" sz="2800" i="1" u="sng" dirty="0"/>
              <a:t>ΣΧΟΛΙΑΣΜΟΣ:</a:t>
            </a:r>
          </a:p>
          <a:p>
            <a:r>
              <a:rPr lang="el-GR" sz="2800" dirty="0"/>
              <a:t>Όσοι έχουν πίστη στον Θεό, θα κυνηγηθούν, όμως ο Κύριος θα είναι πάντα δίπλα τους για να τους προστατεύει.</a:t>
            </a:r>
          </a:p>
        </p:txBody>
      </p:sp>
    </p:spTree>
    <p:extLst>
      <p:ext uri="{BB962C8B-B14F-4D97-AF65-F5344CB8AC3E}">
        <p14:creationId xmlns:p14="http://schemas.microsoft.com/office/powerpoint/2010/main" val="4227583084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318</TotalTime>
  <Words>511</Words>
  <Application>Microsoft Office PowerPoint</Application>
  <PresentationFormat>Ευρεία οθόνη</PresentationFormat>
  <Paragraphs>55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Ανασκόπηση</vt:lpstr>
      <vt:lpstr>ΣΧΟΛΙΑΣΜΟΣ ΚΕΙΜΕΝΟΥ Μτ 5,3-12</vt:lpstr>
      <vt:lpstr>ΣΧΟΛΙΑΣΜΟΣ</vt:lpstr>
      <vt:lpstr>ΣΧΟΛΙΑΣΜΟΣ</vt:lpstr>
      <vt:lpstr>ΣΧΟΛΙΑΣΜΟΣ</vt:lpstr>
      <vt:lpstr>ΣΧΟΛΙΑΣΜΟΣ</vt:lpstr>
      <vt:lpstr>ΣΧΟΛΙΑΣΜΟΣ</vt:lpstr>
      <vt:lpstr>ΣΧΟΛΙΑΣΜΟΣ</vt:lpstr>
      <vt:lpstr>ΣΧΟΛΙΑΣΜΟΣ</vt:lpstr>
      <vt:lpstr>ΣΧΟΛΙΑΣΜΟΣ</vt:lpstr>
      <vt:lpstr>ΣΧΟΛΙΑΣΜΟΣ</vt:lpstr>
      <vt:lpstr>ΣΧΟΛΙΑΣΜΟΣ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ΣΧΟΛΙΑΣΜΟΣ ΚΕΙΜΕΝΟΥ</dc:title>
  <dc:creator>User</dc:creator>
  <cp:lastModifiedBy>User</cp:lastModifiedBy>
  <cp:revision>14</cp:revision>
  <dcterms:created xsi:type="dcterms:W3CDTF">2017-02-15T16:23:51Z</dcterms:created>
  <dcterms:modified xsi:type="dcterms:W3CDTF">2017-02-15T21:45:05Z</dcterms:modified>
</cp:coreProperties>
</file>