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sldIdLst>
    <p:sldId id="256" r:id="rId2"/>
    <p:sldId id="257" r:id="rId3"/>
    <p:sldId id="258" r:id="rId4"/>
    <p:sldId id="262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732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3171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866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6427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6062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3444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2929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0660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7189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125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641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2119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75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406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6282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663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139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5B4C609-70B5-4C92-AA49-3E35D23C2369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017E-489A-446E-98A1-8EE1B32D99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9731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neaetifotos.blogspot.gr/2011/01/1.html" TargetMode="External"/><Relationship Id="rId2" Type="http://schemas.openxmlformats.org/officeDocument/2006/relationships/hyperlink" Target="https://el.wikipedia.org/wiki/%CE%9A%CE%AD%CE%BB%CF%83%CE%BF%CF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B9pd-sM26Rc" TargetMode="External"/><Relationship Id="rId5" Type="http://schemas.openxmlformats.org/officeDocument/2006/relationships/hyperlink" Target="https://spithes.wordpress.com/2009/04/13/kelsos-1/" TargetMode="External"/><Relationship Id="rId4" Type="http://schemas.openxmlformats.org/officeDocument/2006/relationships/hyperlink" Target="http://www.pare-dose.net/351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ave">
          <a:fgClr>
            <a:srgbClr val="0070C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982237" y="1371600"/>
            <a:ext cx="8744825" cy="4413488"/>
          </a:xfrm>
        </p:spPr>
        <p:txBody>
          <a:bodyPr/>
          <a:lstStyle/>
          <a:p>
            <a:r>
              <a:rPr lang="el-GR" sz="3200" dirty="0" smtClean="0"/>
              <a:t>ΜΑΝΤΕΨΕ</a:t>
            </a:r>
            <a:br>
              <a:rPr lang="el-GR" sz="3200" dirty="0" smtClean="0"/>
            </a:br>
            <a:r>
              <a:rPr lang="el-GR" sz="3200" dirty="0"/>
              <a:t>Μάθημα: Θρησκευτικά</a:t>
            </a:r>
            <a:br>
              <a:rPr lang="el-GR" sz="3200" dirty="0"/>
            </a:br>
            <a:r>
              <a:rPr lang="el-GR" sz="3200" dirty="0"/>
              <a:t>Τμήμα: Β΄2</a:t>
            </a:r>
            <a:br>
              <a:rPr lang="el-GR" sz="3200" dirty="0"/>
            </a:br>
            <a:r>
              <a:rPr lang="el-GR" sz="3200" dirty="0"/>
              <a:t>Σχολική χρονιά: 2016-2017</a:t>
            </a:r>
            <a:br>
              <a:rPr lang="el-GR" sz="3200" dirty="0"/>
            </a:br>
            <a:r>
              <a:rPr lang="el-GR" sz="3200" dirty="0"/>
              <a:t>Σχολείο: Πρότυπο Γυμνάσιο Ευαγγελικής </a:t>
            </a:r>
            <a:r>
              <a:rPr lang="el-GR" sz="3200" dirty="0" smtClean="0"/>
              <a:t>Σχολής</a:t>
            </a:r>
            <a:br>
              <a:rPr lang="el-GR" sz="3200" dirty="0" smtClean="0"/>
            </a:br>
            <a:r>
              <a:rPr lang="el-GR" sz="3200" dirty="0" smtClean="0"/>
              <a:t>Υπεύθυνος Καθηγητής: κ. Καπετανάκης</a:t>
            </a:r>
            <a:br>
              <a:rPr lang="el-GR" sz="3200" dirty="0" smtClean="0"/>
            </a:br>
            <a:r>
              <a:rPr lang="el-GR" sz="3200" dirty="0"/>
              <a:t/>
            </a:r>
            <a:br>
              <a:rPr lang="el-GR" sz="3200" dirty="0"/>
            </a:br>
            <a:endParaRPr lang="el-GR" sz="3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444204" y="5029309"/>
            <a:ext cx="8825658" cy="861420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14755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ave">
          <a:fgClr>
            <a:srgbClr val="0070C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7200" b="1" dirty="0" err="1" smtClean="0"/>
              <a:t>Κέλσος</a:t>
            </a:r>
            <a:endParaRPr lang="el-GR" sz="7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Ο </a:t>
            </a:r>
            <a:r>
              <a:rPr lang="el-GR" sz="2400" b="1" dirty="0" err="1"/>
              <a:t>Κέλσος</a:t>
            </a:r>
            <a:r>
              <a:rPr lang="el-GR" sz="2400" dirty="0"/>
              <a:t> ήταν Έλληνας εθνικός φιλόσοφος ή Ρωμαίος φιλόσοφος </a:t>
            </a:r>
            <a:r>
              <a:rPr lang="el-GR" sz="2400" dirty="0" smtClean="0"/>
              <a:t>, </a:t>
            </a:r>
            <a:r>
              <a:rPr lang="el-GR" sz="2400" dirty="0"/>
              <a:t>που έδρασε κατά το δεύτερο μισό του 2ου αι. μ.Χ., γνωστός κυρίως από το έργο του </a:t>
            </a:r>
            <a:r>
              <a:rPr lang="el-GR" sz="2400" i="1" dirty="0"/>
              <a:t>"Αληθής Λόγος"</a:t>
            </a:r>
            <a:r>
              <a:rPr lang="el-GR" sz="2400" dirty="0"/>
              <a:t>, που γράφτηκε μεταξύ των ετών 170 ως 180 μ.Χ.</a:t>
            </a:r>
          </a:p>
        </p:txBody>
      </p:sp>
      <p:pic>
        <p:nvPicPr>
          <p:cNvPr id="1026" name="Picture 2" descr="Αποτέλεσμα εικόνας για κελσο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260" y="3654651"/>
            <a:ext cx="2745509" cy="295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124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ave">
          <a:fgClr>
            <a:srgbClr val="0070C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72189" y="70163"/>
            <a:ext cx="9404723" cy="1400530"/>
          </a:xfrm>
        </p:spPr>
        <p:txBody>
          <a:bodyPr/>
          <a:lstStyle/>
          <a:p>
            <a:pPr algn="ctr"/>
            <a:r>
              <a:rPr lang="el-GR" sz="4800" b="1" dirty="0" smtClean="0"/>
              <a:t>Αληθής Λόγος</a:t>
            </a:r>
            <a:endParaRPr lang="el-GR" sz="4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72189" y="880656"/>
            <a:ext cx="9668766" cy="4994653"/>
          </a:xfrm>
        </p:spPr>
        <p:txBody>
          <a:bodyPr>
            <a:normAutofit/>
          </a:bodyPr>
          <a:lstStyle/>
          <a:p>
            <a:r>
              <a:rPr lang="el-GR" sz="2400" dirty="0"/>
              <a:t>Στην Ελλάδα είτε από άγνοια είτε σκόπιμα, καλλιεργήθηκε η εσφαλμένη ιδέα ότι ο Αληθής Λόγος του </a:t>
            </a:r>
            <a:r>
              <a:rPr lang="el-GR" sz="2400" dirty="0" err="1"/>
              <a:t>Κέλσου</a:t>
            </a:r>
            <a:r>
              <a:rPr lang="el-GR" sz="2400" dirty="0"/>
              <a:t> έχει χαθεί για πάντα. </a:t>
            </a:r>
            <a:endParaRPr lang="el-GR" sz="2400" dirty="0" smtClean="0"/>
          </a:p>
          <a:p>
            <a:r>
              <a:rPr lang="el-GR" sz="2400" dirty="0" smtClean="0"/>
              <a:t>O </a:t>
            </a:r>
            <a:r>
              <a:rPr lang="el-GR" sz="2400" dirty="0"/>
              <a:t>Αληθής Λόγος, είναι το πρώτο Ελληνικό έργο </a:t>
            </a:r>
            <a:r>
              <a:rPr lang="el-GR" sz="2400" dirty="0" err="1"/>
              <a:t>αντιιουδαϊκής</a:t>
            </a:r>
            <a:r>
              <a:rPr lang="el-GR" sz="2400" dirty="0"/>
              <a:t> και αντιχριστιανικής πολεμικής. Ο Αληθής Λόγος, γραμμένος το 178 μΧ, σώζεται σχεδόν αυτούσιος χάρη στον χριστιανό κατηχητή Ωριγένη ο οποίος, προκειμένου να τον αντικρούσει, τον παρέθεσε μέσα στο απολογητικό του έργο Κατά </a:t>
            </a:r>
            <a:r>
              <a:rPr lang="el-GR" sz="2400" dirty="0" err="1"/>
              <a:t>Κέλσου</a:t>
            </a:r>
            <a:r>
              <a:rPr lang="el-GR" sz="2400" dirty="0"/>
              <a:t>, ακριβώς ως είχε</a:t>
            </a:r>
            <a:r>
              <a:rPr lang="el-GR" sz="2400" dirty="0" smtClean="0"/>
              <a:t>.</a:t>
            </a:r>
            <a:endParaRPr 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val="280241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ave">
          <a:fgClr>
            <a:srgbClr val="0070C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72189" y="70163"/>
            <a:ext cx="9404723" cy="1400530"/>
          </a:xfrm>
        </p:spPr>
        <p:txBody>
          <a:bodyPr/>
          <a:lstStyle/>
          <a:p>
            <a:pPr algn="ctr"/>
            <a:endParaRPr lang="el-GR" sz="4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08091" y="404795"/>
            <a:ext cx="9668766" cy="4994653"/>
          </a:xfrm>
        </p:spPr>
        <p:txBody>
          <a:bodyPr>
            <a:normAutofit/>
          </a:bodyPr>
          <a:lstStyle/>
          <a:p>
            <a:r>
              <a:rPr lang="el-GR" sz="2400" dirty="0"/>
              <a:t>Στην Ελλάδα είτε από άγνοια είτε σκόπιμα, καλλιεργήθηκε η εσφαλμένη ιδέα ότι ο Αληθής Λόγος του </a:t>
            </a:r>
            <a:r>
              <a:rPr lang="el-GR" sz="2400" dirty="0" err="1"/>
              <a:t>Κέλσου</a:t>
            </a:r>
            <a:r>
              <a:rPr lang="el-GR" sz="2400" dirty="0"/>
              <a:t> έχει χαθεί για πάντα. </a:t>
            </a:r>
            <a:endParaRPr lang="el-GR" sz="2400" dirty="0" smtClean="0"/>
          </a:p>
          <a:p>
            <a:r>
              <a:rPr lang="el-GR" sz="2400" dirty="0" smtClean="0"/>
              <a:t>O </a:t>
            </a:r>
            <a:r>
              <a:rPr lang="el-GR" sz="2400" dirty="0"/>
              <a:t>Αληθής Λόγος, είναι το πρώτο Ελληνικό έργο </a:t>
            </a:r>
            <a:r>
              <a:rPr lang="el-GR" sz="2400" dirty="0" err="1"/>
              <a:t>αντιιουδαϊκής</a:t>
            </a:r>
            <a:r>
              <a:rPr lang="el-GR" sz="2400" dirty="0"/>
              <a:t> και αντιχριστιανικής πολεμικής. Ο Αληθής Λόγος, γραμμένος το 178 μΧ, σώζεται σχεδόν αυτούσιος χάρη στον χριστιανό κατηχητή Ωριγένη ο οποίος, προκειμένου να τον αντικρούσει, τον παρέθεσε μέσα στο απολογητικό του έργο Κατά </a:t>
            </a:r>
            <a:r>
              <a:rPr lang="el-GR" sz="2400" dirty="0" err="1"/>
              <a:t>Κέλσου</a:t>
            </a:r>
            <a:r>
              <a:rPr lang="el-GR" sz="2400" dirty="0"/>
              <a:t>, ακριβώς ως είχε</a:t>
            </a:r>
            <a:r>
              <a:rPr lang="el-GR" sz="2400" dirty="0" smtClean="0"/>
              <a:t>.</a:t>
            </a:r>
            <a:endParaRPr lang="el-GR" sz="2400" dirty="0" smtClean="0"/>
          </a:p>
        </p:txBody>
      </p:sp>
      <p:pic>
        <p:nvPicPr>
          <p:cNvPr id="4" name="Picture 2" descr="academ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577" y="3723214"/>
            <a:ext cx="6408182" cy="3004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67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ave">
          <a:fgClr>
            <a:srgbClr val="0070C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7200" dirty="0" smtClean="0"/>
              <a:t>Πηγές</a:t>
            </a:r>
            <a:endParaRPr lang="el-GR" sz="7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https://el.wikipedia.org/wiki/%</a:t>
            </a:r>
            <a:r>
              <a:rPr lang="en-US" dirty="0" smtClean="0">
                <a:hlinkClick r:id="rId2"/>
              </a:rPr>
              <a:t>CE%9A%CE%AD%CE%BB%CF%83%CE%BF%CF%82</a:t>
            </a:r>
            <a:endParaRPr lang="el-GR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enneaetifotos.blogspot.gr/2011/01/1.html</a:t>
            </a:r>
            <a:endParaRPr lang="el-GR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www.pare-dose.net/3515</a:t>
            </a:r>
            <a:endParaRPr lang="el-GR" dirty="0" smtClean="0"/>
          </a:p>
          <a:p>
            <a:r>
              <a:rPr lang="en-US" dirty="0">
                <a:hlinkClick r:id="rId5"/>
              </a:rPr>
              <a:t>https://spithes.wordpress.com/2009/04/13/kelsos-1</a:t>
            </a:r>
            <a:r>
              <a:rPr lang="en-US" dirty="0" smtClean="0">
                <a:hlinkClick r:id="rId5"/>
              </a:rPr>
              <a:t>/</a:t>
            </a:r>
            <a:endParaRPr lang="el-GR" dirty="0" smtClean="0"/>
          </a:p>
          <a:p>
            <a:r>
              <a:rPr lang="en-US" dirty="0" smtClean="0"/>
              <a:t>Video</a:t>
            </a:r>
            <a:r>
              <a:rPr lang="el-GR" dirty="0" smtClean="0"/>
              <a:t>: </a:t>
            </a:r>
            <a:r>
              <a:rPr lang="en-US" dirty="0" smtClean="0">
                <a:hlinkClick r:id="rId6"/>
              </a:rPr>
              <a:t>https</a:t>
            </a:r>
            <a:r>
              <a:rPr lang="en-US" dirty="0">
                <a:hlinkClick r:id="rId6"/>
              </a:rPr>
              <a:t>://</a:t>
            </a:r>
            <a:r>
              <a:rPr lang="en-US" dirty="0" smtClean="0">
                <a:hlinkClick r:id="rId6"/>
              </a:rPr>
              <a:t>www.youtube.com/watch?v=B9pd-sM26Rc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06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112</TotalTime>
  <Words>72</Words>
  <Application>Microsoft Office PowerPoint</Application>
  <PresentationFormat>Ευρεία οθόνη</PresentationFormat>
  <Paragraphs>14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Ιόν</vt:lpstr>
      <vt:lpstr>ΜΑΝΤΕΨΕ Μάθημα: Θρησκευτικά Τμήμα: Β΄2 Σχολική χρονιά: 2016-2017 Σχολείο: Πρότυπο Γυμνάσιο Ευαγγελικής Σχολής Υπεύθυνος Καθηγητής: κ. Καπετανάκης  </vt:lpstr>
      <vt:lpstr>Κέλσος</vt:lpstr>
      <vt:lpstr>Αληθής Λόγος</vt:lpstr>
      <vt:lpstr>Παρουσίαση του PowerPoint</vt:lpstr>
      <vt:lpstr>Πηγές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Apostolos Pavlopoulos</dc:creator>
  <cp:lastModifiedBy>Apostolos Pavlopoulos</cp:lastModifiedBy>
  <cp:revision>8</cp:revision>
  <dcterms:created xsi:type="dcterms:W3CDTF">2016-11-02T14:31:28Z</dcterms:created>
  <dcterms:modified xsi:type="dcterms:W3CDTF">2017-01-08T17:43:24Z</dcterms:modified>
</cp:coreProperties>
</file>