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20"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9A90466F-974A-4AE9-814E-D43ECCB8D63B}" type="datetimeFigureOut">
              <a:rPr lang="el-GR" smtClean="0"/>
              <a:pPr/>
              <a:t>10/1/2017</a:t>
            </a:fld>
            <a:endParaRPr lang="el-GR" dirty="0"/>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dirty="0"/>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239AF31-A96C-4AEC-9714-8588B27309B3}"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A90466F-974A-4AE9-814E-D43ECCB8D63B}" type="datetimeFigureOut">
              <a:rPr lang="el-GR" smtClean="0"/>
              <a:pPr/>
              <a:t>10/1/2017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8239AF31-A96C-4AEC-9714-8588B27309B3}"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A90466F-974A-4AE9-814E-D43ECCB8D63B}" type="datetimeFigureOut">
              <a:rPr lang="el-GR" smtClean="0"/>
              <a:pPr/>
              <a:t>10/1/2017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8239AF31-A96C-4AEC-9714-8588B27309B3}"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9A90466F-974A-4AE9-814E-D43ECCB8D63B}" type="datetimeFigureOut">
              <a:rPr lang="el-GR" smtClean="0"/>
              <a:pPr/>
              <a:t>10/1/2017</a:t>
            </a:fld>
            <a:endParaRPr lang="el-GR" dirty="0"/>
          </a:p>
        </p:txBody>
      </p:sp>
      <p:sp>
        <p:nvSpPr>
          <p:cNvPr id="5" name="4 - Θέση υποσέλιδου"/>
          <p:cNvSpPr>
            <a:spLocks noGrp="1"/>
          </p:cNvSpPr>
          <p:nvPr>
            <p:ph type="ftr" sz="quarter" idx="11"/>
          </p:nvPr>
        </p:nvSpPr>
        <p:spPr>
          <a:xfrm>
            <a:off x="457200" y="6480969"/>
            <a:ext cx="4260056" cy="300831"/>
          </a:xfrm>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8239AF31-A96C-4AEC-9714-8588B27309B3}"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9A90466F-974A-4AE9-814E-D43ECCB8D63B}" type="datetimeFigureOut">
              <a:rPr lang="el-GR" smtClean="0"/>
              <a:pPr/>
              <a:t>10/1/2017</a:t>
            </a:fld>
            <a:endParaRPr lang="el-GR" dirty="0"/>
          </a:p>
        </p:txBody>
      </p:sp>
      <p:sp>
        <p:nvSpPr>
          <p:cNvPr id="5" name="4 - Θέση υποσέλιδου"/>
          <p:cNvSpPr>
            <a:spLocks noGrp="1"/>
          </p:cNvSpPr>
          <p:nvPr>
            <p:ph type="ftr" sz="quarter" idx="11"/>
          </p:nvPr>
        </p:nvSpPr>
        <p:spPr>
          <a:xfrm>
            <a:off x="2619376" y="6480969"/>
            <a:ext cx="4260056" cy="300831"/>
          </a:xfrm>
        </p:spPr>
        <p:txBody>
          <a:bodyPr/>
          <a:lstStyle/>
          <a:p>
            <a:endParaRPr lang="el-GR" dirty="0"/>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8239AF31-A96C-4AEC-9714-8588B27309B3}" type="slidenum">
              <a:rPr lang="el-GR" smtClean="0"/>
              <a:pPr/>
              <a:t>‹#›</a:t>
            </a:fld>
            <a:endParaRPr lang="el-GR" dirty="0"/>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9A90466F-974A-4AE9-814E-D43ECCB8D63B}" type="datetimeFigureOut">
              <a:rPr lang="el-GR" smtClean="0"/>
              <a:pPr/>
              <a:t>10/1/2017</a:t>
            </a:fld>
            <a:endParaRPr lang="el-GR" dirty="0"/>
          </a:p>
        </p:txBody>
      </p:sp>
      <p:sp>
        <p:nvSpPr>
          <p:cNvPr id="6" name="5 - Θέση υποσέλιδου"/>
          <p:cNvSpPr>
            <a:spLocks noGrp="1"/>
          </p:cNvSpPr>
          <p:nvPr>
            <p:ph type="ftr" sz="quarter" idx="11"/>
          </p:nvPr>
        </p:nvSpPr>
        <p:spPr>
          <a:xfrm>
            <a:off x="457200" y="6480969"/>
            <a:ext cx="4260056" cy="301752"/>
          </a:xfrm>
        </p:spPr>
        <p:txBody>
          <a:bodyPr/>
          <a:lstStyle/>
          <a:p>
            <a:endParaRPr lang="el-GR" dirty="0"/>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8239AF31-A96C-4AEC-9714-8588B27309B3}"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9A90466F-974A-4AE9-814E-D43ECCB8D63B}" type="datetimeFigureOut">
              <a:rPr lang="el-GR" smtClean="0"/>
              <a:pPr/>
              <a:t>10/1/2017</a:t>
            </a:fld>
            <a:endParaRPr lang="el-GR" dirty="0"/>
          </a:p>
        </p:txBody>
      </p:sp>
      <p:sp>
        <p:nvSpPr>
          <p:cNvPr id="8" name="7 - Θέση υποσέλιδου"/>
          <p:cNvSpPr>
            <a:spLocks noGrp="1"/>
          </p:cNvSpPr>
          <p:nvPr>
            <p:ph type="ftr" sz="quarter" idx="11"/>
          </p:nvPr>
        </p:nvSpPr>
        <p:spPr>
          <a:xfrm>
            <a:off x="457200" y="6480969"/>
            <a:ext cx="4261104" cy="301752"/>
          </a:xfrm>
        </p:spPr>
        <p:txBody>
          <a:bodyPr/>
          <a:lstStyle/>
          <a:p>
            <a:endParaRPr lang="el-GR" dirty="0"/>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8239AF31-A96C-4AEC-9714-8588B27309B3}"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A90466F-974A-4AE9-814E-D43ECCB8D63B}" type="datetimeFigureOut">
              <a:rPr lang="el-GR" smtClean="0"/>
              <a:pPr/>
              <a:t>10/1/2017</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239AF31-A96C-4AEC-9714-8588B27309B3}"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9A90466F-974A-4AE9-814E-D43ECCB8D63B}" type="datetimeFigureOut">
              <a:rPr lang="el-GR" smtClean="0"/>
              <a:pPr/>
              <a:t>10/1/2017</a:t>
            </a:fld>
            <a:endParaRPr lang="el-GR" dirty="0"/>
          </a:p>
        </p:txBody>
      </p:sp>
      <p:sp>
        <p:nvSpPr>
          <p:cNvPr id="3" name="2 - Θέση υποσέλιδου"/>
          <p:cNvSpPr>
            <a:spLocks noGrp="1"/>
          </p:cNvSpPr>
          <p:nvPr>
            <p:ph type="ftr" sz="quarter" idx="11"/>
          </p:nvPr>
        </p:nvSpPr>
        <p:spPr>
          <a:xfrm>
            <a:off x="457200" y="6481890"/>
            <a:ext cx="4260056" cy="300831"/>
          </a:xfrm>
        </p:spPr>
        <p:txBody>
          <a:bodyPr/>
          <a:lstStyle/>
          <a:p>
            <a:endParaRPr lang="el-GR" dirty="0"/>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8239AF31-A96C-4AEC-9714-8588B27309B3}"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9A90466F-974A-4AE9-814E-D43ECCB8D63B}" type="datetimeFigureOut">
              <a:rPr lang="el-GR" smtClean="0"/>
              <a:pPr/>
              <a:t>10/1/2017</a:t>
            </a:fld>
            <a:endParaRPr lang="el-GR" dirty="0"/>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dirty="0"/>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8239AF31-A96C-4AEC-9714-8588B27309B3}"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9A90466F-974A-4AE9-814E-D43ECCB8D63B}" type="datetimeFigureOut">
              <a:rPr lang="el-GR" smtClean="0"/>
              <a:pPr/>
              <a:t>10/1/2017</a:t>
            </a:fld>
            <a:endParaRPr lang="el-GR" dirty="0"/>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dirty="0"/>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8239AF31-A96C-4AEC-9714-8588B27309B3}"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A90466F-974A-4AE9-814E-D43ECCB8D63B}" type="datetimeFigureOut">
              <a:rPr lang="el-GR" smtClean="0"/>
              <a:pPr/>
              <a:t>10/1/2017</a:t>
            </a:fld>
            <a:endParaRPr lang="el-GR" dirty="0"/>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dirty="0"/>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239AF31-A96C-4AEC-9714-8588B27309B3}"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ΣΥΝΑΓΩΓΕΣ ΣΤΗΝ ΕΛΛΑΔΑ</a:t>
            </a: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323528" y="476672"/>
            <a:ext cx="8424936" cy="369332"/>
          </a:xfrm>
          <a:prstGeom prst="rect">
            <a:avLst/>
          </a:prstGeom>
          <a:noFill/>
        </p:spPr>
        <p:txBody>
          <a:bodyPr wrap="square" rtlCol="0">
            <a:spAutoFit/>
          </a:bodyPr>
          <a:lstStyle/>
          <a:p>
            <a:r>
              <a:rPr lang="el-GR" dirty="0" smtClean="0"/>
              <a:t>   </a:t>
            </a:r>
            <a:endParaRPr lang="el-GR" dirty="0"/>
          </a:p>
        </p:txBody>
      </p:sp>
      <p:sp>
        <p:nvSpPr>
          <p:cNvPr id="4" name="3 - Ορθογώνιο"/>
          <p:cNvSpPr/>
          <p:nvPr/>
        </p:nvSpPr>
        <p:spPr>
          <a:xfrm>
            <a:off x="2286000" y="751344"/>
            <a:ext cx="4572000" cy="4770537"/>
          </a:xfrm>
          <a:prstGeom prst="rect">
            <a:avLst/>
          </a:prstGeom>
        </p:spPr>
        <p:txBody>
          <a:bodyPr>
            <a:spAutoFit/>
          </a:bodyPr>
          <a:lstStyle/>
          <a:p>
            <a:r>
              <a:rPr lang="el-GR" sz="1600" dirty="0"/>
              <a:t>Η συναγωγή, το πιο γνωστό και ιερό μέρος της εβραϊκής κουλτούρας, είναι ο τόπος λατρείας της ιουδαϊκής θρησκείας</a:t>
            </a:r>
            <a:r>
              <a:rPr lang="el-GR" sz="1600" dirty="0" smtClean="0"/>
              <a:t>.  </a:t>
            </a:r>
            <a:r>
              <a:rPr lang="el-GR" sz="1600" dirty="0" err="1"/>
              <a:t>Ό,τι</a:t>
            </a:r>
            <a:r>
              <a:rPr lang="el-GR" sz="1600" dirty="0"/>
              <a:t> είναι ο ναός για τους Χριστιανούς, είναι η συναγωγή για τους Εβραίους. Είναι ένας τόπος, όπου ο καθένας μπορεί να εισέλθει, ανεξαρτήτως θρησκεύματος. Ο Ραβίνος ή δάσκαλος είναι ο θρησκευτικός ηγέτης των Εβραίων. Η συναγωγή κοιτάζει πάντα ανατολικά, προς την Ιερουσαλήμ. Στην ανατολική πλευρά της υπάρχει η Κιβωτός (</a:t>
            </a:r>
            <a:r>
              <a:rPr lang="el-GR" sz="1600" dirty="0" err="1"/>
              <a:t>Εχάλ</a:t>
            </a:r>
            <a:r>
              <a:rPr lang="el-GR" sz="1600" dirty="0"/>
              <a:t>), μια ξύλινη ή πέτρινη κατασκευή. Μέσα στην Κιβωτό φυλάσσονται οι περγαμηνές του Νόμου ή </a:t>
            </a:r>
            <a:r>
              <a:rPr lang="el-GR" sz="1600" dirty="0" err="1"/>
              <a:t>Σεφέρ</a:t>
            </a:r>
            <a:r>
              <a:rPr lang="el-GR" sz="1600" dirty="0"/>
              <a:t> </a:t>
            </a:r>
            <a:r>
              <a:rPr lang="el-GR" sz="1600" dirty="0" err="1"/>
              <a:t>Τορά</a:t>
            </a:r>
            <a:r>
              <a:rPr lang="el-GR" sz="1600" dirty="0"/>
              <a:t>, που είναι ο νόμος, βιβλίο διδασκαλίας. Είναι πάντα  χειρόγραφο, καλλιγραφημένο και πάντα χωρίς λάθος σε περγαμηνή και περιέχει τους Νομούς του Μωυσή και το διαβάζουν από τα δεξιά προς τα αριστερά.</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8424936" cy="5355312"/>
          </a:xfrm>
          <a:prstGeom prst="rect">
            <a:avLst/>
          </a:prstGeom>
        </p:spPr>
        <p:txBody>
          <a:bodyPr wrap="square">
            <a:spAutoFit/>
          </a:bodyPr>
          <a:lstStyle/>
          <a:p>
            <a:pPr>
              <a:buFont typeface="Arial" pitchFamily="34" charset="0"/>
              <a:buChar char="•"/>
            </a:pPr>
            <a:r>
              <a:rPr lang="el-GR" dirty="0"/>
              <a:t>Η </a:t>
            </a:r>
            <a:r>
              <a:rPr lang="el-GR" b="1" dirty="0" err="1"/>
              <a:t>Kahal</a:t>
            </a:r>
            <a:r>
              <a:rPr lang="el-GR" b="1" dirty="0"/>
              <a:t> </a:t>
            </a:r>
            <a:r>
              <a:rPr lang="el-GR" b="1" dirty="0" err="1"/>
              <a:t>Kadosh</a:t>
            </a:r>
            <a:r>
              <a:rPr lang="el-GR" b="1" dirty="0"/>
              <a:t> </a:t>
            </a:r>
            <a:r>
              <a:rPr lang="el-GR" b="1" dirty="0" err="1"/>
              <a:t>Shalom</a:t>
            </a:r>
            <a:r>
              <a:rPr lang="el-GR" dirty="0"/>
              <a:t> ( Ιερή Συναγωγή της Ειρήνης) είναι η πιο παλιά Συναγωγή στην Ελλάδα και η μοναδική σε λειτουργία, που απέμεινε στο νησί της Ρόδου, από τις 6 Συναγωγές που υπήρχαν στην Εβραϊκή συνοικία, «</a:t>
            </a:r>
            <a:r>
              <a:rPr lang="el-GR" dirty="0" err="1"/>
              <a:t>La</a:t>
            </a:r>
            <a:r>
              <a:rPr lang="el-GR" dirty="0"/>
              <a:t> </a:t>
            </a:r>
            <a:r>
              <a:rPr lang="el-GR" dirty="0" err="1"/>
              <a:t>Juderia</a:t>
            </a:r>
            <a:r>
              <a:rPr lang="el-GR" dirty="0"/>
              <a:t>» (Εβραϊκή). Κτίστηκε το </a:t>
            </a:r>
            <a:r>
              <a:rPr lang="el-GR" dirty="0" smtClean="0"/>
              <a:t>1577.</a:t>
            </a:r>
            <a:r>
              <a:rPr lang="el-GR" dirty="0"/>
              <a:t> Η Συναγωγή αποτελεί ιστορικό Μνημείο, που το επισκέπτονται εκατοντάδες ξένοι επισκέπτες κατά την τουριστική περίοδο, Εβραίοι της διασποράς αλλά και τουρίστες άλλων θρησκειών. Το εσωτερικό της Συναγωγής ακολουθεί το παραδοσιακό </a:t>
            </a:r>
            <a:r>
              <a:rPr lang="el-GR" dirty="0" err="1"/>
              <a:t>Σεφαραδίτικο</a:t>
            </a:r>
            <a:r>
              <a:rPr lang="el-GR" dirty="0"/>
              <a:t> στυλ (</a:t>
            </a:r>
            <a:r>
              <a:rPr lang="el-GR" dirty="0" err="1"/>
              <a:t>Σεφαραδίτικη</a:t>
            </a:r>
            <a:r>
              <a:rPr lang="el-GR" dirty="0"/>
              <a:t> τεχνοτροπία) και το </a:t>
            </a:r>
            <a:r>
              <a:rPr lang="el-GR" dirty="0" err="1"/>
              <a:t>Τεβά</a:t>
            </a:r>
            <a:r>
              <a:rPr lang="el-GR" dirty="0"/>
              <a:t> (Ιερή Τράπεζα Προσευχής) βρίσκεται στο κέντρο του ιερού, βλέποντας ΝΑ προς την Ιερουσαλήμ. Το πάτωμα είναι διακοσμημένο με χαριτωμένα σχέδια από μαύρα κι άσπρα βότσαλα θαλάσσης, κάτι που είναι χαρακτηριστικό μοτίβο της αρχιτεκτονικής της τότε εποχής, όχι μόνο της παλιάς Ρόδου, αλλά κι ολόκληρης της Δωδεκανήσου. Υπάρχει ένας εξώστης (γυναικωνίτης), που κατασκευάστηκε το 1930. Πριν την κατασκευή του, οι γυναίκες κάθονταν σε δωμάτια που συνόρευαν με τον νότιο τοίχο της Συναγωγής και έβλεπαν το Ιερό μέσα από καφασωτά παράθυρα. Στην αυλή της ανατολικής πλευράς της Συναγωγής υπάρχει μια πλάκα πάνω από το σημείο όπου υπήρχε κάποτε η βρύση και η επιγραφή με την ένδειξη </a:t>
            </a:r>
            <a:r>
              <a:rPr lang="el-GR" dirty="0" err="1"/>
              <a:t>Kislev</a:t>
            </a:r>
            <a:r>
              <a:rPr lang="el-GR" dirty="0"/>
              <a:t> 5338 (1577) αποδεικνύει ότι κατασκευάστηκε συγχρόνως με τη Συναγωγή. Υπάρχει μια αυλή στη δυτική πλευρά της Συναγωγής που οδηγούσε στη Βιβλιοθήκη «</a:t>
            </a:r>
            <a:r>
              <a:rPr lang="el-GR" dirty="0" err="1"/>
              <a:t>Yeshiva</a:t>
            </a:r>
            <a:r>
              <a:rPr lang="el-GR" dirty="0"/>
              <a:t>», που καταστράφηκε στη διάρκεια του Β’ Παγκοσμίου Πολέμου, το </a:t>
            </a:r>
            <a:r>
              <a:rPr lang="el-GR" dirty="0" smtClean="0"/>
              <a:t>1943-1944.</a:t>
            </a:r>
            <a:endParaRPr lang="el-GR"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628328" y="1133128"/>
            <a:ext cx="8496944" cy="369332"/>
          </a:xfrm>
          <a:prstGeom prst="rect">
            <a:avLst/>
          </a:prstGeom>
          <a:noFill/>
        </p:spPr>
        <p:txBody>
          <a:bodyPr wrap="square" rtlCol="0">
            <a:spAutoFit/>
          </a:bodyPr>
          <a:lstStyle/>
          <a:p>
            <a:endParaRPr lang="el-GR" dirty="0"/>
          </a:p>
        </p:txBody>
      </p:sp>
      <p:pic>
        <p:nvPicPr>
          <p:cNvPr id="7" name="6 - Εικόνα" descr="Συναγωγή%20Λάρισας.jpg"/>
          <p:cNvPicPr>
            <a:picLocks noChangeAspect="1"/>
          </p:cNvPicPr>
          <p:nvPr/>
        </p:nvPicPr>
        <p:blipFill>
          <a:blip r:embed="rId2" cstate="print"/>
          <a:stretch>
            <a:fillRect/>
          </a:stretch>
        </p:blipFill>
        <p:spPr>
          <a:xfrm>
            <a:off x="367468" y="617136"/>
            <a:ext cx="7757719" cy="5188128"/>
          </a:xfrm>
          <a:prstGeom prst="rect">
            <a:avLst/>
          </a:prstGeom>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699792" y="1628800"/>
            <a:ext cx="3240360" cy="923330"/>
          </a:xfrm>
          <a:prstGeom prst="rect">
            <a:avLst/>
          </a:prstGeom>
          <a:noFill/>
        </p:spPr>
        <p:txBody>
          <a:bodyPr wrap="square" lIns="91440" tIns="45720" rIns="91440" bIns="45720">
            <a:spAutoFit/>
          </a:bodyPr>
          <a:lstStyle/>
          <a:p>
            <a:pPr algn="ctr"/>
            <a:r>
              <a:rPr lang="el-GR"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ΤΕΛΟΣ!!</a:t>
            </a:r>
            <a:endParaRPr lang="el-GR"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42</TotalTime>
  <Words>366</Words>
  <Application>Microsoft Office PowerPoint</Application>
  <PresentationFormat>Προβολή στην οθόνη (4:3)</PresentationFormat>
  <Paragraphs>5</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Ζωντάνια</vt:lpstr>
      <vt:lpstr>ΣΥΝΑΓΩΓΕΣ ΣΤΗΝ ΕΛΛΑΔΑ</vt:lpstr>
      <vt:lpstr>Διαφάνεια 2</vt:lpstr>
      <vt:lpstr>Διαφάνεια 3</vt:lpstr>
      <vt:lpstr>Διαφάνεια 4</vt:lpstr>
      <vt:lpstr>Διαφάνεια 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ΣΥΝΑΓΩΓΕΣ ΣΤΗΝ ΕΛΛΑΔΑ</dc:title>
  <dc:creator>Μαίρη</dc:creator>
  <cp:lastModifiedBy>Ilias</cp:lastModifiedBy>
  <cp:revision>5</cp:revision>
  <dcterms:created xsi:type="dcterms:W3CDTF">2016-09-28T13:05:59Z</dcterms:created>
  <dcterms:modified xsi:type="dcterms:W3CDTF">2017-01-10T18:06:19Z</dcterms:modified>
</cp:coreProperties>
</file>