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7675C4-88A5-430E-B487-152DED9F8992}" type="datetimeFigureOut">
              <a:rPr lang="el-GR" smtClean="0"/>
              <a:t>12/1/2017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27F21C-73FD-4C8F-B098-4A7AF4BAAF4E}"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F927F21C-73FD-4C8F-B098-4A7AF4BAAF4E}" type="slidenum">
              <a:rPr lang="el-GR" smtClean="0"/>
              <a:t>2</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51460F03-A6F1-490A-AD47-32398FD89987}" type="datetimeFigureOut">
              <a:rPr lang="el-GR" smtClean="0"/>
              <a:t>12/1/2017</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B9040714-3145-4665-949C-D57588C3DCEB}" type="slidenum">
              <a:rPr lang="el-GR" smtClean="0"/>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1460F03-A6F1-490A-AD47-32398FD89987}" type="datetimeFigureOut">
              <a:rPr lang="el-GR" smtClean="0"/>
              <a:t>12/1/2017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9040714-3145-4665-949C-D57588C3DCE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1460F03-A6F1-490A-AD47-32398FD89987}" type="datetimeFigureOut">
              <a:rPr lang="el-GR" smtClean="0"/>
              <a:t>12/1/2017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9040714-3145-4665-949C-D57588C3DCE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1460F03-A6F1-490A-AD47-32398FD89987}" type="datetimeFigureOut">
              <a:rPr lang="el-GR" smtClean="0"/>
              <a:t>12/1/2017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9040714-3145-4665-949C-D57588C3DCEB}"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51460F03-A6F1-490A-AD47-32398FD89987}" type="datetimeFigureOut">
              <a:rPr lang="el-GR" smtClean="0"/>
              <a:t>12/1/2017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B9040714-3145-4665-949C-D57588C3DCEB}"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51460F03-A6F1-490A-AD47-32398FD89987}" type="datetimeFigureOut">
              <a:rPr lang="el-GR" smtClean="0"/>
              <a:t>12/1/2017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9040714-3145-4665-949C-D57588C3DCEB}"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51460F03-A6F1-490A-AD47-32398FD89987}" type="datetimeFigureOut">
              <a:rPr lang="el-GR" smtClean="0"/>
              <a:t>12/1/2017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9040714-3145-4665-949C-D57588C3DCEB}"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51460F03-A6F1-490A-AD47-32398FD89987}" type="datetimeFigureOut">
              <a:rPr lang="el-GR" smtClean="0"/>
              <a:t>12/1/2017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9040714-3145-4665-949C-D57588C3DCE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1460F03-A6F1-490A-AD47-32398FD89987}" type="datetimeFigureOut">
              <a:rPr lang="el-GR" smtClean="0"/>
              <a:t>12/1/2017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9040714-3145-4665-949C-D57588C3DCE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51460F03-A6F1-490A-AD47-32398FD89987}" type="datetimeFigureOut">
              <a:rPr lang="el-GR" smtClean="0"/>
              <a:t>12/1/2017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9040714-3145-4665-949C-D57588C3DCEB}"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1460F03-A6F1-490A-AD47-32398FD89987}" type="datetimeFigureOut">
              <a:rPr lang="el-GR" smtClean="0"/>
              <a:t>12/1/2017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9040714-3145-4665-949C-D57588C3DCEB}"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1460F03-A6F1-490A-AD47-32398FD89987}" type="datetimeFigureOut">
              <a:rPr lang="el-GR" smtClean="0"/>
              <a:t>12/1/2017</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9040714-3145-4665-949C-D57588C3DCEB}"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«ΝΑ ΑΓΑΠΑΤΕ ΤΑ ΔΕΝΤΡΑ»</a:t>
            </a:r>
            <a:endParaRPr lang="el-GR" dirty="0"/>
          </a:p>
        </p:txBody>
      </p:sp>
      <p:sp>
        <p:nvSpPr>
          <p:cNvPr id="3" name="2 - Υπότιτλος"/>
          <p:cNvSpPr>
            <a:spLocks noGrp="1"/>
          </p:cNvSpPr>
          <p:nvPr>
            <p:ph type="subTitle" idx="1"/>
          </p:nvPr>
        </p:nvSpPr>
        <p:spPr/>
        <p:txBody>
          <a:bodyPr/>
          <a:lstStyle/>
          <a:p>
            <a:r>
              <a:rPr lang="el-GR" dirty="0" smtClean="0"/>
              <a:t>ΘΕ 3 ΣΧ 22</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ΚΕΙΜΕΝΟ…</a:t>
            </a:r>
            <a:endParaRPr lang="el-GR" dirty="0"/>
          </a:p>
        </p:txBody>
      </p:sp>
      <p:sp>
        <p:nvSpPr>
          <p:cNvPr id="3" name="2 - Θέση περιεχομένου"/>
          <p:cNvSpPr>
            <a:spLocks noGrp="1"/>
          </p:cNvSpPr>
          <p:nvPr>
            <p:ph idx="1"/>
          </p:nvPr>
        </p:nvSpPr>
        <p:spPr/>
        <p:txBody>
          <a:bodyPr/>
          <a:lstStyle/>
          <a:p>
            <a:r>
              <a:rPr lang="el-GR" dirty="0" smtClean="0"/>
              <a:t>Το κείμενο μας μιλάει για μια άποψη του πατήρ </a:t>
            </a:r>
            <a:r>
              <a:rPr lang="el-GR" dirty="0" err="1" smtClean="0"/>
              <a:t>Αμφιλόχιου</a:t>
            </a:r>
            <a:r>
              <a:rPr lang="el-GR" dirty="0" smtClean="0"/>
              <a:t>, ο οποίος θεωρούταν οικολόγος . Ο πατήρ Αμφιλόχιος προσπαθούσε να πείσει τους πάντες πως με το να φυτεύεις δέντρα δίνεις ελπίδα, </a:t>
            </a:r>
            <a:r>
              <a:rPr lang="el-GR" dirty="0" err="1" smtClean="0"/>
              <a:t>οτι</a:t>
            </a:r>
            <a:r>
              <a:rPr lang="el-GR" dirty="0" smtClean="0"/>
              <a:t> είναι κάτι ιερό και ότι λαμβάνεις την αγάπη του θεού, μέχρι και ανάγκασε τους χωρικούς να φυτέψουν ένα δέντρο και να το προσέχουν.  Με αυτόν τον τρόπο το νησί τους γέμισε βλάστηση.</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ΓΝΩΜΗ ΜΟΥ…</a:t>
            </a:r>
            <a:endParaRPr lang="el-GR" dirty="0"/>
          </a:p>
        </p:txBody>
      </p:sp>
      <p:sp>
        <p:nvSpPr>
          <p:cNvPr id="3" name="2 - Θέση περιεχομένου"/>
          <p:cNvSpPr>
            <a:spLocks noGrp="1"/>
          </p:cNvSpPr>
          <p:nvPr>
            <p:ph idx="1"/>
          </p:nvPr>
        </p:nvSpPr>
        <p:spPr>
          <a:xfrm>
            <a:off x="571472" y="1714488"/>
            <a:ext cx="8229600" cy="4709160"/>
          </a:xfrm>
        </p:spPr>
        <p:txBody>
          <a:bodyPr>
            <a:normAutofit lnSpcReduction="10000"/>
          </a:bodyPr>
          <a:lstStyle/>
          <a:p>
            <a:r>
              <a:rPr lang="el-GR" dirty="0" smtClean="0"/>
              <a:t>Πιστεύω πως ο πατήρ Αμφιλόχιος έχει δίκιο στο κομμάτι της εμφύτεψης δέντρων, αλλά υπερβάλει ταυτόχρονα.  Έχει δίκιο γιατί με αυτόν τον τρόπο αυξάνετε η βλάστηση και έτσι ο τόπος γίνεται και πιο όμορφος, αλλά και υγιεινός.  Υπερβάλει, επίσης, γιατί πιστεύει πως το να αγαπάμε τα δέντρα είναι μια ακόμη εντολή που έδωσε ο θεός.  Επιπλέων δίκιο έχει εκεί που λέει ότι όταν κάποιος φυτεύει ένα δέντρο φυτεύει ελπίδα, ειρήνη και αγάπη, γιατί τα δέντρα προσφέροντας οξυγόνο βοηθούν στην καταπολέμηση της μόλυνσης του περιβάλλοντος</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9600" dirty="0" smtClean="0"/>
              <a:t>ΤΕΛΟΣ</a:t>
            </a:r>
            <a:endParaRPr lang="el-GR" sz="9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29</TotalTime>
  <Words>180</Words>
  <Application>Microsoft Office PowerPoint</Application>
  <PresentationFormat>Προβολή στην οθόνη (4:3)</PresentationFormat>
  <Paragraphs>8</Paragraphs>
  <Slides>4</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4</vt:i4>
      </vt:variant>
    </vt:vector>
  </HeadingPairs>
  <TitlesOfParts>
    <vt:vector size="5" baseType="lpstr">
      <vt:lpstr>Αποκορύφωμα</vt:lpstr>
      <vt:lpstr>«ΝΑ ΑΓΑΠΑΤΕ ΤΑ ΔΕΝΤΡΑ»</vt:lpstr>
      <vt:lpstr>ΤΟ ΚΕΙΜΕΝΟ…</vt:lpstr>
      <vt:lpstr>Η ΓΝΩΜΗ ΜΟΥ…</vt:lpstr>
      <vt:lpstr>Διαφάνεια 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«ΝΑ ΑΓΑΠΑΤΕ ΤΑ ΔΕΝΤΡΑ»</dc:title>
  <dc:creator>DELL</dc:creator>
  <cp:lastModifiedBy>DELL</cp:lastModifiedBy>
  <cp:revision>3</cp:revision>
  <dcterms:created xsi:type="dcterms:W3CDTF">2017-01-12T17:16:08Z</dcterms:created>
  <dcterms:modified xsi:type="dcterms:W3CDTF">2017-01-12T17:45:20Z</dcterms:modified>
</cp:coreProperties>
</file>