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0" name="Rectangle 7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2099733"/>
            <a:ext cx="6619244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5" y="1830388"/>
            <a:ext cx="990600" cy="228600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5F42BE3-B99D-4FC4-87DF-96F2B8307355}" type="datetimeFigureOut">
              <a:rPr lang="el-GR">
                <a:solidFill>
                  <a:prstClr val="white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0541" y="3266282"/>
            <a:ext cx="3867150" cy="233363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white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292100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CC210-977A-4AC2-A301-4278A786784C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1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6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/>
            </p:cNvSpPr>
            <p:nvPr/>
          </p:nvSpPr>
          <p:spPr bwMode="gray">
            <a:xfrm rot="10371525">
              <a:off x="263525" y="4438896"/>
              <a:ext cx="3300413" cy="439762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10800000">
              <a:off x="458788" y="320693"/>
              <a:ext cx="11277600" cy="4534151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147483647 h 2856"/>
                <a:gd name="T4" fmla="*/ 2147483647 w 7104"/>
                <a:gd name="T5" fmla="*/ 2147483647 h 2856"/>
                <a:gd name="T6" fmla="*/ 2147483647 w 7104"/>
                <a:gd name="T7" fmla="*/ 2147483647 h 2856"/>
                <a:gd name="T8" fmla="*/ 2147483647 w 7104"/>
                <a:gd name="T9" fmla="*/ 2147483647 h 2856"/>
                <a:gd name="T10" fmla="*/ 2147483647 w 7104"/>
                <a:gd name="T11" fmla="*/ 2147483647 h 2856"/>
                <a:gd name="T12" fmla="*/ 2147483647 w 7104"/>
                <a:gd name="T13" fmla="*/ 2147483647 h 2856"/>
                <a:gd name="T14" fmla="*/ 2147483647 w 7104"/>
                <a:gd name="T15" fmla="*/ 2147483647 h 2856"/>
                <a:gd name="T16" fmla="*/ 2147483647 w 7104"/>
                <a:gd name="T17" fmla="*/ 2147483647 h 2856"/>
                <a:gd name="T18" fmla="*/ 2147483647 w 7104"/>
                <a:gd name="T19" fmla="*/ 2147483647 h 2856"/>
                <a:gd name="T20" fmla="*/ 2147483647 w 7104"/>
                <a:gd name="T21" fmla="*/ 2147483647 h 2856"/>
                <a:gd name="T22" fmla="*/ 2147483647 w 7104"/>
                <a:gd name="T23" fmla="*/ 2147483647 h 2856"/>
                <a:gd name="T24" fmla="*/ 2147483647 w 7104"/>
                <a:gd name="T25" fmla="*/ 2147483647 h 2856"/>
                <a:gd name="T26" fmla="*/ 2147483647 w 7104"/>
                <a:gd name="T27" fmla="*/ 2147483647 h 2856"/>
                <a:gd name="T28" fmla="*/ 2147483647 w 7104"/>
                <a:gd name="T29" fmla="*/ 2147483647 h 2856"/>
                <a:gd name="T30" fmla="*/ 2147483647 w 7104"/>
                <a:gd name="T31" fmla="*/ 2147483647 h 2856"/>
                <a:gd name="T32" fmla="*/ 2147483647 w 7104"/>
                <a:gd name="T33" fmla="*/ 2147483647 h 2856"/>
                <a:gd name="T34" fmla="*/ 2147483647 w 7104"/>
                <a:gd name="T35" fmla="*/ 2147483647 h 2856"/>
                <a:gd name="T36" fmla="*/ 2147483647 w 7104"/>
                <a:gd name="T37" fmla="*/ 2147483647 h 2856"/>
                <a:gd name="T38" fmla="*/ 2147483647 w 7104"/>
                <a:gd name="T39" fmla="*/ 2147483647 h 2856"/>
                <a:gd name="T40" fmla="*/ 2147483647 w 7104"/>
                <a:gd name="T41" fmla="*/ 2147483647 h 2856"/>
                <a:gd name="T42" fmla="*/ 2147483647 w 7104"/>
                <a:gd name="T43" fmla="*/ 2147483647 h 2856"/>
                <a:gd name="T44" fmla="*/ 2147483647 w 7104"/>
                <a:gd name="T45" fmla="*/ 2147483647 h 2856"/>
                <a:gd name="T46" fmla="*/ 2147483647 w 7104"/>
                <a:gd name="T47" fmla="*/ 2147483647 h 2856"/>
                <a:gd name="T48" fmla="*/ 2147483647 w 7104"/>
                <a:gd name="T49" fmla="*/ 2147483647 h 2856"/>
                <a:gd name="T50" fmla="*/ 2147483647 w 7104"/>
                <a:gd name="T51" fmla="*/ 2147483647 h 2856"/>
                <a:gd name="T52" fmla="*/ 2147483647 w 7104"/>
                <a:gd name="T53" fmla="*/ 2147483647 h 2856"/>
                <a:gd name="T54" fmla="*/ 2147483647 w 7104"/>
                <a:gd name="T55" fmla="*/ 2147483647 h 2856"/>
                <a:gd name="T56" fmla="*/ 2147483647 w 7104"/>
                <a:gd name="T57" fmla="*/ 2147483647 h 2856"/>
                <a:gd name="T58" fmla="*/ 2147483647 w 7104"/>
                <a:gd name="T59" fmla="*/ 2147483647 h 2856"/>
                <a:gd name="T60" fmla="*/ 2147483647 w 7104"/>
                <a:gd name="T61" fmla="*/ 2147483647 h 2856"/>
                <a:gd name="T62" fmla="*/ 2147483647 w 7104"/>
                <a:gd name="T63" fmla="*/ 2147483647 h 2856"/>
                <a:gd name="T64" fmla="*/ 2147483647 w 7104"/>
                <a:gd name="T65" fmla="*/ 2147483647 h 2856"/>
                <a:gd name="T66" fmla="*/ 2147483647 w 7104"/>
                <a:gd name="T67" fmla="*/ 2147483647 h 2856"/>
                <a:gd name="T68" fmla="*/ 2147483647 w 7104"/>
                <a:gd name="T69" fmla="*/ 2147483647 h 2856"/>
                <a:gd name="T70" fmla="*/ 2147483647 w 7104"/>
                <a:gd name="T71" fmla="*/ 2147483647 h 2856"/>
                <a:gd name="T72" fmla="*/ 2147483647 w 7104"/>
                <a:gd name="T73" fmla="*/ 2147483647 h 2856"/>
                <a:gd name="T74" fmla="*/ 2147483647 w 7104"/>
                <a:gd name="T75" fmla="*/ 2147483647 h 2856"/>
                <a:gd name="T76" fmla="*/ 2147483647 w 7104"/>
                <a:gd name="T77" fmla="*/ 2147483647 h 2856"/>
                <a:gd name="T78" fmla="*/ 2147483647 w 7104"/>
                <a:gd name="T79" fmla="*/ 2147483647 h 2856"/>
                <a:gd name="T80" fmla="*/ 2147483647 w 7104"/>
                <a:gd name="T81" fmla="*/ 2147483647 h 2856"/>
                <a:gd name="T82" fmla="*/ 2147483647 w 7104"/>
                <a:gd name="T83" fmla="*/ 2147483647 h 2856"/>
                <a:gd name="T84" fmla="*/ 2147483647 w 7104"/>
                <a:gd name="T85" fmla="*/ 2147483647 h 2856"/>
                <a:gd name="T86" fmla="*/ 2147483647 w 7104"/>
                <a:gd name="T87" fmla="*/ 2147483647 h 2856"/>
                <a:gd name="T88" fmla="*/ 2147483647 w 7104"/>
                <a:gd name="T89" fmla="*/ 2147483647 h 2856"/>
                <a:gd name="T90" fmla="*/ 2147483647 w 7104"/>
                <a:gd name="T91" fmla="*/ 2147483647 h 2856"/>
                <a:gd name="T92" fmla="*/ 2147483647 w 7104"/>
                <a:gd name="T93" fmla="*/ 2147483647 h 2856"/>
                <a:gd name="T94" fmla="*/ 2147483647 w 7104"/>
                <a:gd name="T95" fmla="*/ 2147483647 h 2856"/>
                <a:gd name="T96" fmla="*/ 2147483647 w 7104"/>
                <a:gd name="T97" fmla="*/ 2147483647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3" name="Rectangle 11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8" y="4969927"/>
            <a:ext cx="6619243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8" y="553666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37DDD-F9FF-4D60-9A34-D4B546756483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C3DA2-9DA8-4D58-B4EC-25409A7934CE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2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5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/>
            </p:cNvSpPr>
            <p:nvPr/>
          </p:nvSpPr>
          <p:spPr bwMode="gray">
            <a:xfrm>
              <a:off x="455613" y="2802093"/>
              <a:ext cx="11277600" cy="3602236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2147483647 h 7946"/>
                <a:gd name="T4" fmla="*/ 2147483647 w 10000"/>
                <a:gd name="T5" fmla="*/ 2147483647 h 7946"/>
                <a:gd name="T6" fmla="*/ 2147483647 w 10000"/>
                <a:gd name="T7" fmla="*/ 2147483647 h 7946"/>
                <a:gd name="T8" fmla="*/ 2147483647 w 10000"/>
                <a:gd name="T9" fmla="*/ 2147483647 h 7946"/>
                <a:gd name="T10" fmla="*/ 2147483647 w 10000"/>
                <a:gd name="T11" fmla="*/ 2147483647 h 7946"/>
                <a:gd name="T12" fmla="*/ 2147483647 w 10000"/>
                <a:gd name="T13" fmla="*/ 2147483647 h 7946"/>
                <a:gd name="T14" fmla="*/ 2147483647 w 10000"/>
                <a:gd name="T15" fmla="*/ 2147483647 h 7946"/>
                <a:gd name="T16" fmla="*/ 2147483647 w 10000"/>
                <a:gd name="T17" fmla="*/ 2147483647 h 7946"/>
                <a:gd name="T18" fmla="*/ 2147483647 w 10000"/>
                <a:gd name="T19" fmla="*/ 2147483647 h 7946"/>
                <a:gd name="T20" fmla="*/ 2147483647 w 10000"/>
                <a:gd name="T21" fmla="*/ 2147483647 h 7946"/>
                <a:gd name="T22" fmla="*/ 2147483647 w 10000"/>
                <a:gd name="T23" fmla="*/ 2147483647 h 7946"/>
                <a:gd name="T24" fmla="*/ 2147483647 w 10000"/>
                <a:gd name="T25" fmla="*/ 2147483647 h 7946"/>
                <a:gd name="T26" fmla="*/ 2147483647 w 10000"/>
                <a:gd name="T27" fmla="*/ 2147483647 h 7946"/>
                <a:gd name="T28" fmla="*/ 2147483647 w 10000"/>
                <a:gd name="T29" fmla="*/ 2147483647 h 7946"/>
                <a:gd name="T30" fmla="*/ 2147483647 w 10000"/>
                <a:gd name="T31" fmla="*/ 2147483647 h 7946"/>
                <a:gd name="T32" fmla="*/ 2147483647 w 10000"/>
                <a:gd name="T33" fmla="*/ 2147483647 h 7946"/>
                <a:gd name="T34" fmla="*/ 2147483647 w 10000"/>
                <a:gd name="T35" fmla="*/ 2147483647 h 7946"/>
                <a:gd name="T36" fmla="*/ 2147483647 w 10000"/>
                <a:gd name="T37" fmla="*/ 2147483647 h 7946"/>
                <a:gd name="T38" fmla="*/ 2147483647 w 10000"/>
                <a:gd name="T39" fmla="*/ 2147483647 h 7946"/>
                <a:gd name="T40" fmla="*/ 2147483647 w 10000"/>
                <a:gd name="T41" fmla="*/ 2147483647 h 7946"/>
                <a:gd name="T42" fmla="*/ 2147483647 w 10000"/>
                <a:gd name="T43" fmla="*/ 2147483647 h 7946"/>
                <a:gd name="T44" fmla="*/ 2147483647 w 10000"/>
                <a:gd name="T45" fmla="*/ 2147483647 h 7946"/>
                <a:gd name="T46" fmla="*/ 2147483647 w 10000"/>
                <a:gd name="T47" fmla="*/ 2147483647 h 7946"/>
                <a:gd name="T48" fmla="*/ 2147483647 w 10000"/>
                <a:gd name="T49" fmla="*/ 2147483647 h 7946"/>
                <a:gd name="T50" fmla="*/ 2147483647 w 10000"/>
                <a:gd name="T51" fmla="*/ 2147483647 h 7946"/>
                <a:gd name="T52" fmla="*/ 2147483647 w 10000"/>
                <a:gd name="T53" fmla="*/ 2147483647 h 7946"/>
                <a:gd name="T54" fmla="*/ 2147483647 w 10000"/>
                <a:gd name="T55" fmla="*/ 2147483647 h 7946"/>
                <a:gd name="T56" fmla="*/ 2147483647 w 10000"/>
                <a:gd name="T57" fmla="*/ 2147483647 h 7946"/>
                <a:gd name="T58" fmla="*/ 2147483647 w 10000"/>
                <a:gd name="T59" fmla="*/ 2147483647 h 7946"/>
                <a:gd name="T60" fmla="*/ 2147483647 w 10000"/>
                <a:gd name="T61" fmla="*/ 2147483647 h 7946"/>
                <a:gd name="T62" fmla="*/ 2147483647 w 10000"/>
                <a:gd name="T63" fmla="*/ 2147483647 h 7946"/>
                <a:gd name="T64" fmla="*/ 2147483647 w 10000"/>
                <a:gd name="T65" fmla="*/ 2147483647 h 7946"/>
                <a:gd name="T66" fmla="*/ 2147483647 w 10000"/>
                <a:gd name="T67" fmla="*/ 2147483647 h 7946"/>
                <a:gd name="T68" fmla="*/ 2147483647 w 10000"/>
                <a:gd name="T69" fmla="*/ 2147483647 h 7946"/>
                <a:gd name="T70" fmla="*/ 2147483647 w 10000"/>
                <a:gd name="T71" fmla="*/ 2147483647 h 7946"/>
                <a:gd name="T72" fmla="*/ 2147483647 w 10000"/>
                <a:gd name="T73" fmla="*/ 2147483647 h 7946"/>
                <a:gd name="T74" fmla="*/ 2147483647 w 10000"/>
                <a:gd name="T75" fmla="*/ 2147483647 h 7946"/>
                <a:gd name="T76" fmla="*/ 2147483647 w 10000"/>
                <a:gd name="T77" fmla="*/ 2147483647 h 7946"/>
                <a:gd name="T78" fmla="*/ 2147483647 w 10000"/>
                <a:gd name="T79" fmla="*/ 2147483647 h 7946"/>
                <a:gd name="T80" fmla="*/ 2147483647 w 10000"/>
                <a:gd name="T81" fmla="*/ 2147483647 h 7946"/>
                <a:gd name="T82" fmla="*/ 2147483647 w 10000"/>
                <a:gd name="T83" fmla="*/ 2147483647 h 7946"/>
                <a:gd name="T84" fmla="*/ 2147483647 w 10000"/>
                <a:gd name="T85" fmla="*/ 2147483647 h 7946"/>
                <a:gd name="T86" fmla="*/ 2147483647 w 10000"/>
                <a:gd name="T87" fmla="*/ 2147483647 h 7946"/>
                <a:gd name="T88" fmla="*/ 2147483647 w 10000"/>
                <a:gd name="T89" fmla="*/ 2147483647 h 7946"/>
                <a:gd name="T90" fmla="*/ 2147483647 w 10000"/>
                <a:gd name="T91" fmla="*/ 2147483647 h 7946"/>
                <a:gd name="T92" fmla="*/ 2147483647 w 10000"/>
                <a:gd name="T93" fmla="*/ 2147483647 h 7946"/>
                <a:gd name="T94" fmla="*/ 2147483647 w 10000"/>
                <a:gd name="T95" fmla="*/ 2147483647 h 7946"/>
                <a:gd name="T96" fmla="*/ 2147483647 w 10000"/>
                <a:gd name="T97" fmla="*/ 2147483647 h 7946"/>
                <a:gd name="T98" fmla="*/ 0 w 10000"/>
                <a:gd name="T99" fmla="*/ 0 h 7946"/>
                <a:gd name="T100" fmla="*/ 0 w 10000"/>
                <a:gd name="T101" fmla="*/ 0 h 79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1538" y="2714775"/>
              <a:ext cx="3298825" cy="441349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3" name="Rectangle 10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060704"/>
            <a:ext cx="6624828" cy="13716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4109" y="3547872"/>
            <a:ext cx="6619244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F21D1-F28B-45FE-9598-5167E0BF6FB9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0E5B4-1B54-443E-86D2-310546668AC5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51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1538" y="4184882"/>
              <a:ext cx="3298825" cy="441349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3" y="4242035"/>
              <a:ext cx="11277600" cy="2336929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147483647 h 8000"/>
                <a:gd name="T4" fmla="*/ 2147483647 w 10000"/>
                <a:gd name="T5" fmla="*/ 2147483647 h 8000"/>
                <a:gd name="T6" fmla="*/ 2147483647 w 10000"/>
                <a:gd name="T7" fmla="*/ 2147483647 h 8000"/>
                <a:gd name="T8" fmla="*/ 2147483647 w 10000"/>
                <a:gd name="T9" fmla="*/ 2147483647 h 8000"/>
                <a:gd name="T10" fmla="*/ 2147483647 w 10000"/>
                <a:gd name="T11" fmla="*/ 2147483647 h 8000"/>
                <a:gd name="T12" fmla="*/ 2147483647 w 10000"/>
                <a:gd name="T13" fmla="*/ 2147483647 h 8000"/>
                <a:gd name="T14" fmla="*/ 2147483647 w 10000"/>
                <a:gd name="T15" fmla="*/ 2147483647 h 8000"/>
                <a:gd name="T16" fmla="*/ 2147483647 w 10000"/>
                <a:gd name="T17" fmla="*/ 2147483647 h 8000"/>
                <a:gd name="T18" fmla="*/ 2147483647 w 10000"/>
                <a:gd name="T19" fmla="*/ 2147483647 h 8000"/>
                <a:gd name="T20" fmla="*/ 2147483647 w 10000"/>
                <a:gd name="T21" fmla="*/ 2147483647 h 8000"/>
                <a:gd name="T22" fmla="*/ 2147483647 w 10000"/>
                <a:gd name="T23" fmla="*/ 2147483647 h 8000"/>
                <a:gd name="T24" fmla="*/ 2147483647 w 10000"/>
                <a:gd name="T25" fmla="*/ 2147483647 h 8000"/>
                <a:gd name="T26" fmla="*/ 2147483647 w 10000"/>
                <a:gd name="T27" fmla="*/ 2147483647 h 8000"/>
                <a:gd name="T28" fmla="*/ 2147483647 w 10000"/>
                <a:gd name="T29" fmla="*/ 2147483647 h 8000"/>
                <a:gd name="T30" fmla="*/ 2147483647 w 10000"/>
                <a:gd name="T31" fmla="*/ 2147483647 h 8000"/>
                <a:gd name="T32" fmla="*/ 2147483647 w 10000"/>
                <a:gd name="T33" fmla="*/ 2147483647 h 8000"/>
                <a:gd name="T34" fmla="*/ 2147483647 w 10000"/>
                <a:gd name="T35" fmla="*/ 2147483647 h 8000"/>
                <a:gd name="T36" fmla="*/ 2147483647 w 10000"/>
                <a:gd name="T37" fmla="*/ 2147483647 h 8000"/>
                <a:gd name="T38" fmla="*/ 2147483647 w 10000"/>
                <a:gd name="T39" fmla="*/ 2147483647 h 8000"/>
                <a:gd name="T40" fmla="*/ 2147483647 w 10000"/>
                <a:gd name="T41" fmla="*/ 2147483647 h 8000"/>
                <a:gd name="T42" fmla="*/ 2147483647 w 10000"/>
                <a:gd name="T43" fmla="*/ 2147483647 h 8000"/>
                <a:gd name="T44" fmla="*/ 2147483647 w 10000"/>
                <a:gd name="T45" fmla="*/ 2147483647 h 8000"/>
                <a:gd name="T46" fmla="*/ 2147483647 w 10000"/>
                <a:gd name="T47" fmla="*/ 2147483647 h 8000"/>
                <a:gd name="T48" fmla="*/ 2147483647 w 10000"/>
                <a:gd name="T49" fmla="*/ 2147483647 h 8000"/>
                <a:gd name="T50" fmla="*/ 2147483647 w 10000"/>
                <a:gd name="T51" fmla="*/ 2147483647 h 8000"/>
                <a:gd name="T52" fmla="*/ 2147483647 w 10000"/>
                <a:gd name="T53" fmla="*/ 2147483647 h 8000"/>
                <a:gd name="T54" fmla="*/ 2147483647 w 10000"/>
                <a:gd name="T55" fmla="*/ 2147483647 h 8000"/>
                <a:gd name="T56" fmla="*/ 2147483647 w 10000"/>
                <a:gd name="T57" fmla="*/ 2147483647 h 8000"/>
                <a:gd name="T58" fmla="*/ 2147483647 w 10000"/>
                <a:gd name="T59" fmla="*/ 2147483647 h 8000"/>
                <a:gd name="T60" fmla="*/ 2147483647 w 10000"/>
                <a:gd name="T61" fmla="*/ 2147483647 h 8000"/>
                <a:gd name="T62" fmla="*/ 2147483647 w 10000"/>
                <a:gd name="T63" fmla="*/ 2147483647 h 8000"/>
                <a:gd name="T64" fmla="*/ 2147483647 w 10000"/>
                <a:gd name="T65" fmla="*/ 2147483647 h 8000"/>
                <a:gd name="T66" fmla="*/ 2147483647 w 10000"/>
                <a:gd name="T67" fmla="*/ 2147483647 h 8000"/>
                <a:gd name="T68" fmla="*/ 2147483647 w 10000"/>
                <a:gd name="T69" fmla="*/ 2147483647 h 8000"/>
                <a:gd name="T70" fmla="*/ 2147483647 w 10000"/>
                <a:gd name="T71" fmla="*/ 2147483647 h 8000"/>
                <a:gd name="T72" fmla="*/ 2147483647 w 10000"/>
                <a:gd name="T73" fmla="*/ 2147483647 h 8000"/>
                <a:gd name="T74" fmla="*/ 2147483647 w 10000"/>
                <a:gd name="T75" fmla="*/ 2147483647 h 8000"/>
                <a:gd name="T76" fmla="*/ 2147483647 w 10000"/>
                <a:gd name="T77" fmla="*/ 2147483647 h 8000"/>
                <a:gd name="T78" fmla="*/ 2147483647 w 10000"/>
                <a:gd name="T79" fmla="*/ 2147483647 h 8000"/>
                <a:gd name="T80" fmla="*/ 2147483647 w 10000"/>
                <a:gd name="T81" fmla="*/ 2147483647 h 8000"/>
                <a:gd name="T82" fmla="*/ 2147483647 w 10000"/>
                <a:gd name="T83" fmla="*/ 2147483647 h 8000"/>
                <a:gd name="T84" fmla="*/ 2147483647 w 10000"/>
                <a:gd name="T85" fmla="*/ 2147483647 h 8000"/>
                <a:gd name="T86" fmla="*/ 2147483647 w 10000"/>
                <a:gd name="T87" fmla="*/ 2147483647 h 8000"/>
                <a:gd name="T88" fmla="*/ 2147483647 w 10000"/>
                <a:gd name="T89" fmla="*/ 2147483647 h 8000"/>
                <a:gd name="T90" fmla="*/ 2147483647 w 10000"/>
                <a:gd name="T91" fmla="*/ 2147483647 h 8000"/>
                <a:gd name="T92" fmla="*/ 2147483647 w 10000"/>
                <a:gd name="T93" fmla="*/ 2147483647 h 8000"/>
                <a:gd name="T94" fmla="*/ 2147483647 w 10000"/>
                <a:gd name="T95" fmla="*/ 2147483647 h 8000"/>
                <a:gd name="T96" fmla="*/ 2147483647 w 10000"/>
                <a:gd name="T97" fmla="*/ 2147483647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 bwMode="gray">
          <a:xfrm>
            <a:off x="673894" y="596900"/>
            <a:ext cx="601266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9600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 bwMode="gray">
          <a:xfrm>
            <a:off x="7286625" y="2628900"/>
            <a:ext cx="601266" cy="15700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9600" dirty="0">
                <a:solidFill>
                  <a:srgbClr val="1E5155">
                    <a:lumMod val="40000"/>
                    <a:lumOff val="60000"/>
                  </a:srgbClr>
                </a:solidFill>
              </a:rPr>
              <a:t>”</a:t>
            </a:r>
          </a:p>
        </p:txBody>
      </p:sp>
      <p:sp>
        <p:nvSpPr>
          <p:cNvPr id="17" name="Rectangle 22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980518"/>
            <a:ext cx="6345737" cy="2698249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459459" y="3679987"/>
            <a:ext cx="5794329" cy="342174"/>
          </a:xfrm>
        </p:spPr>
        <p:txBody>
          <a:bodyPr rtlCol="0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5029198"/>
            <a:ext cx="6619244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B506D-5E89-4000-BB38-9D0C08884E38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3ADB-896A-49B8-8DEA-8FCDC9232BC1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86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/>
            </p:cNvSpPr>
            <p:nvPr/>
          </p:nvSpPr>
          <p:spPr bwMode="gray">
            <a:xfrm rot="-589932">
              <a:off x="8491538" y="4192820"/>
              <a:ext cx="3298825" cy="441349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gray">
            <a:xfrm>
              <a:off x="455613" y="4242035"/>
              <a:ext cx="11277600" cy="2336929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147483647 h 8000"/>
                <a:gd name="T4" fmla="*/ 2147483647 w 10000"/>
                <a:gd name="T5" fmla="*/ 2147483647 h 8000"/>
                <a:gd name="T6" fmla="*/ 2147483647 w 10000"/>
                <a:gd name="T7" fmla="*/ 2147483647 h 8000"/>
                <a:gd name="T8" fmla="*/ 2147483647 w 10000"/>
                <a:gd name="T9" fmla="*/ 2147483647 h 8000"/>
                <a:gd name="T10" fmla="*/ 2147483647 w 10000"/>
                <a:gd name="T11" fmla="*/ 2147483647 h 8000"/>
                <a:gd name="T12" fmla="*/ 2147483647 w 10000"/>
                <a:gd name="T13" fmla="*/ 2147483647 h 8000"/>
                <a:gd name="T14" fmla="*/ 2147483647 w 10000"/>
                <a:gd name="T15" fmla="*/ 2147483647 h 8000"/>
                <a:gd name="T16" fmla="*/ 2147483647 w 10000"/>
                <a:gd name="T17" fmla="*/ 2147483647 h 8000"/>
                <a:gd name="T18" fmla="*/ 2147483647 w 10000"/>
                <a:gd name="T19" fmla="*/ 2147483647 h 8000"/>
                <a:gd name="T20" fmla="*/ 2147483647 w 10000"/>
                <a:gd name="T21" fmla="*/ 2147483647 h 8000"/>
                <a:gd name="T22" fmla="*/ 2147483647 w 10000"/>
                <a:gd name="T23" fmla="*/ 2147483647 h 8000"/>
                <a:gd name="T24" fmla="*/ 2147483647 w 10000"/>
                <a:gd name="T25" fmla="*/ 2147483647 h 8000"/>
                <a:gd name="T26" fmla="*/ 2147483647 w 10000"/>
                <a:gd name="T27" fmla="*/ 2147483647 h 8000"/>
                <a:gd name="T28" fmla="*/ 2147483647 w 10000"/>
                <a:gd name="T29" fmla="*/ 2147483647 h 8000"/>
                <a:gd name="T30" fmla="*/ 2147483647 w 10000"/>
                <a:gd name="T31" fmla="*/ 2147483647 h 8000"/>
                <a:gd name="T32" fmla="*/ 2147483647 w 10000"/>
                <a:gd name="T33" fmla="*/ 2147483647 h 8000"/>
                <a:gd name="T34" fmla="*/ 2147483647 w 10000"/>
                <a:gd name="T35" fmla="*/ 2147483647 h 8000"/>
                <a:gd name="T36" fmla="*/ 2147483647 w 10000"/>
                <a:gd name="T37" fmla="*/ 2147483647 h 8000"/>
                <a:gd name="T38" fmla="*/ 2147483647 w 10000"/>
                <a:gd name="T39" fmla="*/ 2147483647 h 8000"/>
                <a:gd name="T40" fmla="*/ 2147483647 w 10000"/>
                <a:gd name="T41" fmla="*/ 2147483647 h 8000"/>
                <a:gd name="T42" fmla="*/ 2147483647 w 10000"/>
                <a:gd name="T43" fmla="*/ 2147483647 h 8000"/>
                <a:gd name="T44" fmla="*/ 2147483647 w 10000"/>
                <a:gd name="T45" fmla="*/ 2147483647 h 8000"/>
                <a:gd name="T46" fmla="*/ 2147483647 w 10000"/>
                <a:gd name="T47" fmla="*/ 2147483647 h 8000"/>
                <a:gd name="T48" fmla="*/ 2147483647 w 10000"/>
                <a:gd name="T49" fmla="*/ 2147483647 h 8000"/>
                <a:gd name="T50" fmla="*/ 2147483647 w 10000"/>
                <a:gd name="T51" fmla="*/ 2147483647 h 8000"/>
                <a:gd name="T52" fmla="*/ 2147483647 w 10000"/>
                <a:gd name="T53" fmla="*/ 2147483647 h 8000"/>
                <a:gd name="T54" fmla="*/ 2147483647 w 10000"/>
                <a:gd name="T55" fmla="*/ 2147483647 h 8000"/>
                <a:gd name="T56" fmla="*/ 2147483647 w 10000"/>
                <a:gd name="T57" fmla="*/ 2147483647 h 8000"/>
                <a:gd name="T58" fmla="*/ 2147483647 w 10000"/>
                <a:gd name="T59" fmla="*/ 2147483647 h 8000"/>
                <a:gd name="T60" fmla="*/ 2147483647 w 10000"/>
                <a:gd name="T61" fmla="*/ 2147483647 h 8000"/>
                <a:gd name="T62" fmla="*/ 2147483647 w 10000"/>
                <a:gd name="T63" fmla="*/ 2147483647 h 8000"/>
                <a:gd name="T64" fmla="*/ 2147483647 w 10000"/>
                <a:gd name="T65" fmla="*/ 2147483647 h 8000"/>
                <a:gd name="T66" fmla="*/ 2147483647 w 10000"/>
                <a:gd name="T67" fmla="*/ 2147483647 h 8000"/>
                <a:gd name="T68" fmla="*/ 2147483647 w 10000"/>
                <a:gd name="T69" fmla="*/ 2147483647 h 8000"/>
                <a:gd name="T70" fmla="*/ 2147483647 w 10000"/>
                <a:gd name="T71" fmla="*/ 2147483647 h 8000"/>
                <a:gd name="T72" fmla="*/ 2147483647 w 10000"/>
                <a:gd name="T73" fmla="*/ 2147483647 h 8000"/>
                <a:gd name="T74" fmla="*/ 2147483647 w 10000"/>
                <a:gd name="T75" fmla="*/ 2147483647 h 8000"/>
                <a:gd name="T76" fmla="*/ 2147483647 w 10000"/>
                <a:gd name="T77" fmla="*/ 2147483647 h 8000"/>
                <a:gd name="T78" fmla="*/ 2147483647 w 10000"/>
                <a:gd name="T79" fmla="*/ 2147483647 h 8000"/>
                <a:gd name="T80" fmla="*/ 2147483647 w 10000"/>
                <a:gd name="T81" fmla="*/ 2147483647 h 8000"/>
                <a:gd name="T82" fmla="*/ 2147483647 w 10000"/>
                <a:gd name="T83" fmla="*/ 2147483647 h 8000"/>
                <a:gd name="T84" fmla="*/ 2147483647 w 10000"/>
                <a:gd name="T85" fmla="*/ 2147483647 h 8000"/>
                <a:gd name="T86" fmla="*/ 2147483647 w 10000"/>
                <a:gd name="T87" fmla="*/ 2147483647 h 8000"/>
                <a:gd name="T88" fmla="*/ 2147483647 w 10000"/>
                <a:gd name="T89" fmla="*/ 2147483647 h 8000"/>
                <a:gd name="T90" fmla="*/ 2147483647 w 10000"/>
                <a:gd name="T91" fmla="*/ 2147483647 h 8000"/>
                <a:gd name="T92" fmla="*/ 2147483647 w 10000"/>
                <a:gd name="T93" fmla="*/ 2147483647 h 8000"/>
                <a:gd name="T94" fmla="*/ 2147483647 w 10000"/>
                <a:gd name="T95" fmla="*/ 2147483647 h 8000"/>
                <a:gd name="T96" fmla="*/ 2147483647 w 10000"/>
                <a:gd name="T97" fmla="*/ 2147483647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2" name="Rectangle 9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2373525"/>
            <a:ext cx="6649217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5029200"/>
            <a:ext cx="6619244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8E1A-E5BD-4387-AB38-585BCDE42BA3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12DC-73BA-427C-933F-3E5EFB23E0DB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98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288506" y="2603500"/>
            <a:ext cx="25004" cy="34242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831681" y="2603500"/>
            <a:ext cx="0" cy="34242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3668"/>
            <a:ext cx="6619244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2603501"/>
            <a:ext cx="2346876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216" y="3179764"/>
            <a:ext cx="2346876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4541" y="2603501"/>
            <a:ext cx="2359035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4541" y="3179764"/>
            <a:ext cx="2359035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15025" y="2595032"/>
            <a:ext cx="2370772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15025" y="3179764"/>
            <a:ext cx="2370772" cy="284729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76EBE-924E-4B36-BBF6-7F65BE054C0A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CF889-FB7F-448C-A413-4FA651578924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213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6"/>
          <p:cNvCxnSpPr/>
          <p:nvPr/>
        </p:nvCxnSpPr>
        <p:spPr>
          <a:xfrm>
            <a:off x="3288506" y="2603500"/>
            <a:ext cx="0" cy="34623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7"/>
          <p:cNvCxnSpPr/>
          <p:nvPr/>
        </p:nvCxnSpPr>
        <p:spPr>
          <a:xfrm>
            <a:off x="5855494" y="2603500"/>
            <a:ext cx="0" cy="346233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3668"/>
            <a:ext cx="6619244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4532845"/>
            <a:ext cx="2287829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00914" y="2610916"/>
            <a:ext cx="201843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215" y="5109108"/>
            <a:ext cx="2287829" cy="9179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649" y="4532842"/>
            <a:ext cx="22878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1347" y="2603500"/>
            <a:ext cx="201843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6649" y="5109108"/>
            <a:ext cx="2287829" cy="91257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7575" y="4532842"/>
            <a:ext cx="22878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22273" y="2603500"/>
            <a:ext cx="201843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87575" y="5109108"/>
            <a:ext cx="2287829" cy="91794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ADF1F-B064-4474-9767-7A304B9FFE67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1202-730C-4ABC-8D82-2DB8A8FADCE5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32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3668"/>
            <a:ext cx="6619244" cy="706964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2595033"/>
            <a:ext cx="6619244" cy="342476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54919-EED0-48B4-A8A3-2E40F7C2E309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879A-3C3D-49FF-9627-1A4BBD049584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26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/>
            </p:cNvSpPr>
            <p:nvPr/>
          </p:nvSpPr>
          <p:spPr bwMode="gray">
            <a:xfrm rot="5101749">
              <a:off x="6294347" y="4577029"/>
              <a:ext cx="3299008" cy="441325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0" name="Rectangle 12"/>
            <p:cNvSpPr/>
            <p:nvPr/>
          </p:nvSpPr>
          <p:spPr>
            <a:xfrm>
              <a:off x="414338" y="401660"/>
              <a:ext cx="6511925" cy="6053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5400000">
              <a:off x="4448801" y="2801334"/>
              <a:ext cx="6053472" cy="1254125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147483647 h 8000"/>
                <a:gd name="T4" fmla="*/ 2147483647 w 10000"/>
                <a:gd name="T5" fmla="*/ 2147483647 h 8000"/>
                <a:gd name="T6" fmla="*/ 2147483647 w 10000"/>
                <a:gd name="T7" fmla="*/ 2147483647 h 8000"/>
                <a:gd name="T8" fmla="*/ 2147483647 w 10000"/>
                <a:gd name="T9" fmla="*/ 2147483647 h 8000"/>
                <a:gd name="T10" fmla="*/ 2147483647 w 10000"/>
                <a:gd name="T11" fmla="*/ 2147483647 h 8000"/>
                <a:gd name="T12" fmla="*/ 2147483647 w 10000"/>
                <a:gd name="T13" fmla="*/ 2147483647 h 8000"/>
                <a:gd name="T14" fmla="*/ 2147483647 w 10000"/>
                <a:gd name="T15" fmla="*/ 2147483647 h 8000"/>
                <a:gd name="T16" fmla="*/ 2147483647 w 10000"/>
                <a:gd name="T17" fmla="*/ 2147483647 h 8000"/>
                <a:gd name="T18" fmla="*/ 2147483647 w 10000"/>
                <a:gd name="T19" fmla="*/ 2147483647 h 8000"/>
                <a:gd name="T20" fmla="*/ 2147483647 w 10000"/>
                <a:gd name="T21" fmla="*/ 2147483647 h 8000"/>
                <a:gd name="T22" fmla="*/ 2147483647 w 10000"/>
                <a:gd name="T23" fmla="*/ 2147483647 h 8000"/>
                <a:gd name="T24" fmla="*/ 2147483647 w 10000"/>
                <a:gd name="T25" fmla="*/ 2147483647 h 8000"/>
                <a:gd name="T26" fmla="*/ 2147483647 w 10000"/>
                <a:gd name="T27" fmla="*/ 2147483647 h 8000"/>
                <a:gd name="T28" fmla="*/ 2147483647 w 10000"/>
                <a:gd name="T29" fmla="*/ 2147483647 h 8000"/>
                <a:gd name="T30" fmla="*/ 2147483647 w 10000"/>
                <a:gd name="T31" fmla="*/ 2147483647 h 8000"/>
                <a:gd name="T32" fmla="*/ 2147483647 w 10000"/>
                <a:gd name="T33" fmla="*/ 2147483647 h 8000"/>
                <a:gd name="T34" fmla="*/ 2147483647 w 10000"/>
                <a:gd name="T35" fmla="*/ 2147483647 h 8000"/>
                <a:gd name="T36" fmla="*/ 2147483647 w 10000"/>
                <a:gd name="T37" fmla="*/ 2147483647 h 8000"/>
                <a:gd name="T38" fmla="*/ 2147483647 w 10000"/>
                <a:gd name="T39" fmla="*/ 2147483647 h 8000"/>
                <a:gd name="T40" fmla="*/ 2147483647 w 10000"/>
                <a:gd name="T41" fmla="*/ 2147483647 h 8000"/>
                <a:gd name="T42" fmla="*/ 2147483647 w 10000"/>
                <a:gd name="T43" fmla="*/ 2147483647 h 8000"/>
                <a:gd name="T44" fmla="*/ 2147483647 w 10000"/>
                <a:gd name="T45" fmla="*/ 2147483647 h 8000"/>
                <a:gd name="T46" fmla="*/ 2147483647 w 10000"/>
                <a:gd name="T47" fmla="*/ 2147483647 h 8000"/>
                <a:gd name="T48" fmla="*/ 2147483647 w 10000"/>
                <a:gd name="T49" fmla="*/ 2147483647 h 8000"/>
                <a:gd name="T50" fmla="*/ 2147483647 w 10000"/>
                <a:gd name="T51" fmla="*/ 2147483647 h 8000"/>
                <a:gd name="T52" fmla="*/ 2147483647 w 10000"/>
                <a:gd name="T53" fmla="*/ 2147483647 h 8000"/>
                <a:gd name="T54" fmla="*/ 2147483647 w 10000"/>
                <a:gd name="T55" fmla="*/ 2147483647 h 8000"/>
                <a:gd name="T56" fmla="*/ 2147483647 w 10000"/>
                <a:gd name="T57" fmla="*/ 2147483647 h 8000"/>
                <a:gd name="T58" fmla="*/ 2147483647 w 10000"/>
                <a:gd name="T59" fmla="*/ 2147483647 h 8000"/>
                <a:gd name="T60" fmla="*/ 2147483647 w 10000"/>
                <a:gd name="T61" fmla="*/ 2147483647 h 8000"/>
                <a:gd name="T62" fmla="*/ 2147483647 w 10000"/>
                <a:gd name="T63" fmla="*/ 2147483647 h 8000"/>
                <a:gd name="T64" fmla="*/ 2147483647 w 10000"/>
                <a:gd name="T65" fmla="*/ 2147483647 h 8000"/>
                <a:gd name="T66" fmla="*/ 2147483647 w 10000"/>
                <a:gd name="T67" fmla="*/ 2147483647 h 8000"/>
                <a:gd name="T68" fmla="*/ 2147483647 w 10000"/>
                <a:gd name="T69" fmla="*/ 2147483647 h 8000"/>
                <a:gd name="T70" fmla="*/ 2147483647 w 10000"/>
                <a:gd name="T71" fmla="*/ 2147483647 h 8000"/>
                <a:gd name="T72" fmla="*/ 2147483647 w 10000"/>
                <a:gd name="T73" fmla="*/ 2147483647 h 8000"/>
                <a:gd name="T74" fmla="*/ 2147483647 w 10000"/>
                <a:gd name="T75" fmla="*/ 2147483647 h 8000"/>
                <a:gd name="T76" fmla="*/ 2147483647 w 10000"/>
                <a:gd name="T77" fmla="*/ 2147483647 h 8000"/>
                <a:gd name="T78" fmla="*/ 2147483647 w 10000"/>
                <a:gd name="T79" fmla="*/ 2147483647 h 8000"/>
                <a:gd name="T80" fmla="*/ 2147483647 w 10000"/>
                <a:gd name="T81" fmla="*/ 2147483647 h 8000"/>
                <a:gd name="T82" fmla="*/ 2147483647 w 10000"/>
                <a:gd name="T83" fmla="*/ 2147483647 h 8000"/>
                <a:gd name="T84" fmla="*/ 2147483647 w 10000"/>
                <a:gd name="T85" fmla="*/ 2147483647 h 8000"/>
                <a:gd name="T86" fmla="*/ 2147483647 w 10000"/>
                <a:gd name="T87" fmla="*/ 2147483647 h 8000"/>
                <a:gd name="T88" fmla="*/ 2147483647 w 10000"/>
                <a:gd name="T89" fmla="*/ 2147483647 h 8000"/>
                <a:gd name="T90" fmla="*/ 2147483647 w 10000"/>
                <a:gd name="T91" fmla="*/ 2147483647 h 8000"/>
                <a:gd name="T92" fmla="*/ 2147483647 w 10000"/>
                <a:gd name="T93" fmla="*/ 2147483647 h 8000"/>
                <a:gd name="T94" fmla="*/ 2147483647 w 10000"/>
                <a:gd name="T95" fmla="*/ 2147483647 h 8000"/>
                <a:gd name="T96" fmla="*/ 2147483647 w 10000"/>
                <a:gd name="T97" fmla="*/ 2147483647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3" name="Rectangle 19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2568" y="1278466"/>
            <a:ext cx="1081175" cy="4748591"/>
          </a:xfrm>
          <a:prstGeom prst="rect">
            <a:avLst/>
          </a:prstGeom>
        </p:spPr>
        <p:txBody>
          <a:bodyPr vert="eaVert" anchor="b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1278466"/>
            <a:ext cx="4692019" cy="474859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C0107-8456-4E3E-820C-9B6F64D011F8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3B92-13C3-4BCF-91FD-D15215729E29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13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3669"/>
            <a:ext cx="6619244" cy="706964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16" y="2603500"/>
            <a:ext cx="6619244" cy="34163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FCA80-E354-49B0-A857-BEF2E7B55048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C948F-E102-4331-ADE2-097A6366BE64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3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3"/>
            <p:cNvSpPr/>
            <p:nvPr/>
          </p:nvSpPr>
          <p:spPr bwMode="gray">
            <a:xfrm>
              <a:off x="7289800" y="401660"/>
              <a:ext cx="4478338" cy="6053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/>
            </p:cNvSpPr>
            <p:nvPr/>
          </p:nvSpPr>
          <p:spPr bwMode="gray">
            <a:xfrm rot="-5677511">
              <a:off x="4698909" y="1825738"/>
              <a:ext cx="3299008" cy="441325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400000">
              <a:off x="3786814" y="2801334"/>
              <a:ext cx="6053472" cy="1254125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147483647 h 8000"/>
                <a:gd name="T4" fmla="*/ 2147483647 w 10000"/>
                <a:gd name="T5" fmla="*/ 2147483647 h 8000"/>
                <a:gd name="T6" fmla="*/ 2147483647 w 10000"/>
                <a:gd name="T7" fmla="*/ 2147483647 h 8000"/>
                <a:gd name="T8" fmla="*/ 2147483647 w 10000"/>
                <a:gd name="T9" fmla="*/ 2147483647 h 8000"/>
                <a:gd name="T10" fmla="*/ 2147483647 w 10000"/>
                <a:gd name="T11" fmla="*/ 2147483647 h 8000"/>
                <a:gd name="T12" fmla="*/ 2147483647 w 10000"/>
                <a:gd name="T13" fmla="*/ 2147483647 h 8000"/>
                <a:gd name="T14" fmla="*/ 2147483647 w 10000"/>
                <a:gd name="T15" fmla="*/ 2147483647 h 8000"/>
                <a:gd name="T16" fmla="*/ 2147483647 w 10000"/>
                <a:gd name="T17" fmla="*/ 2147483647 h 8000"/>
                <a:gd name="T18" fmla="*/ 2147483647 w 10000"/>
                <a:gd name="T19" fmla="*/ 2147483647 h 8000"/>
                <a:gd name="T20" fmla="*/ 2147483647 w 10000"/>
                <a:gd name="T21" fmla="*/ 2147483647 h 8000"/>
                <a:gd name="T22" fmla="*/ 2147483647 w 10000"/>
                <a:gd name="T23" fmla="*/ 2147483647 h 8000"/>
                <a:gd name="T24" fmla="*/ 2147483647 w 10000"/>
                <a:gd name="T25" fmla="*/ 2147483647 h 8000"/>
                <a:gd name="T26" fmla="*/ 2147483647 w 10000"/>
                <a:gd name="T27" fmla="*/ 2147483647 h 8000"/>
                <a:gd name="T28" fmla="*/ 2147483647 w 10000"/>
                <a:gd name="T29" fmla="*/ 2147483647 h 8000"/>
                <a:gd name="T30" fmla="*/ 2147483647 w 10000"/>
                <a:gd name="T31" fmla="*/ 2147483647 h 8000"/>
                <a:gd name="T32" fmla="*/ 2147483647 w 10000"/>
                <a:gd name="T33" fmla="*/ 2147483647 h 8000"/>
                <a:gd name="T34" fmla="*/ 2147483647 w 10000"/>
                <a:gd name="T35" fmla="*/ 2147483647 h 8000"/>
                <a:gd name="T36" fmla="*/ 2147483647 w 10000"/>
                <a:gd name="T37" fmla="*/ 2147483647 h 8000"/>
                <a:gd name="T38" fmla="*/ 2147483647 w 10000"/>
                <a:gd name="T39" fmla="*/ 2147483647 h 8000"/>
                <a:gd name="T40" fmla="*/ 2147483647 w 10000"/>
                <a:gd name="T41" fmla="*/ 2147483647 h 8000"/>
                <a:gd name="T42" fmla="*/ 2147483647 w 10000"/>
                <a:gd name="T43" fmla="*/ 2147483647 h 8000"/>
                <a:gd name="T44" fmla="*/ 2147483647 w 10000"/>
                <a:gd name="T45" fmla="*/ 2147483647 h 8000"/>
                <a:gd name="T46" fmla="*/ 2147483647 w 10000"/>
                <a:gd name="T47" fmla="*/ 2147483647 h 8000"/>
                <a:gd name="T48" fmla="*/ 2147483647 w 10000"/>
                <a:gd name="T49" fmla="*/ 2147483647 h 8000"/>
                <a:gd name="T50" fmla="*/ 2147483647 w 10000"/>
                <a:gd name="T51" fmla="*/ 2147483647 h 8000"/>
                <a:gd name="T52" fmla="*/ 2147483647 w 10000"/>
                <a:gd name="T53" fmla="*/ 2147483647 h 8000"/>
                <a:gd name="T54" fmla="*/ 2147483647 w 10000"/>
                <a:gd name="T55" fmla="*/ 2147483647 h 8000"/>
                <a:gd name="T56" fmla="*/ 2147483647 w 10000"/>
                <a:gd name="T57" fmla="*/ 2147483647 h 8000"/>
                <a:gd name="T58" fmla="*/ 2147483647 w 10000"/>
                <a:gd name="T59" fmla="*/ 2147483647 h 8000"/>
                <a:gd name="T60" fmla="*/ 2147483647 w 10000"/>
                <a:gd name="T61" fmla="*/ 2147483647 h 8000"/>
                <a:gd name="T62" fmla="*/ 2147483647 w 10000"/>
                <a:gd name="T63" fmla="*/ 2147483647 h 8000"/>
                <a:gd name="T64" fmla="*/ 2147483647 w 10000"/>
                <a:gd name="T65" fmla="*/ 2147483647 h 8000"/>
                <a:gd name="T66" fmla="*/ 2147483647 w 10000"/>
                <a:gd name="T67" fmla="*/ 2147483647 h 8000"/>
                <a:gd name="T68" fmla="*/ 2147483647 w 10000"/>
                <a:gd name="T69" fmla="*/ 2147483647 h 8000"/>
                <a:gd name="T70" fmla="*/ 2147483647 w 10000"/>
                <a:gd name="T71" fmla="*/ 2147483647 h 8000"/>
                <a:gd name="T72" fmla="*/ 2147483647 w 10000"/>
                <a:gd name="T73" fmla="*/ 2147483647 h 8000"/>
                <a:gd name="T74" fmla="*/ 2147483647 w 10000"/>
                <a:gd name="T75" fmla="*/ 2147483647 h 8000"/>
                <a:gd name="T76" fmla="*/ 2147483647 w 10000"/>
                <a:gd name="T77" fmla="*/ 2147483647 h 8000"/>
                <a:gd name="T78" fmla="*/ 2147483647 w 10000"/>
                <a:gd name="T79" fmla="*/ 2147483647 h 8000"/>
                <a:gd name="T80" fmla="*/ 2147483647 w 10000"/>
                <a:gd name="T81" fmla="*/ 2147483647 h 8000"/>
                <a:gd name="T82" fmla="*/ 2147483647 w 10000"/>
                <a:gd name="T83" fmla="*/ 2147483647 h 8000"/>
                <a:gd name="T84" fmla="*/ 2147483647 w 10000"/>
                <a:gd name="T85" fmla="*/ 2147483647 h 8000"/>
                <a:gd name="T86" fmla="*/ 2147483647 w 10000"/>
                <a:gd name="T87" fmla="*/ 2147483647 h 8000"/>
                <a:gd name="T88" fmla="*/ 2147483647 w 10000"/>
                <a:gd name="T89" fmla="*/ 2147483647 h 8000"/>
                <a:gd name="T90" fmla="*/ 2147483647 w 10000"/>
                <a:gd name="T91" fmla="*/ 2147483647 h 8000"/>
                <a:gd name="T92" fmla="*/ 2147483647 w 10000"/>
                <a:gd name="T93" fmla="*/ 2147483647 h 8000"/>
                <a:gd name="T94" fmla="*/ 2147483647 w 10000"/>
                <a:gd name="T95" fmla="*/ 2147483647 h 8000"/>
                <a:gd name="T96" fmla="*/ 2147483647 w 10000"/>
                <a:gd name="T97" fmla="*/ 2147483647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3" name="Rectangle 9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679192"/>
            <a:ext cx="3257550" cy="2286000"/>
          </a:xfrm>
          <a:prstGeom prst="rect">
            <a:avLst/>
          </a:prstGeo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0932" y="2679192"/>
            <a:ext cx="2818638" cy="2286000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FA033-DF16-4E3C-B6FD-35DAFE56DDC1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AFE78-FFCE-424C-A213-DE2910CC1DDB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969264"/>
            <a:ext cx="6619244" cy="704088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16" y="2603501"/>
            <a:ext cx="3621024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582" y="2603500"/>
            <a:ext cx="3621024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73830-6E81-4CBD-9F9F-BC84DBF8ADD7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33BB-30DB-4DC5-9AA8-4112D7D1141A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0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69264"/>
            <a:ext cx="6619244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2606040"/>
            <a:ext cx="36210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216" y="3198448"/>
            <a:ext cx="3621024" cy="284378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6582" y="2606040"/>
            <a:ext cx="36210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6533" y="3187922"/>
            <a:ext cx="3618870" cy="285431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72C9B-C9F1-468F-AA6F-C4EF8173F47B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42F7-8177-494D-A5B2-F428C4D7E87D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7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109" y="969264"/>
            <a:ext cx="6619244" cy="704088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610A0-104F-4A1C-9D9B-54DFBAF07065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A2454-682D-4736-A6B6-958A7FA9C7E4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1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98166-C35D-4688-9974-6C29F82ADBAA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130FF-2A49-4AEE-8936-931DDB3B5AA7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9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6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7"/>
            <p:cNvSpPr/>
            <p:nvPr/>
          </p:nvSpPr>
          <p:spPr>
            <a:xfrm>
              <a:off x="5713413" y="401660"/>
              <a:ext cx="6054725" cy="6053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400000">
              <a:off x="2229476" y="2801334"/>
              <a:ext cx="6053472" cy="1254125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147483647 h 8000"/>
                <a:gd name="T4" fmla="*/ 2147483647 w 10000"/>
                <a:gd name="T5" fmla="*/ 2147483647 h 8000"/>
                <a:gd name="T6" fmla="*/ 2147483647 w 10000"/>
                <a:gd name="T7" fmla="*/ 2147483647 h 8000"/>
                <a:gd name="T8" fmla="*/ 2147483647 w 10000"/>
                <a:gd name="T9" fmla="*/ 2147483647 h 8000"/>
                <a:gd name="T10" fmla="*/ 2147483647 w 10000"/>
                <a:gd name="T11" fmla="*/ 2147483647 h 8000"/>
                <a:gd name="T12" fmla="*/ 2147483647 w 10000"/>
                <a:gd name="T13" fmla="*/ 2147483647 h 8000"/>
                <a:gd name="T14" fmla="*/ 2147483647 w 10000"/>
                <a:gd name="T15" fmla="*/ 2147483647 h 8000"/>
                <a:gd name="T16" fmla="*/ 2147483647 w 10000"/>
                <a:gd name="T17" fmla="*/ 2147483647 h 8000"/>
                <a:gd name="T18" fmla="*/ 2147483647 w 10000"/>
                <a:gd name="T19" fmla="*/ 2147483647 h 8000"/>
                <a:gd name="T20" fmla="*/ 2147483647 w 10000"/>
                <a:gd name="T21" fmla="*/ 2147483647 h 8000"/>
                <a:gd name="T22" fmla="*/ 2147483647 w 10000"/>
                <a:gd name="T23" fmla="*/ 2147483647 h 8000"/>
                <a:gd name="T24" fmla="*/ 2147483647 w 10000"/>
                <a:gd name="T25" fmla="*/ 2147483647 h 8000"/>
                <a:gd name="T26" fmla="*/ 2147483647 w 10000"/>
                <a:gd name="T27" fmla="*/ 2147483647 h 8000"/>
                <a:gd name="T28" fmla="*/ 2147483647 w 10000"/>
                <a:gd name="T29" fmla="*/ 2147483647 h 8000"/>
                <a:gd name="T30" fmla="*/ 2147483647 w 10000"/>
                <a:gd name="T31" fmla="*/ 2147483647 h 8000"/>
                <a:gd name="T32" fmla="*/ 2147483647 w 10000"/>
                <a:gd name="T33" fmla="*/ 2147483647 h 8000"/>
                <a:gd name="T34" fmla="*/ 2147483647 w 10000"/>
                <a:gd name="T35" fmla="*/ 2147483647 h 8000"/>
                <a:gd name="T36" fmla="*/ 2147483647 w 10000"/>
                <a:gd name="T37" fmla="*/ 2147483647 h 8000"/>
                <a:gd name="T38" fmla="*/ 2147483647 w 10000"/>
                <a:gd name="T39" fmla="*/ 2147483647 h 8000"/>
                <a:gd name="T40" fmla="*/ 2147483647 w 10000"/>
                <a:gd name="T41" fmla="*/ 2147483647 h 8000"/>
                <a:gd name="T42" fmla="*/ 2147483647 w 10000"/>
                <a:gd name="T43" fmla="*/ 2147483647 h 8000"/>
                <a:gd name="T44" fmla="*/ 2147483647 w 10000"/>
                <a:gd name="T45" fmla="*/ 2147483647 h 8000"/>
                <a:gd name="T46" fmla="*/ 2147483647 w 10000"/>
                <a:gd name="T47" fmla="*/ 2147483647 h 8000"/>
                <a:gd name="T48" fmla="*/ 2147483647 w 10000"/>
                <a:gd name="T49" fmla="*/ 2147483647 h 8000"/>
                <a:gd name="T50" fmla="*/ 2147483647 w 10000"/>
                <a:gd name="T51" fmla="*/ 2147483647 h 8000"/>
                <a:gd name="T52" fmla="*/ 2147483647 w 10000"/>
                <a:gd name="T53" fmla="*/ 2147483647 h 8000"/>
                <a:gd name="T54" fmla="*/ 2147483647 w 10000"/>
                <a:gd name="T55" fmla="*/ 2147483647 h 8000"/>
                <a:gd name="T56" fmla="*/ 2147483647 w 10000"/>
                <a:gd name="T57" fmla="*/ 2147483647 h 8000"/>
                <a:gd name="T58" fmla="*/ 2147483647 w 10000"/>
                <a:gd name="T59" fmla="*/ 2147483647 h 8000"/>
                <a:gd name="T60" fmla="*/ 2147483647 w 10000"/>
                <a:gd name="T61" fmla="*/ 2147483647 h 8000"/>
                <a:gd name="T62" fmla="*/ 2147483647 w 10000"/>
                <a:gd name="T63" fmla="*/ 2147483647 h 8000"/>
                <a:gd name="T64" fmla="*/ 2147483647 w 10000"/>
                <a:gd name="T65" fmla="*/ 2147483647 h 8000"/>
                <a:gd name="T66" fmla="*/ 2147483647 w 10000"/>
                <a:gd name="T67" fmla="*/ 2147483647 h 8000"/>
                <a:gd name="T68" fmla="*/ 2147483647 w 10000"/>
                <a:gd name="T69" fmla="*/ 2147483647 h 8000"/>
                <a:gd name="T70" fmla="*/ 2147483647 w 10000"/>
                <a:gd name="T71" fmla="*/ 2147483647 h 8000"/>
                <a:gd name="T72" fmla="*/ 2147483647 w 10000"/>
                <a:gd name="T73" fmla="*/ 2147483647 h 8000"/>
                <a:gd name="T74" fmla="*/ 2147483647 w 10000"/>
                <a:gd name="T75" fmla="*/ 2147483647 h 8000"/>
                <a:gd name="T76" fmla="*/ 2147483647 w 10000"/>
                <a:gd name="T77" fmla="*/ 2147483647 h 8000"/>
                <a:gd name="T78" fmla="*/ 2147483647 w 10000"/>
                <a:gd name="T79" fmla="*/ 2147483647 h 8000"/>
                <a:gd name="T80" fmla="*/ 2147483647 w 10000"/>
                <a:gd name="T81" fmla="*/ 2147483647 h 8000"/>
                <a:gd name="T82" fmla="*/ 2147483647 w 10000"/>
                <a:gd name="T83" fmla="*/ 2147483647 h 8000"/>
                <a:gd name="T84" fmla="*/ 2147483647 w 10000"/>
                <a:gd name="T85" fmla="*/ 2147483647 h 8000"/>
                <a:gd name="T86" fmla="*/ 2147483647 w 10000"/>
                <a:gd name="T87" fmla="*/ 2147483647 h 8000"/>
                <a:gd name="T88" fmla="*/ 2147483647 w 10000"/>
                <a:gd name="T89" fmla="*/ 2147483647 h 8000"/>
                <a:gd name="T90" fmla="*/ 2147483647 w 10000"/>
                <a:gd name="T91" fmla="*/ 2147483647 h 8000"/>
                <a:gd name="T92" fmla="*/ 2147483647 w 10000"/>
                <a:gd name="T93" fmla="*/ 2147483647 h 8000"/>
                <a:gd name="T94" fmla="*/ 2147483647 w 10000"/>
                <a:gd name="T95" fmla="*/ 2147483647 h 8000"/>
                <a:gd name="T96" fmla="*/ 2147483647 w 10000"/>
                <a:gd name="T97" fmla="*/ 2147483647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677511">
              <a:off x="3140778" y="1826532"/>
              <a:ext cx="3299008" cy="439737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4" name="Rectangle 12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298448"/>
            <a:ext cx="209486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256" y="1447800"/>
            <a:ext cx="3896998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5" y="3129281"/>
            <a:ext cx="209486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93A08-65D0-497C-8AED-B12F9BCFBB11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64532-7F7F-4331-AF35-3C3C578F02DF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2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6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7"/>
            <p:cNvSpPr/>
            <p:nvPr/>
          </p:nvSpPr>
          <p:spPr>
            <a:xfrm>
              <a:off x="6172200" y="401660"/>
              <a:ext cx="5595938" cy="6053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400000">
              <a:off x="3295482" y="2800541"/>
              <a:ext cx="6053472" cy="1255712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2147483647 h 8000"/>
                <a:gd name="T4" fmla="*/ 2147483647 w 10000"/>
                <a:gd name="T5" fmla="*/ 2147483647 h 8000"/>
                <a:gd name="T6" fmla="*/ 2147483647 w 10000"/>
                <a:gd name="T7" fmla="*/ 2147483647 h 8000"/>
                <a:gd name="T8" fmla="*/ 2147483647 w 10000"/>
                <a:gd name="T9" fmla="*/ 2147483647 h 8000"/>
                <a:gd name="T10" fmla="*/ 2147483647 w 10000"/>
                <a:gd name="T11" fmla="*/ 2147483647 h 8000"/>
                <a:gd name="T12" fmla="*/ 2147483647 w 10000"/>
                <a:gd name="T13" fmla="*/ 2147483647 h 8000"/>
                <a:gd name="T14" fmla="*/ 2147483647 w 10000"/>
                <a:gd name="T15" fmla="*/ 2147483647 h 8000"/>
                <a:gd name="T16" fmla="*/ 2147483647 w 10000"/>
                <a:gd name="T17" fmla="*/ 2147483647 h 8000"/>
                <a:gd name="T18" fmla="*/ 2147483647 w 10000"/>
                <a:gd name="T19" fmla="*/ 2147483647 h 8000"/>
                <a:gd name="T20" fmla="*/ 2147483647 w 10000"/>
                <a:gd name="T21" fmla="*/ 2147483647 h 8000"/>
                <a:gd name="T22" fmla="*/ 2147483647 w 10000"/>
                <a:gd name="T23" fmla="*/ 2147483647 h 8000"/>
                <a:gd name="T24" fmla="*/ 2147483647 w 10000"/>
                <a:gd name="T25" fmla="*/ 2147483647 h 8000"/>
                <a:gd name="T26" fmla="*/ 2147483647 w 10000"/>
                <a:gd name="T27" fmla="*/ 2147483647 h 8000"/>
                <a:gd name="T28" fmla="*/ 2147483647 w 10000"/>
                <a:gd name="T29" fmla="*/ 2147483647 h 8000"/>
                <a:gd name="T30" fmla="*/ 2147483647 w 10000"/>
                <a:gd name="T31" fmla="*/ 2147483647 h 8000"/>
                <a:gd name="T32" fmla="*/ 2147483647 w 10000"/>
                <a:gd name="T33" fmla="*/ 2147483647 h 8000"/>
                <a:gd name="T34" fmla="*/ 2147483647 w 10000"/>
                <a:gd name="T35" fmla="*/ 2147483647 h 8000"/>
                <a:gd name="T36" fmla="*/ 2147483647 w 10000"/>
                <a:gd name="T37" fmla="*/ 2147483647 h 8000"/>
                <a:gd name="T38" fmla="*/ 2147483647 w 10000"/>
                <a:gd name="T39" fmla="*/ 2147483647 h 8000"/>
                <a:gd name="T40" fmla="*/ 2147483647 w 10000"/>
                <a:gd name="T41" fmla="*/ 2147483647 h 8000"/>
                <a:gd name="T42" fmla="*/ 2147483647 w 10000"/>
                <a:gd name="T43" fmla="*/ 2147483647 h 8000"/>
                <a:gd name="T44" fmla="*/ 2147483647 w 10000"/>
                <a:gd name="T45" fmla="*/ 2147483647 h 8000"/>
                <a:gd name="T46" fmla="*/ 2147483647 w 10000"/>
                <a:gd name="T47" fmla="*/ 2147483647 h 8000"/>
                <a:gd name="T48" fmla="*/ 2147483647 w 10000"/>
                <a:gd name="T49" fmla="*/ 2147483647 h 8000"/>
                <a:gd name="T50" fmla="*/ 2147483647 w 10000"/>
                <a:gd name="T51" fmla="*/ 2147483647 h 8000"/>
                <a:gd name="T52" fmla="*/ 2147483647 w 10000"/>
                <a:gd name="T53" fmla="*/ 2147483647 h 8000"/>
                <a:gd name="T54" fmla="*/ 2147483647 w 10000"/>
                <a:gd name="T55" fmla="*/ 2147483647 h 8000"/>
                <a:gd name="T56" fmla="*/ 2147483647 w 10000"/>
                <a:gd name="T57" fmla="*/ 2147483647 h 8000"/>
                <a:gd name="T58" fmla="*/ 2147483647 w 10000"/>
                <a:gd name="T59" fmla="*/ 2147483647 h 8000"/>
                <a:gd name="T60" fmla="*/ 2147483647 w 10000"/>
                <a:gd name="T61" fmla="*/ 2147483647 h 8000"/>
                <a:gd name="T62" fmla="*/ 2147483647 w 10000"/>
                <a:gd name="T63" fmla="*/ 2147483647 h 8000"/>
                <a:gd name="T64" fmla="*/ 2147483647 w 10000"/>
                <a:gd name="T65" fmla="*/ 2147483647 h 8000"/>
                <a:gd name="T66" fmla="*/ 2147483647 w 10000"/>
                <a:gd name="T67" fmla="*/ 2147483647 h 8000"/>
                <a:gd name="T68" fmla="*/ 2147483647 w 10000"/>
                <a:gd name="T69" fmla="*/ 2147483647 h 8000"/>
                <a:gd name="T70" fmla="*/ 2147483647 w 10000"/>
                <a:gd name="T71" fmla="*/ 2147483647 h 8000"/>
                <a:gd name="T72" fmla="*/ 2147483647 w 10000"/>
                <a:gd name="T73" fmla="*/ 2147483647 h 8000"/>
                <a:gd name="T74" fmla="*/ 2147483647 w 10000"/>
                <a:gd name="T75" fmla="*/ 2147483647 h 8000"/>
                <a:gd name="T76" fmla="*/ 2147483647 w 10000"/>
                <a:gd name="T77" fmla="*/ 2147483647 h 8000"/>
                <a:gd name="T78" fmla="*/ 2147483647 w 10000"/>
                <a:gd name="T79" fmla="*/ 2147483647 h 8000"/>
                <a:gd name="T80" fmla="*/ 2147483647 w 10000"/>
                <a:gd name="T81" fmla="*/ 2147483647 h 8000"/>
                <a:gd name="T82" fmla="*/ 2147483647 w 10000"/>
                <a:gd name="T83" fmla="*/ 2147483647 h 8000"/>
                <a:gd name="T84" fmla="*/ 2147483647 w 10000"/>
                <a:gd name="T85" fmla="*/ 2147483647 h 8000"/>
                <a:gd name="T86" fmla="*/ 2147483647 w 10000"/>
                <a:gd name="T87" fmla="*/ 2147483647 h 8000"/>
                <a:gd name="T88" fmla="*/ 2147483647 w 10000"/>
                <a:gd name="T89" fmla="*/ 2147483647 h 8000"/>
                <a:gd name="T90" fmla="*/ 2147483647 w 10000"/>
                <a:gd name="T91" fmla="*/ 2147483647 h 8000"/>
                <a:gd name="T92" fmla="*/ 2147483647 w 10000"/>
                <a:gd name="T93" fmla="*/ 2147483647 h 8000"/>
                <a:gd name="T94" fmla="*/ 2147483647 w 10000"/>
                <a:gd name="T95" fmla="*/ 2147483647 h 8000"/>
                <a:gd name="T96" fmla="*/ 2147483647 w 10000"/>
                <a:gd name="T97" fmla="*/ 2147483647 h 8000"/>
                <a:gd name="T98" fmla="*/ 0 w 10000"/>
                <a:gd name="T99" fmla="*/ 0 h 8000"/>
                <a:gd name="T100" fmla="*/ 0 w 10000"/>
                <a:gd name="T101" fmla="*/ 0 h 80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677511">
              <a:off x="4203609" y="1825738"/>
              <a:ext cx="3299008" cy="441325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4" name="Rectangle 12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1" y="1693332"/>
            <a:ext cx="2895194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10903" y="1143000"/>
            <a:ext cx="242039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6" y="3657600"/>
            <a:ext cx="2894409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E2CFA-F89E-4C7A-B3DA-6B36483D4652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F61DE-9D0F-46F4-9E2C-00A663EF4620}" type="slidenum">
              <a:rPr lang="el-G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05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-1191" y="0"/>
            <a:ext cx="9145191" cy="686117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5" name="Freeform 5"/>
            <p:cNvSpPr>
              <a:spLocks/>
            </p:cNvSpPr>
            <p:nvPr/>
          </p:nvSpPr>
          <p:spPr bwMode="gray">
            <a:xfrm rot="-589932">
              <a:off x="8491538" y="1797150"/>
              <a:ext cx="3298825" cy="441349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046" name="Freeform 5"/>
            <p:cNvSpPr>
              <a:spLocks/>
            </p:cNvSpPr>
            <p:nvPr/>
          </p:nvSpPr>
          <p:spPr bwMode="gray">
            <a:xfrm>
              <a:off x="458788" y="1867003"/>
              <a:ext cx="11277600" cy="4532564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147483647 h 2856"/>
                <a:gd name="T4" fmla="*/ 2147483647 w 7104"/>
                <a:gd name="T5" fmla="*/ 2147483647 h 2856"/>
                <a:gd name="T6" fmla="*/ 2147483647 w 7104"/>
                <a:gd name="T7" fmla="*/ 2147483647 h 2856"/>
                <a:gd name="T8" fmla="*/ 2147483647 w 7104"/>
                <a:gd name="T9" fmla="*/ 2147483647 h 2856"/>
                <a:gd name="T10" fmla="*/ 2147483647 w 7104"/>
                <a:gd name="T11" fmla="*/ 2147483647 h 2856"/>
                <a:gd name="T12" fmla="*/ 2147483647 w 7104"/>
                <a:gd name="T13" fmla="*/ 2147483647 h 2856"/>
                <a:gd name="T14" fmla="*/ 2147483647 w 7104"/>
                <a:gd name="T15" fmla="*/ 2147483647 h 2856"/>
                <a:gd name="T16" fmla="*/ 2147483647 w 7104"/>
                <a:gd name="T17" fmla="*/ 2147483647 h 2856"/>
                <a:gd name="T18" fmla="*/ 2147483647 w 7104"/>
                <a:gd name="T19" fmla="*/ 2147483647 h 2856"/>
                <a:gd name="T20" fmla="*/ 2147483647 w 7104"/>
                <a:gd name="T21" fmla="*/ 2147483647 h 2856"/>
                <a:gd name="T22" fmla="*/ 2147483647 w 7104"/>
                <a:gd name="T23" fmla="*/ 2147483647 h 2856"/>
                <a:gd name="T24" fmla="*/ 2147483647 w 7104"/>
                <a:gd name="T25" fmla="*/ 2147483647 h 2856"/>
                <a:gd name="T26" fmla="*/ 2147483647 w 7104"/>
                <a:gd name="T27" fmla="*/ 2147483647 h 2856"/>
                <a:gd name="T28" fmla="*/ 2147483647 w 7104"/>
                <a:gd name="T29" fmla="*/ 2147483647 h 2856"/>
                <a:gd name="T30" fmla="*/ 2147483647 w 7104"/>
                <a:gd name="T31" fmla="*/ 2147483647 h 2856"/>
                <a:gd name="T32" fmla="*/ 2147483647 w 7104"/>
                <a:gd name="T33" fmla="*/ 2147483647 h 2856"/>
                <a:gd name="T34" fmla="*/ 2147483647 w 7104"/>
                <a:gd name="T35" fmla="*/ 2147483647 h 2856"/>
                <a:gd name="T36" fmla="*/ 2147483647 w 7104"/>
                <a:gd name="T37" fmla="*/ 2147483647 h 2856"/>
                <a:gd name="T38" fmla="*/ 2147483647 w 7104"/>
                <a:gd name="T39" fmla="*/ 2147483647 h 2856"/>
                <a:gd name="T40" fmla="*/ 2147483647 w 7104"/>
                <a:gd name="T41" fmla="*/ 2147483647 h 2856"/>
                <a:gd name="T42" fmla="*/ 2147483647 w 7104"/>
                <a:gd name="T43" fmla="*/ 2147483647 h 2856"/>
                <a:gd name="T44" fmla="*/ 2147483647 w 7104"/>
                <a:gd name="T45" fmla="*/ 2147483647 h 2856"/>
                <a:gd name="T46" fmla="*/ 2147483647 w 7104"/>
                <a:gd name="T47" fmla="*/ 2147483647 h 2856"/>
                <a:gd name="T48" fmla="*/ 2147483647 w 7104"/>
                <a:gd name="T49" fmla="*/ 2147483647 h 2856"/>
                <a:gd name="T50" fmla="*/ 2147483647 w 7104"/>
                <a:gd name="T51" fmla="*/ 2147483647 h 2856"/>
                <a:gd name="T52" fmla="*/ 2147483647 w 7104"/>
                <a:gd name="T53" fmla="*/ 2147483647 h 2856"/>
                <a:gd name="T54" fmla="*/ 2147483647 w 7104"/>
                <a:gd name="T55" fmla="*/ 2147483647 h 2856"/>
                <a:gd name="T56" fmla="*/ 2147483647 w 7104"/>
                <a:gd name="T57" fmla="*/ 2147483647 h 2856"/>
                <a:gd name="T58" fmla="*/ 2147483647 w 7104"/>
                <a:gd name="T59" fmla="*/ 2147483647 h 2856"/>
                <a:gd name="T60" fmla="*/ 2147483647 w 7104"/>
                <a:gd name="T61" fmla="*/ 2147483647 h 2856"/>
                <a:gd name="T62" fmla="*/ 2147483647 w 7104"/>
                <a:gd name="T63" fmla="*/ 2147483647 h 2856"/>
                <a:gd name="T64" fmla="*/ 2147483647 w 7104"/>
                <a:gd name="T65" fmla="*/ 2147483647 h 2856"/>
                <a:gd name="T66" fmla="*/ 2147483647 w 7104"/>
                <a:gd name="T67" fmla="*/ 2147483647 h 2856"/>
                <a:gd name="T68" fmla="*/ 2147483647 w 7104"/>
                <a:gd name="T69" fmla="*/ 2147483647 h 2856"/>
                <a:gd name="T70" fmla="*/ 2147483647 w 7104"/>
                <a:gd name="T71" fmla="*/ 2147483647 h 2856"/>
                <a:gd name="T72" fmla="*/ 2147483647 w 7104"/>
                <a:gd name="T73" fmla="*/ 2147483647 h 2856"/>
                <a:gd name="T74" fmla="*/ 2147483647 w 7104"/>
                <a:gd name="T75" fmla="*/ 2147483647 h 2856"/>
                <a:gd name="T76" fmla="*/ 2147483647 w 7104"/>
                <a:gd name="T77" fmla="*/ 2147483647 h 2856"/>
                <a:gd name="T78" fmla="*/ 2147483647 w 7104"/>
                <a:gd name="T79" fmla="*/ 2147483647 h 2856"/>
                <a:gd name="T80" fmla="*/ 2147483647 w 7104"/>
                <a:gd name="T81" fmla="*/ 2147483647 h 2856"/>
                <a:gd name="T82" fmla="*/ 2147483647 w 7104"/>
                <a:gd name="T83" fmla="*/ 2147483647 h 2856"/>
                <a:gd name="T84" fmla="*/ 2147483647 w 7104"/>
                <a:gd name="T85" fmla="*/ 2147483647 h 2856"/>
                <a:gd name="T86" fmla="*/ 2147483647 w 7104"/>
                <a:gd name="T87" fmla="*/ 2147483647 h 2856"/>
                <a:gd name="T88" fmla="*/ 2147483647 w 7104"/>
                <a:gd name="T89" fmla="*/ 2147483647 h 2856"/>
                <a:gd name="T90" fmla="*/ 2147483647 w 7104"/>
                <a:gd name="T91" fmla="*/ 2147483647 h 2856"/>
                <a:gd name="T92" fmla="*/ 2147483647 w 7104"/>
                <a:gd name="T93" fmla="*/ 2147483647 h 2856"/>
                <a:gd name="T94" fmla="*/ 2147483647 w 7104"/>
                <a:gd name="T95" fmla="*/ 2147483647 h 2856"/>
                <a:gd name="T96" fmla="*/ 2147483647 w 7104"/>
                <a:gd name="T97" fmla="*/ 2147483647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  <p:sp>
          <p:nvSpPr>
            <p:cNvPr id="1047" name="Freeform 5"/>
            <p:cNvSpPr>
              <a:spLocks noEditPoints="1"/>
            </p:cNvSpPr>
            <p:nvPr/>
          </p:nvSpPr>
          <p:spPr bwMode="gray">
            <a:xfrm>
              <a:off x="0" y="1588"/>
              <a:ext cx="12192000" cy="6856792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7 h 8638"/>
                <a:gd name="T4" fmla="*/ 2147483647 w 15356"/>
                <a:gd name="T5" fmla="*/ 2147483647 h 8638"/>
                <a:gd name="T6" fmla="*/ 2147483647 w 15356"/>
                <a:gd name="T7" fmla="*/ 0 h 8638"/>
                <a:gd name="T8" fmla="*/ 0 w 15356"/>
                <a:gd name="T9" fmla="*/ 0 h 8638"/>
                <a:gd name="T10" fmla="*/ 2147483647 w 15356"/>
                <a:gd name="T11" fmla="*/ 2147483647 h 8638"/>
                <a:gd name="T12" fmla="*/ 2147483647 w 15356"/>
                <a:gd name="T13" fmla="*/ 2147483647 h 8638"/>
                <a:gd name="T14" fmla="*/ 2147483647 w 15356"/>
                <a:gd name="T15" fmla="*/ 2147483647 h 8638"/>
                <a:gd name="T16" fmla="*/ 2147483647 w 15356"/>
                <a:gd name="T17" fmla="*/ 2147483647 h 8638"/>
                <a:gd name="T18" fmla="*/ 2147483647 w 15356"/>
                <a:gd name="T19" fmla="*/ 2147483647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866775" y="973139"/>
            <a:ext cx="657106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  <a:endParaRPr lang="en-US" altLang="el-GR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6775" y="2603500"/>
            <a:ext cx="657106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094" y="6391275"/>
            <a:ext cx="742950" cy="3048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0200CF5A-600C-4972-A929-635DF0784527}" type="datetimeFigureOut">
              <a:rPr lang="el-GR">
                <a:solidFill>
                  <a:srgbClr val="B01513"/>
                </a:solidFill>
              </a:rPr>
              <a:pPr>
                <a:defRPr/>
              </a:pPr>
              <a:t>6/11/2016</a:t>
            </a:fld>
            <a:endParaRPr lang="el-GR" dirty="0">
              <a:solidFill>
                <a:srgbClr val="B0151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910" y="6391275"/>
            <a:ext cx="2901553" cy="31115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l-GR">
              <a:solidFill>
                <a:srgbClr val="B01513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828360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066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C1B636-CC78-4AF5-8A13-2F839FE9C46B}" type="slidenum">
              <a:rPr lang="el-GR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7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-1539552"/>
            <a:ext cx="8496944" cy="5904656"/>
          </a:xfrm>
        </p:spPr>
        <p:txBody>
          <a:bodyPr/>
          <a:lstStyle/>
          <a:p>
            <a:pPr algn="ctr"/>
            <a:r>
              <a:rPr lang="el-GR" dirty="0"/>
              <a:t>Χώροι</a:t>
            </a:r>
            <a:r>
              <a:rPr lang="el-GR" b="1" dirty="0"/>
              <a:t> </a:t>
            </a:r>
            <a:r>
              <a:rPr lang="el-GR" dirty="0"/>
              <a:t>Λατρείας μέχρι το Διάταγμα των Μεδιολάνων </a:t>
            </a:r>
          </a:p>
        </p:txBody>
      </p:sp>
    </p:spTree>
    <p:extLst>
      <p:ext uri="{BB962C8B-B14F-4D97-AF65-F5344CB8AC3E}">
        <p14:creationId xmlns:p14="http://schemas.microsoft.com/office/powerpoint/2010/main" val="3541161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6619244" cy="706964"/>
          </a:xfrm>
        </p:spPr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Δυστυχώς, τα πρώτα χρόνια του Χριστιανισμού, οι χριστιανοί διώκονταν. Έτσι, έπρεπε να λατρεύουν τον Χριστό σε ειδικούς χώρους, κάπου που δεν μπορούσε να τους βρει κανείς όπως τις κατακόμβες.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240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Χώροι Λατρείας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Αρχικά, καθώς οι Χριστιανοί διώκονταν, συναντιόντουσαν στους οίκους των πλουσίων.</a:t>
            </a:r>
          </a:p>
          <a:p>
            <a:endParaRPr lang="el-GR" dirty="0"/>
          </a:p>
          <a:p>
            <a:r>
              <a:rPr lang="el-GR" dirty="0" smtClean="0"/>
              <a:t>Από τα τέλη του 2</a:t>
            </a:r>
            <a:r>
              <a:rPr lang="el-GR" baseline="30000" dirty="0" smtClean="0"/>
              <a:t>ου</a:t>
            </a:r>
            <a:r>
              <a:rPr lang="el-GR" dirty="0" smtClean="0"/>
              <a:t> αιώνα όμως, άρχισαν να χτίζονται κτίρια που ονομάστηκαν ευκτήριοι οίκοι, εκκλησίες, οίκοι Θεού και οίκοι Κυρίου με σκοπό τη λατρεία των Χριστιανών.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4797152"/>
            <a:ext cx="2952327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797152"/>
            <a:ext cx="2592288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303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Δούρα</a:t>
            </a:r>
            <a:r>
              <a:rPr lang="el-GR" dirty="0" smtClean="0"/>
              <a:t> </a:t>
            </a:r>
            <a:r>
              <a:rPr lang="el-GR" dirty="0" err="1" smtClean="0"/>
              <a:t>Ευρωπός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Δούρα</a:t>
            </a:r>
            <a:r>
              <a:rPr lang="el-GR" dirty="0" smtClean="0"/>
              <a:t> </a:t>
            </a:r>
            <a:r>
              <a:rPr lang="el-GR" dirty="0" err="1" smtClean="0"/>
              <a:t>Ευρωπός</a:t>
            </a:r>
            <a:r>
              <a:rPr lang="el-GR" dirty="0" smtClean="0"/>
              <a:t> είναι ο παλαιότερος οίκος-εκκλησία που έχει βρεθεί έ</a:t>
            </a:r>
            <a:r>
              <a:rPr lang="el-GR" dirty="0"/>
              <a:t>ω</a:t>
            </a:r>
            <a:r>
              <a:rPr lang="el-GR" dirty="0" smtClean="0"/>
              <a:t>ς σήμερα. Κατασκευάστηκε περίπου το 230 </a:t>
            </a:r>
            <a:r>
              <a:rPr lang="el-GR" dirty="0" err="1" smtClean="0"/>
              <a:t>μ.Χ</a:t>
            </a:r>
            <a:r>
              <a:rPr lang="el-GR" dirty="0" smtClean="0"/>
              <a:t>. και βρίσκεται στη Συρία, στην όχθη του ποταμού Ευφράτη. Περιλαμβάνει έναν μεγάλο χώρο για κηρύγματα και ένα μικρό </a:t>
            </a:r>
            <a:r>
              <a:rPr lang="el-GR" dirty="0" err="1" smtClean="0"/>
              <a:t>βαπτιστήριο</a:t>
            </a:r>
            <a:r>
              <a:rPr lang="el-GR" dirty="0" smtClean="0"/>
              <a:t>. Επίσης, υπάρχουν διάφορες τοιχογραφίες που απεικονίζουν τον Καλό Ποιμένα, τη θεραπεία του παραλυτικού και τον Χριστό με τον Πέτρο να περπατούν στη θάλασσα.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0286" y="4869160"/>
            <a:ext cx="246163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69160"/>
            <a:ext cx="324036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031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Προσωπική Άποψη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σίγουρο πως οι παλαιότεροι Χριστιανοί υπέφεραν πολύ για να μπορέσει ο Χριστιανισμός να διδάσκεται στις εκκλησίες και στα σχολεία στις μέρες μας. Αυτό μας δείχνει το πόσο ήθελαν ο Χριστιανισμός να γίνει νόμιμη θρησκεία.</a:t>
            </a:r>
          </a:p>
          <a:p>
            <a:endParaRPr lang="el-GR" dirty="0"/>
          </a:p>
          <a:p>
            <a:r>
              <a:rPr lang="el-GR" dirty="0" smtClean="0"/>
              <a:t>Όσο για τη </a:t>
            </a:r>
            <a:r>
              <a:rPr lang="el-GR" dirty="0" err="1" smtClean="0"/>
              <a:t>Δούρα</a:t>
            </a:r>
            <a:r>
              <a:rPr lang="el-GR" dirty="0" smtClean="0"/>
              <a:t> </a:t>
            </a:r>
            <a:r>
              <a:rPr lang="el-GR" dirty="0" err="1" smtClean="0"/>
              <a:t>Ευρωπός</a:t>
            </a:r>
            <a:r>
              <a:rPr lang="el-GR" dirty="0" smtClean="0"/>
              <a:t>, πιστεύω πως είναι αξιοθαύμαστο που οι διώκτες των Χριστιανών δεν κατάφεραν να το βρουν και ότι είναι ένα σημαντικό μνημείο για τον Χριστιανισμό.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576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866216" y="2099733"/>
            <a:ext cx="6619244" cy="1329267"/>
          </a:xfrm>
        </p:spPr>
        <p:txBody>
          <a:bodyPr/>
          <a:lstStyle/>
          <a:p>
            <a:pPr algn="ctr"/>
            <a:r>
              <a:rPr lang="el-GR" dirty="0" smtClean="0"/>
              <a:t>ΤΕΛΟΣ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027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228</Words>
  <Application>Microsoft Office PowerPoint</Application>
  <PresentationFormat>Προβολή στην οθόνη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1_Αίθουσα συσκέψεων "Ιόν"</vt:lpstr>
      <vt:lpstr>Χώροι Λατρείας μέχρι το Διάταγμα των Μεδιολάνων </vt:lpstr>
      <vt:lpstr>Εισαγωγή</vt:lpstr>
      <vt:lpstr>Χώροι Λατρείας</vt:lpstr>
      <vt:lpstr>Δούρα Ευρωπός</vt:lpstr>
      <vt:lpstr>Προσωπική Άποψη</vt:lpstr>
      <vt:lpstr>ΤΕΛΟΣ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Χώροι Λατρείας μέχρι το Διάταγμα των Μεδιολάνων</dc:title>
  <dc:creator>Ορφέας Κουγιεμήτρος</dc:creator>
  <cp:lastModifiedBy>Ορφέας Κουγιεμήτρος</cp:lastModifiedBy>
  <cp:revision>6</cp:revision>
  <dcterms:created xsi:type="dcterms:W3CDTF">2016-11-06T18:22:51Z</dcterms:created>
  <dcterms:modified xsi:type="dcterms:W3CDTF">2016-11-06T19:31:58Z</dcterms:modified>
</cp:coreProperties>
</file>