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92000" y="8194320"/>
            <a:ext cx="856800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82560" y="819432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792000" y="819432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328120" y="5904000"/>
            <a:ext cx="5495400" cy="438480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328120" y="5904000"/>
            <a:ext cx="5495400" cy="43848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792000" y="5904000"/>
            <a:ext cx="856800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792000" y="4104000"/>
            <a:ext cx="8568000" cy="667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792000" y="819432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92000" y="5904000"/>
            <a:ext cx="856800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82560" y="819432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792000" y="8194320"/>
            <a:ext cx="856800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792000" y="8194320"/>
            <a:ext cx="856800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182560" y="819432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792000" y="819432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pic>
        <p:nvPicPr>
          <p:cNvPr id="77" name="" descr=""/>
          <p:cNvPicPr/>
          <p:nvPr/>
        </p:nvPicPr>
        <p:blipFill>
          <a:blip r:embed="rId2"/>
          <a:stretch/>
        </p:blipFill>
        <p:spPr>
          <a:xfrm>
            <a:off x="2328120" y="5904000"/>
            <a:ext cx="5495400" cy="438480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/>
        </p:blipFill>
        <p:spPr>
          <a:xfrm>
            <a:off x="2328120" y="5904000"/>
            <a:ext cx="5495400" cy="43848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92000" y="4104000"/>
            <a:ext cx="8568000" cy="667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792000" y="819432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438480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82560" y="819432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82560" y="5904000"/>
            <a:ext cx="418104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792000" y="8194320"/>
            <a:ext cx="8568000" cy="2091240"/>
          </a:xfrm>
          <a:prstGeom prst="rect">
            <a:avLst/>
          </a:prstGeom>
        </p:spPr>
        <p:txBody>
          <a:bodyPr lIns="0" rIns="0" tIns="0" bIns="0"/>
          <a:p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l-G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l-G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l-G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l-G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l-G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l-G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l-G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l-G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l-G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6CD32840-F784-4C59-BF26-C6E0FDD4FBB3}" type="slidenum">
              <a:rPr b="0" lang="el-G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l-G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92000" y="4104000"/>
            <a:ext cx="8568000" cy="144000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l-GR" sz="4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Click to edit the title text format</a:t>
            </a:r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92000" y="5904000"/>
            <a:ext cx="8568000" cy="43848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Click to edit the outline text format</a:t>
            </a:r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l-GR" sz="24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Second Outline Level</a:t>
            </a:r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Third Outline Level</a:t>
            </a:r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l-GR" sz="24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Fourth Outline Level</a:t>
            </a:r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Fifth Outline Level</a:t>
            </a:r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Sixth Outline Level</a:t>
            </a:r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Seventh Outline Level</a:t>
            </a:r>
            <a:endParaRPr b="0" lang="el-GR" sz="24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504000" y="688644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l-G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&lt;date/time&gt;</a:t>
            </a:r>
            <a:endParaRPr b="0" lang="el-G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447360" y="688644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l-G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7227360" y="688644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BD992CAE-04AF-4DD4-A243-E7AD99C7E27C}" type="slidenum">
              <a:rPr b="0" lang="el-G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&lt;number&gt;</a:t>
            </a:fld>
            <a:r>
              <a:rPr b="0" lang="el-G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 / </a:t>
            </a:r>
            <a:r>
              <a:rPr b="0" lang="el-G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4</a:t>
            </a:r>
            <a:endParaRPr b="0" lang="el-G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0" y="4320000"/>
            <a:ext cx="504000" cy="108000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792000" y="3352680"/>
            <a:ext cx="8568000" cy="2943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el-GR" sz="4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ΘΕ 4 ΔΡ 1 </a:t>
            </a:r>
            <a:r>
              <a:rPr b="1" lang="el-GR" sz="4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  <a:ea typeface="Droid Sans Fallback"/>
              </a:rPr>
              <a:t>Ιουδαίοι και εθνικοί στην χριστιανική Εκκλησία</a:t>
            </a:r>
            <a:r>
              <a:rPr b="1" lang="el-GR" sz="4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  <a:ea typeface="Droid Sans Fallback"/>
              </a:rPr>
              <a:t>
</a:t>
            </a:r>
            <a:r>
              <a:rPr b="1" lang="el-GR" sz="26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  <a:ea typeface="Droid Sans Fallback"/>
              </a:rPr>
              <a:t>Δαμιανός Κυριαζόπουλος</a:t>
            </a:r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720000" y="360000"/>
            <a:ext cx="8568000" cy="14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el-GR" sz="4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Οι 2 ομάδες</a:t>
            </a:r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714960" y="2952000"/>
            <a:ext cx="4181040" cy="446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Οι Ιουδαιοχριστιανοί</a:t>
            </a:r>
            <a:endParaRPr b="0" lang="el-GR" sz="2400" spc="-1" strike="noStrike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Πριν βαφτιστούν ήταν Ιουδαίοι</a:t>
            </a:r>
            <a:endParaRPr b="0" lang="el-GR" sz="2400" spc="-1" strike="noStrike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Ακολουθούσαν τα δικά τους ήθη και εθίμα</a:t>
            </a:r>
            <a:endParaRPr b="0" lang="el-GR" sz="2400" spc="-1" strike="noStrike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82" name="TextShape 3"/>
          <p:cNvSpPr txBox="1"/>
          <p:nvPr/>
        </p:nvSpPr>
        <p:spPr>
          <a:xfrm>
            <a:off x="5250960" y="2952000"/>
            <a:ext cx="4181040" cy="446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Οι ελληνιστές</a:t>
            </a:r>
            <a:endParaRPr b="0" lang="el-GR" sz="2400" spc="-1" strike="noStrike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Ήταν ειδωλολάτρες εθνικοί</a:t>
            </a:r>
            <a:endParaRPr b="0" lang="el-GR" sz="2400" spc="-1" strike="noStrike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Ακολουθούσαν διαφορετικά ήθη και έθιμα</a:t>
            </a:r>
            <a:endParaRPr b="0" lang="el-GR" sz="2400" spc="-1" strike="noStrike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83" name="TextShape 4"/>
          <p:cNvSpPr txBox="1"/>
          <p:nvPr/>
        </p:nvSpPr>
        <p:spPr>
          <a:xfrm>
            <a:off x="648000" y="2084760"/>
            <a:ext cx="8568000" cy="507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Γύρω στο 48 μ.Χ. υπήρχαν 2 ομάδες Χριστιανών</a:t>
            </a:r>
            <a:endParaRPr b="0" lang="el-GR" sz="2400" spc="-1" strike="noStrike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648000" y="576000"/>
            <a:ext cx="8568000" cy="14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el-GR" sz="4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Οι διαμάχες</a:t>
            </a:r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648000" y="2304000"/>
            <a:ext cx="8568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Οι Ιουδαιοχριστιανοί θεωρούσαν τους εαυτούς τους ανώτερους από τους ελληνιστές. Έτσι, όταν έμπαινε κάποιος ελληνιστής στην εκκλησία, αυτοί αντιδρούσαν.</a:t>
            </a:r>
            <a:endParaRPr b="0" lang="el-GR" sz="2800" spc="-1" strike="noStrike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48000" y="504000"/>
            <a:ext cx="8568000" cy="14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el-GR" sz="48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Η αντίδραση</a:t>
            </a:r>
            <a:endParaRPr b="1" lang="el-GR" sz="48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648000" y="2167200"/>
            <a:ext cx="856800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el-GR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Για την επίλυση αυτού του προβλήματος, οι Απόστολοι συγκάλεσαν την Αποστολική σύνοδο, όπου συμμετείχαν Απόστολοι, πρεσβύτεροι, αλλά και πλήθος λαού.</a:t>
            </a:r>
            <a:endParaRPr b="0" lang="el-GR" sz="2800" spc="-1" strike="noStrike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LibreOffice/5.1.3.2$Windows_x86 LibreOffice_project/644e4637d1d8544fd9f56425bd6cec110e49301b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2017-01-31T16:06:44Z</dcterms:created>
  <dc:creator/>
  <dc:description/>
  <dc:language>el-GR</dc:language>
  <cp:lastModifiedBy/>
  <dcterms:modified xsi:type="dcterms:W3CDTF">2017-01-31T16:21:50Z</dcterms:modified>
  <cp:revision>1</cp:revision>
  <dc:subject/>
  <dc:title/>
</cp:coreProperties>
</file>