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09AAD09-BE68-48BA-863E-649606DC16D4}" type="datetimeFigureOut">
              <a:rPr lang="el-GR" smtClean="0"/>
              <a:pPr/>
              <a:t>29/9/2016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9AC6D24-828E-425D-9CCD-92B4B4D2708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3059832" cy="1844824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>Χρήστος</a:t>
            </a:r>
            <a:br>
              <a:rPr lang="el-GR" sz="3600" dirty="0" smtClean="0"/>
            </a:br>
            <a:r>
              <a:rPr lang="el-GR" sz="3600" dirty="0" smtClean="0"/>
              <a:t>Μοσχοβίτης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2987824" y="620688"/>
            <a:ext cx="58681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    </a:t>
            </a:r>
            <a:r>
              <a:rPr lang="en-US" sz="3200" dirty="0" smtClean="0"/>
              <a:t>ALE</a:t>
            </a:r>
            <a:r>
              <a:rPr lang="el-GR" sz="3200" dirty="0" smtClean="0"/>
              <a:t>ΞΑΜΕΝΟ</a:t>
            </a:r>
            <a:r>
              <a:rPr lang="en-US" sz="3200" dirty="0" smtClean="0"/>
              <a:t>C CEBETE </a:t>
            </a:r>
            <a:r>
              <a:rPr lang="el-GR" sz="3200" dirty="0" smtClean="0"/>
              <a:t>ΘΕΟΝ</a:t>
            </a:r>
            <a:r>
              <a:rPr lang="en-US" sz="3200" dirty="0" smtClean="0"/>
              <a:t> </a:t>
            </a:r>
            <a:endParaRPr lang="el-GR" sz="3200" dirty="0"/>
          </a:p>
        </p:txBody>
      </p:sp>
      <p:sp>
        <p:nvSpPr>
          <p:cNvPr id="10242" name="AutoShape 2" descr="Αποτέλεσμα εικόνας για αλεξαμενοσ σεβετε θεο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44" name="AutoShape 4" descr="Αποτέλεσμα εικόνας για αλεξαμενοσ σεβετε θεο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46" name="AutoShape 6" descr="Αποτέλεσμα εικόνας για αλεξαμενοσ σεβετε θεο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3275856" y="188640"/>
            <a:ext cx="220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ΘΕ1 ΔΡ8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6 - TextBox"/>
          <p:cNvSpPr txBox="1"/>
          <p:nvPr/>
        </p:nvSpPr>
        <p:spPr>
          <a:xfrm>
            <a:off x="899592" y="0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Οι αρχαιολόγοι καθώς ψάχνανε τα ανάκτορα του Παλατινού λόφου της Ρώμης ανακαλύψανε διάφορες τοιχογραφίες</a:t>
            </a:r>
            <a:r>
              <a:rPr lang="el-G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el-GR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/>
              <a:t>Η παρακάτω εικόνα απεικονίζει μια από τις </a:t>
            </a:r>
            <a:r>
              <a:rPr lang="el-GR" sz="3600" dirty="0" err="1" smtClean="0"/>
              <a:t>σπουδεότερες</a:t>
            </a:r>
            <a:r>
              <a:rPr lang="el-GR" sz="3600" dirty="0" smtClean="0"/>
              <a:t> τοιχογραφίες που βρέθηκαν στα ανάκτορα.</a:t>
            </a:r>
            <a:endParaRPr lang="el-GR" sz="3600" dirty="0"/>
          </a:p>
        </p:txBody>
      </p:sp>
      <p:pic>
        <p:nvPicPr>
          <p:cNvPr id="4" name="3 - Θέση περιεχομένου" descr="αρχείο λήψης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844825"/>
            <a:ext cx="3672408" cy="3312367"/>
          </a:xfrm>
        </p:spPr>
      </p:pic>
      <p:sp>
        <p:nvSpPr>
          <p:cNvPr id="5" name="4 - TextBox"/>
          <p:cNvSpPr txBox="1"/>
          <p:nvPr/>
        </p:nvSpPr>
        <p:spPr>
          <a:xfrm>
            <a:off x="1043608" y="515719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Παριστάνει έναν σταυρωμένο άνδρα με κεφάλι αλόγου με την συνοδευτική επιγραφή </a:t>
            </a:r>
            <a:r>
              <a:rPr lang="el-GR" sz="2400" b="1" i="1" u="sng" dirty="0" smtClean="0"/>
              <a:t>Α</a:t>
            </a:r>
            <a:r>
              <a:rPr lang="en-US" sz="2400" b="1" i="1" u="sng" dirty="0" smtClean="0"/>
              <a:t>LE</a:t>
            </a:r>
            <a:r>
              <a:rPr lang="el-GR" sz="2400" b="1" i="1" u="sng" dirty="0" smtClean="0"/>
              <a:t>ΞΑΜΕΝΟ</a:t>
            </a:r>
            <a:r>
              <a:rPr lang="en-US" sz="2400" b="1" i="1" u="sng" dirty="0" smtClean="0"/>
              <a:t>C CEBETE </a:t>
            </a:r>
            <a:r>
              <a:rPr lang="el-GR" sz="2400" b="1" i="1" u="sng" dirty="0" smtClean="0"/>
              <a:t>ΘΕΟΝ</a:t>
            </a:r>
            <a:endParaRPr lang="el-GR" sz="2400" b="1" i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305522"/>
          </a:xfrm>
        </p:spPr>
        <p:txBody>
          <a:bodyPr>
            <a:normAutofit/>
          </a:bodyPr>
          <a:lstStyle/>
          <a:p>
            <a:r>
              <a:rPr lang="el-GR" dirty="0" smtClean="0"/>
              <a:t>Αυτός που έφτιαξε την τοιχογραφία ήθελε να γελοιοποιήσει τον </a:t>
            </a:r>
            <a:r>
              <a:rPr lang="el-GR" dirty="0" err="1" smtClean="0"/>
              <a:t>Αλεξάμηνο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σαν λάτρη ενός </a:t>
            </a:r>
            <a:r>
              <a:rPr lang="el-GR" dirty="0" err="1" smtClean="0"/>
              <a:t>θανατοποιητή</a:t>
            </a:r>
            <a:r>
              <a:rPr lang="el-GR" dirty="0" smtClean="0"/>
              <a:t> θεού.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65</Words>
  <Application>Microsoft Office PowerPoint</Application>
  <PresentationFormat>Προβολή στην οθόνη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Ζωντάνια</vt:lpstr>
      <vt:lpstr>Χρήστος Μοσχοβίτης </vt:lpstr>
      <vt:lpstr>Διαφάνεια 2</vt:lpstr>
      <vt:lpstr>Η παρακάτω εικόνα απεικονίζει μια από τις σπουδεότερες τοιχογραφίες που βρέθηκαν στα ανάκτορα.</vt:lpstr>
      <vt:lpstr>Αυτός που έφτιαξε την τοιχογραφία ήθελε να γελοιοποιήσει τον Αλεξάμηνο σαν λάτρη ενός θανατοποιητή θεού.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ΘΕ1 ΑLEΞΑΜΕΝΟC</dc:title>
  <dc:creator>ΘΑΝΑΣΗΣ</dc:creator>
  <cp:lastModifiedBy>ΘΑΝΑΣΗΣ</cp:lastModifiedBy>
  <cp:revision>7</cp:revision>
  <dcterms:created xsi:type="dcterms:W3CDTF">2016-09-27T13:58:11Z</dcterms:created>
  <dcterms:modified xsi:type="dcterms:W3CDTF">2016-09-29T15:24:02Z</dcterms:modified>
</cp:coreProperties>
</file>