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62"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314"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F585433-F2D7-4A87-AA9D-5B5CD13C6985}" type="datetimeFigureOut">
              <a:rPr lang="el-GR" smtClean="0"/>
              <a:pPr/>
              <a:t>15/1/2017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F2D77F-6DA7-4D3F-987C-065E0361A10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85433-F2D7-4A87-AA9D-5B5CD13C6985}" type="datetimeFigureOut">
              <a:rPr lang="el-GR" smtClean="0"/>
              <a:pPr/>
              <a:t>15/1/2017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2D77F-6DA7-4D3F-987C-065E0361A10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Διπλωμένη γωνία"/>
          <p:cNvSpPr/>
          <p:nvPr/>
        </p:nvSpPr>
        <p:spPr>
          <a:xfrm>
            <a:off x="2627784" y="2924944"/>
            <a:ext cx="4248472" cy="2880320"/>
          </a:xfrm>
          <a:prstGeom prst="foldedCorne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ctrTitle"/>
          </p:nvPr>
        </p:nvSpPr>
        <p:spPr>
          <a:xfrm>
            <a:off x="755576" y="620688"/>
            <a:ext cx="7772400" cy="1470025"/>
          </a:xfrm>
        </p:spPr>
        <p:txBody>
          <a:bodyPr>
            <a:normAutofit/>
          </a:bodyPr>
          <a:lstStyle/>
          <a:p>
            <a:r>
              <a:rPr lang="el-GR" sz="4000" b="1" dirty="0" smtClean="0">
                <a:latin typeface="Times New Roman" pitchFamily="18" charset="0"/>
                <a:cs typeface="Times New Roman" pitchFamily="18" charset="0"/>
              </a:rPr>
              <a:t>ΘΕ 1 ΔΡ 10 </a:t>
            </a:r>
            <a:br>
              <a:rPr lang="el-GR" sz="4000" b="1" dirty="0" smtClean="0">
                <a:latin typeface="Times New Roman" pitchFamily="18" charset="0"/>
                <a:cs typeface="Times New Roman" pitchFamily="18" charset="0"/>
              </a:rPr>
            </a:br>
            <a:r>
              <a:rPr lang="el-GR" sz="4000" b="1" dirty="0" smtClean="0">
                <a:latin typeface="Times New Roman" pitchFamily="18" charset="0"/>
                <a:cs typeface="Times New Roman" pitchFamily="18" charset="0"/>
              </a:rPr>
              <a:t>ΧΡΙΣΤΙΝΑ ΚΟΥΚΙΟΥ Α2’</a:t>
            </a:r>
            <a:endParaRPr lang="el-GR" sz="4000" b="1"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2483768" y="3573016"/>
            <a:ext cx="4680520" cy="1752600"/>
          </a:xfrm>
        </p:spPr>
        <p:txBody>
          <a:bodyPr>
            <a:normAutofit/>
          </a:bodyPr>
          <a:lstStyle/>
          <a:p>
            <a:r>
              <a:rPr lang="el-GR" sz="4000" b="1" dirty="0" smtClean="0">
                <a:solidFill>
                  <a:schemeClr val="tx1"/>
                </a:solidFill>
                <a:latin typeface="Times New Roman" pitchFamily="18" charset="0"/>
                <a:cs typeface="Times New Roman" pitchFamily="18" charset="0"/>
              </a:rPr>
              <a:t>Το διάταγμα </a:t>
            </a:r>
          </a:p>
          <a:p>
            <a:r>
              <a:rPr lang="el-GR" sz="4000" b="1" dirty="0" smtClean="0">
                <a:solidFill>
                  <a:schemeClr val="tx1"/>
                </a:solidFill>
                <a:latin typeface="Times New Roman" pitchFamily="18" charset="0"/>
                <a:cs typeface="Times New Roman" pitchFamily="18" charset="0"/>
              </a:rPr>
              <a:t>των  Μεδιολάνων </a:t>
            </a:r>
            <a:endParaRPr lang="el-GR" sz="4000" b="1" dirty="0">
              <a:solidFill>
                <a:schemeClr val="tx1"/>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 Εικόνα" descr="img004.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Κατακόρυφος πάπυρος"/>
          <p:cNvSpPr/>
          <p:nvPr/>
        </p:nvSpPr>
        <p:spPr>
          <a:xfrm rot="20689104">
            <a:off x="875058" y="849511"/>
            <a:ext cx="7176574" cy="5168469"/>
          </a:xfrm>
          <a:prstGeom prst="verticalScroll">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 name="2 - Θέση περιεχομένου"/>
          <p:cNvSpPr>
            <a:spLocks noGrp="1"/>
          </p:cNvSpPr>
          <p:nvPr>
            <p:ph idx="1"/>
          </p:nvPr>
        </p:nvSpPr>
        <p:spPr>
          <a:xfrm rot="20743513">
            <a:off x="1271450" y="1579613"/>
            <a:ext cx="6288040" cy="4752528"/>
          </a:xfrm>
        </p:spPr>
        <p:txBody>
          <a:bodyPr/>
          <a:lstStyle/>
          <a:p>
            <a:pPr algn="just">
              <a:buNone/>
            </a:pPr>
            <a:r>
              <a:rPr lang="el-GR" dirty="0" smtClean="0"/>
              <a:t>   Το </a:t>
            </a:r>
            <a:r>
              <a:rPr lang="el-GR" dirty="0"/>
              <a:t>Διάταγμα σώζεται στη λατινική γλώσσα από τον </a:t>
            </a:r>
            <a:r>
              <a:rPr lang="el-GR" dirty="0" smtClean="0"/>
              <a:t>Λακτάντιο στο </a:t>
            </a:r>
            <a:r>
              <a:rPr lang="el-GR" dirty="0"/>
              <a:t>έργο του </a:t>
            </a:r>
            <a:r>
              <a:rPr lang="el-GR" dirty="0" smtClean="0"/>
              <a:t>«</a:t>
            </a:r>
            <a:r>
              <a:rPr lang="el-GR" i="1" dirty="0" smtClean="0"/>
              <a:t>Ο </a:t>
            </a:r>
            <a:r>
              <a:rPr lang="el-GR" i="1" dirty="0"/>
              <a:t>θάνατος των </a:t>
            </a:r>
            <a:r>
              <a:rPr lang="el-GR" i="1" dirty="0" smtClean="0"/>
              <a:t>διωκτών» </a:t>
            </a:r>
            <a:r>
              <a:rPr lang="el-GR" dirty="0" smtClean="0"/>
              <a:t>και </a:t>
            </a:r>
            <a:r>
              <a:rPr lang="el-GR" dirty="0"/>
              <a:t>στην ελληνική γλώσσα </a:t>
            </a:r>
            <a:r>
              <a:rPr lang="el-GR" dirty="0" smtClean="0"/>
              <a:t>από </a:t>
            </a:r>
            <a:r>
              <a:rPr lang="el-GR" dirty="0"/>
              <a:t>τον εκκλησιαστικό ιστορικό </a:t>
            </a:r>
            <a:r>
              <a:rPr lang="el-GR" dirty="0" smtClean="0"/>
              <a:t>Ευσέβιο στο βιβλίο της «Εκκλησιαστικής Ιστορίας». </a:t>
            </a:r>
            <a:endParaRPr lang="el-GR" dirty="0"/>
          </a:p>
          <a:p>
            <a:endParaRPr lang="el-GR"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691680" y="476672"/>
            <a:ext cx="5472608" cy="86409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title"/>
          </p:nvPr>
        </p:nvSpPr>
        <p:spPr>
          <a:xfrm>
            <a:off x="323528" y="332656"/>
            <a:ext cx="8229600" cy="1070992"/>
          </a:xfrm>
        </p:spPr>
        <p:txBody>
          <a:bodyPr/>
          <a:lstStyle/>
          <a:p>
            <a:r>
              <a:rPr lang="el-GR" dirty="0" smtClean="0"/>
              <a:t>Τι ήταν η ανεξιθρησκία </a:t>
            </a:r>
            <a:endParaRPr lang="el-GR" dirty="0"/>
          </a:p>
        </p:txBody>
      </p:sp>
      <p:sp>
        <p:nvSpPr>
          <p:cNvPr id="3" name="2 - Θέση περιεχομένου"/>
          <p:cNvSpPr>
            <a:spLocks noGrp="1"/>
          </p:cNvSpPr>
          <p:nvPr>
            <p:ph idx="1"/>
          </p:nvPr>
        </p:nvSpPr>
        <p:spPr>
          <a:xfrm>
            <a:off x="323528" y="2132856"/>
            <a:ext cx="8136904" cy="3845024"/>
          </a:xfrm>
        </p:spPr>
        <p:txBody>
          <a:bodyPr/>
          <a:lstStyle/>
          <a:p>
            <a:pPr algn="just">
              <a:buNone/>
            </a:pPr>
            <a:r>
              <a:rPr lang="el-GR" dirty="0" smtClean="0">
                <a:latin typeface="Times New Roman" pitchFamily="18" charset="0"/>
                <a:cs typeface="Times New Roman" pitchFamily="18" charset="0"/>
              </a:rPr>
              <a:t>   Σύμφωνα με το Διάταγμα των Μεδιολάνων που υπογράφηκε το 313 μ.Χ. στα Μεδιόλανα, από τους αυτοκράτορες  Κωνσταντίνο και Λικίνιο , καθένας μπορούσε να πιστεύει άφοβα σε όποια θρησκεία αυτός επιθυμούσε. Δηλαδή επικράτησε το Διάταγμα της ανεξιθρησκίας.</a:t>
            </a:r>
            <a:endParaRPr lang="el-GR" dirty="0">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611560" y="476672"/>
            <a:ext cx="7920880" cy="86409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1 - Τίτλος"/>
          <p:cNvSpPr>
            <a:spLocks noGrp="1"/>
          </p:cNvSpPr>
          <p:nvPr>
            <p:ph type="title"/>
          </p:nvPr>
        </p:nvSpPr>
        <p:spPr/>
        <p:txBody>
          <a:bodyPr/>
          <a:lstStyle/>
          <a:p>
            <a:r>
              <a:rPr lang="el-GR" dirty="0" smtClean="0">
                <a:latin typeface="Times New Roman" pitchFamily="18" charset="0"/>
                <a:cs typeface="Times New Roman" pitchFamily="18" charset="0"/>
              </a:rPr>
              <a:t>Προϋποθέσεις της ανεξιθρησκίας  </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323528" y="2420888"/>
            <a:ext cx="8280920" cy="3168352"/>
          </a:xfrm>
        </p:spPr>
        <p:txBody>
          <a:bodyPr>
            <a:noAutofit/>
          </a:bodyPr>
          <a:lstStyle/>
          <a:p>
            <a:pPr algn="just">
              <a:buNone/>
            </a:pPr>
            <a:r>
              <a:rPr lang="el-GR" dirty="0" smtClean="0">
                <a:latin typeface="Times New Roman" pitchFamily="18" charset="0"/>
                <a:cs typeface="Times New Roman" pitchFamily="18" charset="0"/>
              </a:rPr>
              <a:t>   Το Διάταγμα της ανεξιθρησκίας αποφασίστηκε κυρίως για να σταματήσουν οι διωγμοί των χριστιανών, αλλά και να καταργηθούν οι σκληροί όροι του παρελθόντος. Κάθε θρησκεία και θεότητα στο εξής, θα ήταν σεβαστή και από τους αυτοκράτορες αλλά και από τον λαό.  </a:t>
            </a:r>
            <a:endParaRPr lang="el-GR" dirty="0">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412776"/>
            <a:ext cx="8136904" cy="3874442"/>
          </a:xfrm>
        </p:spPr>
        <p:txBody>
          <a:bodyPr>
            <a:prstTxWarp prst="textSlantUp">
              <a:avLst/>
            </a:prstTxWarp>
            <a:normAutofit/>
          </a:bodyPr>
          <a:lstStyle/>
          <a:p>
            <a:r>
              <a:rPr lang="el-GR" sz="6000" dirty="0" smtClean="0">
                <a:ln w="18415" cmpd="sng">
                  <a:solidFill>
                    <a:schemeClr val="tx2">
                      <a:lumMod val="75000"/>
                    </a:schemeClr>
                  </a:solidFill>
                  <a:prstDash val="solid"/>
                </a:ln>
                <a:solidFill>
                  <a:schemeClr val="tx2">
                    <a:lumMod val="60000"/>
                    <a:lumOff val="40000"/>
                  </a:schemeClr>
                </a:solidFill>
                <a:effectLst>
                  <a:glow rad="63500">
                    <a:schemeClr val="accent1">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rPr>
              <a:t>ΕΥΧΑΡΙΣΤΩ ΠΟΛΥ !!! </a:t>
            </a:r>
            <a:endParaRPr lang="el-GR" sz="6000" dirty="0">
              <a:ln w="18415" cmpd="sng">
                <a:solidFill>
                  <a:schemeClr val="tx2">
                    <a:lumMod val="75000"/>
                  </a:schemeClr>
                </a:solidFill>
                <a:prstDash val="solid"/>
              </a:ln>
              <a:solidFill>
                <a:schemeClr val="tx2">
                  <a:lumMod val="60000"/>
                  <a:lumOff val="40000"/>
                </a:schemeClr>
              </a:solidFill>
              <a:effectLst>
                <a:glow rad="63500">
                  <a:schemeClr val="accent1">
                    <a:satMod val="175000"/>
                    <a:alpha val="40000"/>
                  </a:schemeClr>
                </a:glow>
                <a:outerShdw blurRad="63500" dir="3600000" algn="tl" rotWithShape="0">
                  <a:srgbClr val="000000">
                    <a:alpha val="7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139</Words>
  <Application>Microsoft Office PowerPoint</Application>
  <PresentationFormat>Προβολή στην οθόνη (4:3)</PresentationFormat>
  <Paragraphs>9</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ΘΕ 1 ΔΡ 10  ΧΡΙΣΤΙΝΑ ΚΟΥΚΙΟΥ Α2’</vt:lpstr>
      <vt:lpstr>Διαφάνεια 2</vt:lpstr>
      <vt:lpstr>Διαφάνεια 3</vt:lpstr>
      <vt:lpstr>Τι ήταν η ανεξιθρησκία </vt:lpstr>
      <vt:lpstr>Προϋποθέσεις της ανεξιθρησκίας  </vt:lpstr>
      <vt:lpstr>ΕΥΧΑΡΙΣΤΩ ΠΟΛΥ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 1 ΔΡ 10  ΧΡΙΣΙΤΝΑ ΚΟΥΚΙΟΥ Α2’</dc:title>
  <dc:creator>chriko2004@gmail.com</dc:creator>
  <cp:lastModifiedBy>chriko2004@gmail.com</cp:lastModifiedBy>
  <cp:revision>25</cp:revision>
  <dcterms:created xsi:type="dcterms:W3CDTF">2016-10-09T10:40:30Z</dcterms:created>
  <dcterms:modified xsi:type="dcterms:W3CDTF">2017-01-15T18:18:42Z</dcterms:modified>
</cp:coreProperties>
</file>