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2116EC-B304-46EE-BB38-FDAC81EC89CF}" type="datetimeFigureOut">
              <a:rPr lang="el-GR" smtClean="0"/>
              <a:t>9/11/2016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9E8881-3C51-4DD9-9377-ADA2C73A259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Η μετάδοση του Χριστιανισμού στον εθνικό κόσμο</a:t>
            </a:r>
            <a:r>
              <a:rPr lang="el-GR" dirty="0"/>
              <a:t>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339752" y="6021288"/>
            <a:ext cx="6804248" cy="714549"/>
          </a:xfrm>
        </p:spPr>
        <p:txBody>
          <a:bodyPr/>
          <a:lstStyle/>
          <a:p>
            <a:r>
              <a:rPr lang="el-GR" dirty="0" smtClean="0"/>
              <a:t>ΘΕ1 ΔΡ1  ΧΡΗΣΤΟΣ ΜΟΣΧΟΒΙΤΙΣ Α2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ΑΠΟΣΤΟΛΟΣ ΠΑΥΛΟΣ ΑΠΟ ΙΟΥΔΑΙΟΣ ΣΕ ΧΡΙΣΤΙΑΝΟΣ</a:t>
            </a:r>
            <a:endParaRPr lang="el-GR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 ΑΠΟΣΤΟΛΟΣ ΠΑΥΛΟΣ ΞΕΚΙΝΗΣΕ ΩΣ ΔΙΩΧΤΗΣ ΤΩΝ ΧΡΙΣΤΙΑΝΩΝ ΑΛΛΑ ΑΚΟΥΓΟΝΤΑΣ ΑΥΤΆ ΠΟΥ ΕΙΧΕ ΝΑ ΠΕΙ Ο ΧΡΙΣΤΟΣ ΚΑΤΑΛΑΒΕ, ΠΩΣ ΤΟΣΟ ΚΑΙΡΟ, ΗΤΑΝ ΛΑΘΟΣ ΤΟΥ ΠΟΥ ΗΤΑΝ ΕΝΑΝΤΙΟΝ ΤΟΥ.</a:t>
            </a:r>
            <a:endParaRPr lang="el-GR" dirty="0"/>
          </a:p>
        </p:txBody>
      </p:sp>
      <p:pic>
        <p:nvPicPr>
          <p:cNvPr id="5" name="4 - Θέση περιεχομένου" descr="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472000"/>
            <a:ext cx="4644008" cy="4877269"/>
          </a:xfrm>
          <a:prstGeom prst="ellipse">
            <a:avLst/>
          </a:prstGeom>
          <a:noFill/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ΠΡΟΣΠΑΘΕΙΑ ΤΟΥ ΠΑΥΛΟΥ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ΘΕΛΟΝΤΑΣ ΝΑ ΕΠΑΝΩΡΘΩΣΕΙ ΤΟ ΛΑΘΟΣ ΤΟΥ, Ο ΠΑΥΛΟΣ ΠΡΟΣΠΑΘΙΣΕ ΝΑ ΜΙΛΗΣΕΙ ΣΤΟΝ ΚΟΣΜΟ ΓΙΑ ΤΟΝ </a:t>
            </a:r>
            <a:r>
              <a:rPr lang="el-GR" sz="3200" dirty="0" smtClean="0"/>
              <a:t>«</a:t>
            </a:r>
            <a:r>
              <a:rPr lang="el-GR" sz="3200" b="1" dirty="0" smtClean="0"/>
              <a:t>ΚΥΡΙΟ» </a:t>
            </a:r>
            <a:r>
              <a:rPr lang="el-GR" sz="3200" dirty="0" smtClean="0"/>
              <a:t>ΌΜΩΣ ΚΑΝΕΙΣ ΔΕΝ ΕΚΑΤΣΕ ΝΑ ΤΟΝ ΑΚΟΥΣΕΙ</a:t>
            </a:r>
            <a:endParaRPr lang="el-GR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95456" cy="990600"/>
          </a:xfrm>
        </p:spPr>
        <p:txBody>
          <a:bodyPr/>
          <a:lstStyle/>
          <a:p>
            <a:r>
              <a:rPr lang="el-GR" smtClean="0"/>
              <a:t>ΑΠΟΨΕΙΣ ΣΧΕΤΙΚΑ ΜΕ ΤΟΝ ΠΑΥΛΟ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ΣΧΕΤΙΚΑ ΜΕ ΤΟΝ ΑΠΟΣΤΟΛΟ ΠΑΥΛΟ ΥΠΑΡΧΟΥΝ ΔΥΟ ΑΠΟΨΕΙΣ. Η ΜΙΑ ΕΊΝΑΙ ΌΤΙ ΗΤΑΝ ΜΑΘΗΤΗΣ ΤΟΥ ΧΡΙΣΤΟΥ ΑΛΛΑ Η ΆΛΛΗ ΛΕΕΙ ΠΩ ΗΤΑΝ ΜΑΘΗΤΗΣ ΕΝΌΣ ΜΑΘΗΤΗ ΤΟΥ ΧΡΙΣΤΟΥ.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114</Words>
  <Application>Microsoft Office PowerPoint</Application>
  <PresentationFormat>Προβολή στην οθόνη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Διάμεσος</vt:lpstr>
      <vt:lpstr>Η μετάδοση του Χριστιανισμού στον εθνικό κόσμο  </vt:lpstr>
      <vt:lpstr>Ο ΑΠΟΣΤΟΛΟΣ ΠΑΥΛΟΣ ΑΠΟ ΙΟΥΔΑΙΟΣ ΣΕ ΧΡΙΣΤΙΑΝΟΣ</vt:lpstr>
      <vt:lpstr>Η ΠΡΟΣΠΑΘΕΙΑ ΤΟΥ ΠΑΥΛΟΥ</vt:lpstr>
      <vt:lpstr>ΑΠΟΨΕΙΣ ΣΧΕΤΙΚΑ ΜΕ ΤΟΝ ΠΑΥΛΟ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μετάδοση του Χριστιανισμού στον εθνικό κόσμο</dc:title>
  <dc:creator>ΘΑΝΑΣΗΣ</dc:creator>
  <cp:lastModifiedBy>ΘΑΝΑΣΗΣ</cp:lastModifiedBy>
  <cp:revision>3</cp:revision>
  <dcterms:created xsi:type="dcterms:W3CDTF">2016-11-09T18:30:23Z</dcterms:created>
  <dcterms:modified xsi:type="dcterms:W3CDTF">2016-11-09T19:01:29Z</dcterms:modified>
</cp:coreProperties>
</file>