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9" r:id="rId4"/>
    <p:sldId id="257"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541C"/>
    <a:srgbClr val="F245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4674"/>
  </p:normalViewPr>
  <p:slideViewPr>
    <p:cSldViewPr snapToGrid="0" snapToObjects="1">
      <p:cViewPr varScale="1">
        <p:scale>
          <a:sx n="104" d="100"/>
          <a:sy n="104" d="100"/>
        </p:scale>
        <p:origin x="232"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presProps" Target="presProps.xml"/><Relationship Id="rId9" Type="http://schemas.openxmlformats.org/officeDocument/2006/relationships/viewProps" Target="viewProps.xml"/><Relationship Id="rId10" Type="http://schemas.openxmlformats.org/officeDocument/2006/relationships/theme" Target="theme/theme1.xml"/><Relationship Id="rId1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1/15/17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1/15/17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1/15/17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1/15/17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1/15/17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1/15/17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1/15/17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1/15/17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1/15/17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1/15/17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a:pPr/>
              <a:t>1/15/17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a:pPr/>
              <a:t>1/15/17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a:pPr/>
              <a:t>1/15/17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a:pPr/>
              <a:t>1/15/17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1/15/17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1/15/17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a:pPr/>
              <a:t>1/15/17</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sansimera.gr/almanac/2906" TargetMode="External"/><Relationship Id="rId4" Type="http://schemas.openxmlformats.org/officeDocument/2006/relationships/hyperlink" Target="https://www.sansimera.gr/biographies/857" TargetMode="External"/><Relationship Id="rId1" Type="http://schemas.openxmlformats.org/officeDocument/2006/relationships/slideLayout" Target="../slideLayouts/slideLayout2.xml"/><Relationship Id="rId2" Type="http://schemas.openxmlformats.org/officeDocument/2006/relationships/hyperlink" Target="https://www.sansimera.gr/articles/87/7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5" Type="http://schemas.openxmlformats.org/officeDocument/2006/relationships/image" Target="../media/image4.tiff"/><Relationship Id="rId6" Type="http://schemas.openxmlformats.org/officeDocument/2006/relationships/image" Target="../media/image5.tiff"/><Relationship Id="rId7"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 Id="rId3" Type="http://schemas.openxmlformats.org/officeDocument/2006/relationships/image" Target="../media/image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02921" y="881009"/>
            <a:ext cx="8915399" cy="2262781"/>
          </a:xfrm>
        </p:spPr>
        <p:txBody>
          <a:bodyPr>
            <a:normAutofit/>
          </a:bodyPr>
          <a:lstStyle/>
          <a:p>
            <a:r>
              <a:rPr lang="el-GR" sz="4400" smtClean="0">
                <a:solidFill>
                  <a:srgbClr val="E2541C"/>
                </a:solidFill>
              </a:rPr>
              <a:t>Η ΜΕΤΑΣΤΡΟΦΗ </a:t>
            </a:r>
            <a:r>
              <a:rPr lang="el-GR" sz="4400" dirty="0" smtClean="0">
                <a:solidFill>
                  <a:srgbClr val="E2541C"/>
                </a:solidFill>
              </a:rPr>
              <a:t>ΤΟΥ ΑΠΟΣΤΟΛΟΥ ΠΑΥΛΟΥ</a:t>
            </a:r>
            <a:endParaRPr lang="en-US" sz="4400" dirty="0">
              <a:solidFill>
                <a:srgbClr val="E2541C"/>
              </a:solidFill>
            </a:endParaRPr>
          </a:p>
        </p:txBody>
      </p:sp>
      <p:sp>
        <p:nvSpPr>
          <p:cNvPr id="3" name="Subtitle 2"/>
          <p:cNvSpPr>
            <a:spLocks noGrp="1"/>
          </p:cNvSpPr>
          <p:nvPr>
            <p:ph type="subTitle" idx="1"/>
          </p:nvPr>
        </p:nvSpPr>
        <p:spPr>
          <a:xfrm>
            <a:off x="3102921" y="3400642"/>
            <a:ext cx="8915399" cy="1126283"/>
          </a:xfrm>
        </p:spPr>
        <p:txBody>
          <a:bodyPr>
            <a:normAutofit/>
          </a:bodyPr>
          <a:lstStyle/>
          <a:p>
            <a:r>
              <a:rPr lang="el-GR" sz="2800" dirty="0" smtClean="0">
                <a:solidFill>
                  <a:schemeClr val="tx1">
                    <a:lumMod val="95000"/>
                    <a:lumOff val="5000"/>
                  </a:schemeClr>
                </a:solidFill>
              </a:rPr>
              <a:t>ΘΕ1 ΔΡ3 ΑΝΤΙΓΟΝΗ ΜΑΡΑΓΚΑΚΗ Α2</a:t>
            </a:r>
            <a:endParaRPr lang="en-US" sz="2800" dirty="0">
              <a:solidFill>
                <a:schemeClr val="tx1">
                  <a:lumMod val="95000"/>
                  <a:lumOff val="5000"/>
                </a:schemeClr>
              </a:solidFill>
            </a:endParaRPr>
          </a:p>
        </p:txBody>
      </p:sp>
    </p:spTree>
    <p:extLst>
      <p:ext uri="{BB962C8B-B14F-4D97-AF65-F5344CB8AC3E}">
        <p14:creationId xmlns:p14="http://schemas.microsoft.com/office/powerpoint/2010/main" val="1167990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8341" y="574683"/>
            <a:ext cx="8911687" cy="1280890"/>
          </a:xfrm>
        </p:spPr>
        <p:txBody>
          <a:bodyPr/>
          <a:lstStyle/>
          <a:p>
            <a:r>
              <a:rPr lang="el-GR" dirty="0" smtClean="0">
                <a:solidFill>
                  <a:srgbClr val="E2541C"/>
                </a:solidFill>
              </a:rPr>
              <a:t>ΑΠΟΣΤΟΛΟΣ ΠΑΥΛΟΣ</a:t>
            </a:r>
            <a:endParaRPr lang="en-US" dirty="0">
              <a:solidFill>
                <a:srgbClr val="E2541C"/>
              </a:solidFill>
            </a:endParaRPr>
          </a:p>
        </p:txBody>
      </p:sp>
      <p:sp>
        <p:nvSpPr>
          <p:cNvPr id="3" name="Content Placeholder 2"/>
          <p:cNvSpPr>
            <a:spLocks noGrp="1"/>
          </p:cNvSpPr>
          <p:nvPr>
            <p:ph idx="1"/>
          </p:nvPr>
        </p:nvSpPr>
        <p:spPr/>
        <p:txBody>
          <a:bodyPr>
            <a:normAutofit lnSpcReduction="10000"/>
          </a:bodyPr>
          <a:lstStyle/>
          <a:p>
            <a:r>
              <a:rPr lang="el-GR" u="sng" dirty="0">
                <a:solidFill>
                  <a:srgbClr val="E2541C"/>
                </a:solidFill>
              </a:rPr>
              <a:t>Κορυφαία φυσιογνωμία του Χριστιανισμού. Ασπάστηκε τον Χριστιανισμό μετά το θάνατο και την </a:t>
            </a:r>
            <a:r>
              <a:rPr lang="el-GR" u="sng" dirty="0">
                <a:solidFill>
                  <a:srgbClr val="E2541C"/>
                </a:solidFill>
                <a:hlinkClick r:id="rId2"/>
              </a:rPr>
              <a:t>ανάσταση του Ιησού και αναδείχθηκε σε έναν από τους ηγέτες του, με καθοριστικό ρόλο στην εξάπλωσή του πέραν των ορίων του ιουδαϊσμού, ώστε να καταστεί οικουμενική θρησκεία. Η μνήμη του εορτάζεται απ’ όλες τις ομολογίες του Χριστιανισμού στις </a:t>
            </a:r>
            <a:r>
              <a:rPr lang="el-GR" u="sng" dirty="0">
                <a:solidFill>
                  <a:srgbClr val="E2541C"/>
                </a:solidFill>
                <a:hlinkClick r:id="rId3"/>
              </a:rPr>
              <a:t>29 Ιουνίου, μαζί με τον </a:t>
            </a:r>
            <a:r>
              <a:rPr lang="el-GR" u="sng" dirty="0">
                <a:solidFill>
                  <a:srgbClr val="E2541C"/>
                </a:solidFill>
                <a:hlinkClick r:id="rId4"/>
              </a:rPr>
              <a:t>Απόστολο Πέτρο.</a:t>
            </a:r>
          </a:p>
          <a:p>
            <a:r>
              <a:rPr lang="el-GR" u="sng" dirty="0">
                <a:solidFill>
                  <a:srgbClr val="E2541C"/>
                </a:solidFill>
              </a:rPr>
              <a:t>Ο ιουδαϊκού θρησκεύματος Παύλος γεννήθηκε στην Ταρσό της Κιλικίας το 5 και προτού γίνει χριστιανός ονομαζόταν Σαούλ ή </a:t>
            </a:r>
            <a:r>
              <a:rPr lang="el-GR" u="sng" dirty="0" err="1">
                <a:solidFill>
                  <a:srgbClr val="E2541C"/>
                </a:solidFill>
              </a:rPr>
              <a:t>Σαύλος</a:t>
            </a:r>
            <a:r>
              <a:rPr lang="el-GR" u="sng" dirty="0">
                <a:solidFill>
                  <a:srgbClr val="E2541C"/>
                </a:solidFill>
              </a:rPr>
              <a:t> στα ελληνικά. Επειδή, όμως, απέκτησε την ιδιότητα του </a:t>
            </a:r>
            <a:r>
              <a:rPr lang="el-GR" u="sng" dirty="0" err="1">
                <a:solidFill>
                  <a:srgbClr val="E2541C"/>
                </a:solidFill>
              </a:rPr>
              <a:t>ρωμαίου</a:t>
            </a:r>
            <a:r>
              <a:rPr lang="el-GR" u="sng" dirty="0">
                <a:solidFill>
                  <a:srgbClr val="E2541C"/>
                </a:solidFill>
              </a:rPr>
              <a:t> πολίτη είχε και δεύτερο όνομα, το ρωμαϊκό </a:t>
            </a:r>
            <a:r>
              <a:rPr lang="el-GR" u="sng" dirty="0" err="1">
                <a:solidFill>
                  <a:srgbClr val="E2541C"/>
                </a:solidFill>
              </a:rPr>
              <a:t>Πάουλους</a:t>
            </a:r>
            <a:r>
              <a:rPr lang="el-GR" u="sng" dirty="0">
                <a:solidFill>
                  <a:srgbClr val="E2541C"/>
                </a:solidFill>
              </a:rPr>
              <a:t> (Παύλος στα ελληνικά). Στην πατρίδα του έμαθε την ελληνική γλώσσα και στα Ιεροσόλυμα σπούδασε εβραϊκή θεολογία κοντά στον σοφό Γαμαλιήλ. Επίσης, σύμφωνα με τις συνήθειες της εποχής έμαθε και μία τέχνη, αυτή του σκηνοποιού.</a:t>
            </a:r>
          </a:p>
          <a:p>
            <a:endParaRPr lang="el-GR" u="sng" dirty="0">
              <a:solidFill>
                <a:srgbClr val="E2541C"/>
              </a:solidFill>
            </a:endParaRPr>
          </a:p>
          <a:p>
            <a:endParaRPr lang="en-US" u="sng" dirty="0">
              <a:solidFill>
                <a:srgbClr val="E2541C"/>
              </a:solidFill>
            </a:endParaRPr>
          </a:p>
        </p:txBody>
      </p:sp>
    </p:spTree>
    <p:extLst>
      <p:ext uri="{BB962C8B-B14F-4D97-AF65-F5344CB8AC3E}">
        <p14:creationId xmlns:p14="http://schemas.microsoft.com/office/powerpoint/2010/main" val="120355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46607" y="0"/>
            <a:ext cx="4106237" cy="2629055"/>
          </a:xfrm>
          <a:prstGeom prst="rect">
            <a:avLst/>
          </a:prstGeom>
        </p:spPr>
      </p:pic>
      <p:pic>
        <p:nvPicPr>
          <p:cNvPr id="6" name="Picture 5"/>
          <p:cNvPicPr>
            <a:picLocks noChangeAspect="1"/>
          </p:cNvPicPr>
          <p:nvPr/>
        </p:nvPicPr>
        <p:blipFill>
          <a:blip r:embed="rId3"/>
          <a:stretch>
            <a:fillRect/>
          </a:stretch>
        </p:blipFill>
        <p:spPr>
          <a:xfrm>
            <a:off x="5852844" y="0"/>
            <a:ext cx="2938410" cy="3302000"/>
          </a:xfrm>
          <a:prstGeom prst="rect">
            <a:avLst/>
          </a:prstGeom>
        </p:spPr>
      </p:pic>
      <p:pic>
        <p:nvPicPr>
          <p:cNvPr id="7" name="Picture 6"/>
          <p:cNvPicPr>
            <a:picLocks noChangeAspect="1"/>
          </p:cNvPicPr>
          <p:nvPr/>
        </p:nvPicPr>
        <p:blipFill>
          <a:blip r:embed="rId4"/>
          <a:stretch>
            <a:fillRect/>
          </a:stretch>
        </p:blipFill>
        <p:spPr>
          <a:xfrm>
            <a:off x="8791254" y="0"/>
            <a:ext cx="3400746" cy="3155022"/>
          </a:xfrm>
          <a:prstGeom prst="rect">
            <a:avLst/>
          </a:prstGeom>
        </p:spPr>
      </p:pic>
      <p:pic>
        <p:nvPicPr>
          <p:cNvPr id="8" name="Picture 7"/>
          <p:cNvPicPr>
            <a:picLocks noChangeAspect="1"/>
          </p:cNvPicPr>
          <p:nvPr/>
        </p:nvPicPr>
        <p:blipFill>
          <a:blip r:embed="rId5"/>
          <a:stretch>
            <a:fillRect/>
          </a:stretch>
        </p:blipFill>
        <p:spPr>
          <a:xfrm>
            <a:off x="5852844" y="3302000"/>
            <a:ext cx="2938410" cy="3556000"/>
          </a:xfrm>
          <a:prstGeom prst="rect">
            <a:avLst/>
          </a:prstGeom>
        </p:spPr>
      </p:pic>
      <p:pic>
        <p:nvPicPr>
          <p:cNvPr id="9" name="Picture 8"/>
          <p:cNvPicPr>
            <a:picLocks noChangeAspect="1"/>
          </p:cNvPicPr>
          <p:nvPr/>
        </p:nvPicPr>
        <p:blipFill>
          <a:blip r:embed="rId6"/>
          <a:stretch>
            <a:fillRect/>
          </a:stretch>
        </p:blipFill>
        <p:spPr>
          <a:xfrm>
            <a:off x="1746607" y="2629054"/>
            <a:ext cx="4106237" cy="4228945"/>
          </a:xfrm>
          <a:prstGeom prst="rect">
            <a:avLst/>
          </a:prstGeom>
        </p:spPr>
      </p:pic>
      <p:pic>
        <p:nvPicPr>
          <p:cNvPr id="10" name="Picture 9"/>
          <p:cNvPicPr>
            <a:picLocks noChangeAspect="1"/>
          </p:cNvPicPr>
          <p:nvPr/>
        </p:nvPicPr>
        <p:blipFill>
          <a:blip r:embed="rId7"/>
          <a:stretch>
            <a:fillRect/>
          </a:stretch>
        </p:blipFill>
        <p:spPr>
          <a:xfrm>
            <a:off x="8791254" y="3155022"/>
            <a:ext cx="3400746" cy="3702978"/>
          </a:xfrm>
          <a:prstGeom prst="rect">
            <a:avLst/>
          </a:prstGeom>
        </p:spPr>
      </p:pic>
    </p:spTree>
    <p:extLst>
      <p:ext uri="{BB962C8B-B14F-4D97-AF65-F5344CB8AC3E}">
        <p14:creationId xmlns:p14="http://schemas.microsoft.com/office/powerpoint/2010/main" val="2033768286"/>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edge">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7" dur="1000" fill="hold"/>
                                        <p:tgtEl>
                                          <p:spTgt spid="10"/>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rgbClr val="E2541C"/>
                </a:solidFill>
              </a:rPr>
              <a:t>Λίγα λόγια σχετικά με το κείμενο…</a:t>
            </a:r>
            <a:endParaRPr lang="en-US" dirty="0">
              <a:solidFill>
                <a:srgbClr val="E2541C"/>
              </a:solidFill>
            </a:endParaRPr>
          </a:p>
        </p:txBody>
      </p:sp>
      <p:sp>
        <p:nvSpPr>
          <p:cNvPr id="3" name="Content Placeholder 2"/>
          <p:cNvSpPr>
            <a:spLocks noGrp="1"/>
          </p:cNvSpPr>
          <p:nvPr>
            <p:ph idx="1"/>
          </p:nvPr>
        </p:nvSpPr>
        <p:spPr>
          <a:xfrm>
            <a:off x="2342633" y="2123326"/>
            <a:ext cx="8915400" cy="4141550"/>
          </a:xfrm>
        </p:spPr>
        <p:txBody>
          <a:bodyPr>
            <a:normAutofit lnSpcReduction="10000"/>
          </a:bodyPr>
          <a:lstStyle/>
          <a:p>
            <a:r>
              <a:rPr lang="en-US" dirty="0"/>
              <a:t>Το κείμενο αυτό μας μιλάει για την μεταστροφή του Αποστόλου Παύλου από φανατικό διώκτη των χριστιανών σε μάρτυρα-Απόστολο του Κυρίου.Επίσης αναφέρεται και ο τρόπος με τον οποίο ο Απόστολος Παύλος άλλαξε θρησκεία καθώς και ιδεολογία.Το κείμενο γράφει ότι μια μέρα καθώς πήγαινε στη Δαμασκό ,για να φέρει πίσω στην Ιερουσαλήμ ,τους χριστιανούς που βρίσκονταν εκεί, έτσι ώστε να  τιμωρήθούν, άστραψε γύρω του ένα δυνατό φως από τον ουρανό και μία φωνή του είπε πως του μιλούσε  ο Ιησούς ο Ναζωραίος και του ζητούσε να πάει στη Δαμασκό για να μάθει όσα του όρισε ο Θεός να κάνει.Έτσι ο Παύλος τυφλωμένος πλέον από την λαμπρότητα του φωτός, με την βοήθεια των συνταξιδιωτών του κατάφερε να πάει στην Δαμασκό όπου εκεί ο Ανανίας ένας άνθρωπος που ακολουθούσε πιστά όσα έλεγε ο Μωσαικός Νόμος και τον τιμούσαν όλοι οι Ιουδαίοι που έμεναν στη Δαμασκό ,του έδωσε ξανά το φως του και του είπε πως θα γινόταν μάρτυρας και γι’αυτό θα έπρεπε να μαρτυρήσει σε όλους τους ανθρώπους αυτά που είδε και άκουσε.  </a:t>
            </a:r>
          </a:p>
          <a:p>
            <a:endParaRPr lang="en-US" dirty="0"/>
          </a:p>
        </p:txBody>
      </p:sp>
    </p:spTree>
    <p:extLst>
      <p:ext uri="{BB962C8B-B14F-4D97-AF65-F5344CB8AC3E}">
        <p14:creationId xmlns:p14="http://schemas.microsoft.com/office/powerpoint/2010/main" val="889932203"/>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xEl>
                                              <p:pRg st="0" end="0"/>
                                            </p:txEl>
                                          </p:spTgt>
                                        </p:tgtEl>
                                        <p:attrNameLst>
                                          <p:attrName>r</p:attrName>
                                        </p:attrNameLst>
                                      </p:cBhvr>
                                    </p:animRot>
                                    <p:animRot by="-240000">
                                      <p:cBhvr>
                                        <p:cTn id="11" dur="200" fill="hold">
                                          <p:stCondLst>
                                            <p:cond delay="200"/>
                                          </p:stCondLst>
                                        </p:cTn>
                                        <p:tgtEl>
                                          <p:spTgt spid="3">
                                            <p:txEl>
                                              <p:pRg st="0" end="0"/>
                                            </p:txEl>
                                          </p:spTgt>
                                        </p:tgtEl>
                                        <p:attrNameLst>
                                          <p:attrName>r</p:attrName>
                                        </p:attrNameLst>
                                      </p:cBhvr>
                                    </p:animRot>
                                    <p:animRot by="240000">
                                      <p:cBhvr>
                                        <p:cTn id="12" dur="200" fill="hold">
                                          <p:stCondLst>
                                            <p:cond delay="400"/>
                                          </p:stCondLst>
                                        </p:cTn>
                                        <p:tgtEl>
                                          <p:spTgt spid="3">
                                            <p:txEl>
                                              <p:pRg st="0" end="0"/>
                                            </p:txEl>
                                          </p:spTgt>
                                        </p:tgtEl>
                                        <p:attrNameLst>
                                          <p:attrName>r</p:attrName>
                                        </p:attrNameLst>
                                      </p:cBhvr>
                                    </p:animRot>
                                    <p:animRot by="-240000">
                                      <p:cBhvr>
                                        <p:cTn id="13" dur="200" fill="hold">
                                          <p:stCondLst>
                                            <p:cond delay="600"/>
                                          </p:stCondLst>
                                        </p:cTn>
                                        <p:tgtEl>
                                          <p:spTgt spid="3">
                                            <p:txEl>
                                              <p:pRg st="0" end="0"/>
                                            </p:txEl>
                                          </p:spTgt>
                                        </p:tgtEl>
                                        <p:attrNameLst>
                                          <p:attrName>r</p:attrName>
                                        </p:attrNameLst>
                                      </p:cBhvr>
                                    </p:animRot>
                                    <p:animRot by="120000">
                                      <p:cBhvr>
                                        <p:cTn id="14" dur="200" fill="hold">
                                          <p:stCondLst>
                                            <p:cond delay="80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solidFill>
                  <a:srgbClr val="E2541C"/>
                </a:solidFill>
              </a:rPr>
              <a:t>Η γνώμη μου</a:t>
            </a:r>
            <a:endParaRPr lang="en-US" dirty="0">
              <a:solidFill>
                <a:srgbClr val="E2541C"/>
              </a:solidFill>
            </a:endParaRPr>
          </a:p>
        </p:txBody>
      </p:sp>
      <p:sp>
        <p:nvSpPr>
          <p:cNvPr id="3" name="Content Placeholder 2"/>
          <p:cNvSpPr>
            <a:spLocks noGrp="1"/>
          </p:cNvSpPr>
          <p:nvPr>
            <p:ph idx="1"/>
          </p:nvPr>
        </p:nvSpPr>
        <p:spPr>
          <a:xfrm>
            <a:off x="3593635" y="1644565"/>
            <a:ext cx="7839058" cy="3777622"/>
          </a:xfrm>
        </p:spPr>
        <p:txBody>
          <a:bodyPr/>
          <a:lstStyle/>
          <a:p>
            <a:r>
              <a:rPr lang="el-GR" dirty="0" smtClean="0"/>
              <a:t>Το κείμενο αυτό θέλει να μας δείξει ότι ακόμα και οι πιο φανατικοί διώκτες, οι άνθρωποι αυτοί που έχουν μία τόσο σκληρή καρδιά και έχουν αμαρτήσει μπορούν να μετανοήσουν. Να αλλάξουν την ιδεολογία τους και να μπουν στον σωστό δρόμο, το δρόμο του Χριστού. Δηλαδή στο δρόμο της αλήθειας, της αγάπης, και της σοφίας.   </a:t>
            </a:r>
            <a:endParaRPr lang="en-US" dirty="0"/>
          </a:p>
        </p:txBody>
      </p:sp>
      <p:pic>
        <p:nvPicPr>
          <p:cNvPr id="4" name="Picture 3"/>
          <p:cNvPicPr>
            <a:picLocks noChangeAspect="1"/>
          </p:cNvPicPr>
          <p:nvPr/>
        </p:nvPicPr>
        <p:blipFill>
          <a:blip r:embed="rId2"/>
          <a:stretch>
            <a:fillRect/>
          </a:stretch>
        </p:blipFill>
        <p:spPr>
          <a:xfrm>
            <a:off x="8238240" y="3698697"/>
            <a:ext cx="3094153" cy="2871626"/>
          </a:xfrm>
          <a:prstGeom prst="rect">
            <a:avLst/>
          </a:prstGeom>
        </p:spPr>
      </p:pic>
      <p:pic>
        <p:nvPicPr>
          <p:cNvPr id="5" name="Picture 4"/>
          <p:cNvPicPr>
            <a:picLocks noChangeAspect="1"/>
          </p:cNvPicPr>
          <p:nvPr/>
        </p:nvPicPr>
        <p:blipFill>
          <a:blip r:embed="rId3"/>
          <a:stretch>
            <a:fillRect/>
          </a:stretch>
        </p:blipFill>
        <p:spPr>
          <a:xfrm>
            <a:off x="4657633" y="3698697"/>
            <a:ext cx="2855531" cy="2871626"/>
          </a:xfrm>
          <a:prstGeom prst="rect">
            <a:avLst/>
          </a:prstGeom>
        </p:spPr>
      </p:pic>
    </p:spTree>
    <p:extLst>
      <p:ext uri="{BB962C8B-B14F-4D97-AF65-F5344CB8AC3E}">
        <p14:creationId xmlns:p14="http://schemas.microsoft.com/office/powerpoint/2010/main" val="46373503"/>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heckerboard(across)">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959" y="2750860"/>
            <a:ext cx="8911687" cy="1280890"/>
          </a:xfrm>
        </p:spPr>
        <p:txBody>
          <a:bodyPr>
            <a:noAutofit/>
          </a:bodyPr>
          <a:lstStyle/>
          <a:p>
            <a:pPr algn="ctr"/>
            <a:r>
              <a:rPr lang="el-GR" sz="9600" dirty="0" smtClean="0">
                <a:solidFill>
                  <a:srgbClr val="E2541C"/>
                </a:solidFill>
              </a:rPr>
              <a:t>ΤΕΛΟΣ</a:t>
            </a:r>
            <a:endParaRPr lang="en-US" sz="9600" dirty="0">
              <a:solidFill>
                <a:srgbClr val="E2541C"/>
              </a:solidFill>
            </a:endParaRPr>
          </a:p>
        </p:txBody>
      </p:sp>
    </p:spTree>
    <p:extLst>
      <p:ext uri="{BB962C8B-B14F-4D97-AF65-F5344CB8AC3E}">
        <p14:creationId xmlns:p14="http://schemas.microsoft.com/office/powerpoint/2010/main" val="201038470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47</TotalTime>
  <Words>270</Words>
  <Application>Microsoft Macintosh PowerPoint</Application>
  <PresentationFormat>Widescreen</PresentationFormat>
  <Paragraphs>10</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Century Gothic</vt:lpstr>
      <vt:lpstr>Wingdings 3</vt:lpstr>
      <vt:lpstr>Arial</vt:lpstr>
      <vt:lpstr>Wisp</vt:lpstr>
      <vt:lpstr>Η ΜΕΤΑΣΤΡΟΦΗ ΤΟΥ ΑΠΟΣΤΟΛΟΥ ΠΑΥΛΟΥ</vt:lpstr>
      <vt:lpstr>ΑΠΟΣΤΟΛΟΣ ΠΑΥΛΟΣ</vt:lpstr>
      <vt:lpstr>PowerPoint Presentation</vt:lpstr>
      <vt:lpstr>Λίγα λόγια σχετικά με το κείμενο…</vt:lpstr>
      <vt:lpstr>Η γνώμη μου</vt:lpstr>
      <vt:lpstr>ΤΕΛΟΣ</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ΜΕΤΣΤΡΟΦΗ ΤΟΥ ΑΠΟΣΤΟΛΟΥ ΠΑΥΛΟΥ</dc:title>
  <dc:creator>ΑΡΗΣ ΜΑΡΑΓΚΑΚΗΣ</dc:creator>
  <cp:lastModifiedBy>ΑΡΗΣ ΜΑΡΑΓΚΑΚΗΣ</cp:lastModifiedBy>
  <cp:revision>5</cp:revision>
  <dcterms:created xsi:type="dcterms:W3CDTF">2017-01-15T16:57:31Z</dcterms:created>
  <dcterms:modified xsi:type="dcterms:W3CDTF">2017-01-15T17:44:54Z</dcterms:modified>
</cp:coreProperties>
</file>