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1"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s" initials="D" lastIdx="1" clrIdx="0">
    <p:extLst>
      <p:ext uri="{19B8F6BF-5375-455C-9EA6-DF929625EA0E}">
        <p15:presenceInfo xmlns:p15="http://schemas.microsoft.com/office/powerpoint/2012/main" userId="Dionys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6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11/7/2016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11/7/2016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11/7/2016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11/7/2016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11/7/2016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11/7/2016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11/7/2016</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11/7/2016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11/7/2016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11/7/2016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11/7/2016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11/7/2016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11/7/2016</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9382" y="2664436"/>
            <a:ext cx="10848109" cy="1373070"/>
          </a:xfrm>
        </p:spPr>
        <p:txBody>
          <a:bodyPr/>
          <a:lstStyle/>
          <a:p>
            <a:r>
              <a:rPr lang="el-GR" dirty="0"/>
              <a:t>Νικόδημος                Β΄3     </a:t>
            </a:r>
            <a:endParaRPr lang="en-US" dirty="0"/>
          </a:p>
        </p:txBody>
      </p:sp>
      <p:sp>
        <p:nvSpPr>
          <p:cNvPr id="3" name="Subtitle 2"/>
          <p:cNvSpPr>
            <a:spLocks noGrp="1"/>
          </p:cNvSpPr>
          <p:nvPr>
            <p:ph type="subTitle" idx="1"/>
          </p:nvPr>
        </p:nvSpPr>
        <p:spPr>
          <a:xfrm>
            <a:off x="458649" y="4394040"/>
            <a:ext cx="8144134" cy="1117687"/>
          </a:xfrm>
        </p:spPr>
        <p:txBody>
          <a:bodyPr/>
          <a:lstStyle/>
          <a:p>
            <a:r>
              <a:rPr lang="el-GR" dirty="0"/>
              <a:t>Μαθητές</a:t>
            </a:r>
            <a:r>
              <a:rPr lang="en-US" dirty="0"/>
              <a:t>: </a:t>
            </a:r>
            <a:r>
              <a:rPr lang="el-GR" dirty="0"/>
              <a:t>Βαγγέλης </a:t>
            </a:r>
            <a:r>
              <a:rPr lang="el-GR" dirty="0" err="1"/>
              <a:t>Παναγιώτακης</a:t>
            </a:r>
            <a:r>
              <a:rPr lang="el-GR" dirty="0"/>
              <a:t>, Παναγιώτης Μάγος, Κατερίνα Φαρμάκη, Στέλλα </a:t>
            </a:r>
            <a:r>
              <a:rPr lang="el-GR" dirty="0" err="1"/>
              <a:t>Τσέκου</a:t>
            </a:r>
            <a:r>
              <a:rPr lang="el-GR" dirty="0"/>
              <a:t>, Δανάη </a:t>
            </a:r>
            <a:r>
              <a:rPr lang="el-GR" dirty="0" err="1"/>
              <a:t>Μπίφσα</a:t>
            </a:r>
            <a:endParaRPr lang="el-GR" dirty="0"/>
          </a:p>
          <a:p>
            <a:r>
              <a:rPr lang="el-GR" dirty="0"/>
              <a:t>Υπεύθυνος Καθηγητής</a:t>
            </a:r>
            <a:r>
              <a:rPr lang="en-US" dirty="0"/>
              <a:t>: </a:t>
            </a:r>
            <a:r>
              <a:rPr lang="el-GR" dirty="0"/>
              <a:t>Γ. Καπετανάκης</a:t>
            </a:r>
            <a:endParaRPr lang="en-US" dirty="0"/>
          </a:p>
          <a:p>
            <a:endParaRPr lang="en-US" dirty="0"/>
          </a:p>
        </p:txBody>
      </p:sp>
    </p:spTree>
    <p:extLst>
      <p:ext uri="{BB962C8B-B14F-4D97-AF65-F5344CB8AC3E}">
        <p14:creationId xmlns:p14="http://schemas.microsoft.com/office/powerpoint/2010/main" val="2136164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 Νικόδημος στην Καινή Διαθήκη</a:t>
            </a:r>
            <a:endParaRPr lang="en-US" dirty="0"/>
          </a:p>
        </p:txBody>
      </p:sp>
      <p:sp>
        <p:nvSpPr>
          <p:cNvPr id="9" name="TextBox 8"/>
          <p:cNvSpPr txBox="1"/>
          <p:nvPr/>
        </p:nvSpPr>
        <p:spPr>
          <a:xfrm>
            <a:off x="344296" y="2642428"/>
            <a:ext cx="8314795" cy="3046988"/>
          </a:xfrm>
          <a:prstGeom prst="rect">
            <a:avLst/>
          </a:prstGeom>
          <a:noFill/>
        </p:spPr>
        <p:txBody>
          <a:bodyPr wrap="square" rtlCol="0">
            <a:spAutoFit/>
          </a:bodyPr>
          <a:lstStyle/>
          <a:p>
            <a:pPr marL="342900" indent="-342900">
              <a:buFont typeface="Wingdings" panose="05000000000000000000" pitchFamily="2" charset="2"/>
              <a:buChar char="q"/>
            </a:pPr>
            <a:r>
              <a:rPr lang="el-GR" sz="2400" dirty="0"/>
              <a:t>Ο Νικόδημος είναι πρόσωπο που εμφανίζεται στην Καινή Διαθήκη.Ήταν Φαρισαίος και μέλος του </a:t>
            </a:r>
            <a:r>
              <a:rPr lang="el-GR" sz="2400" dirty="0" err="1"/>
              <a:t>Σανχεντρίν</a:t>
            </a:r>
            <a:r>
              <a:rPr lang="el-GR" sz="2400" dirty="0"/>
              <a:t>, ο οποίος, με βάση το κατά </a:t>
            </a:r>
            <a:r>
              <a:rPr lang="el-GR" sz="2400" dirty="0" err="1"/>
              <a:t>Ιωάννην</a:t>
            </a:r>
            <a:r>
              <a:rPr lang="el-GR" sz="2400" dirty="0"/>
              <a:t> Ευαγγέλιον, υποστήριξε τον Ιησού. </a:t>
            </a:r>
          </a:p>
          <a:p>
            <a:pPr marL="342900" indent="-342900">
              <a:buFont typeface="Wingdings" panose="05000000000000000000" pitchFamily="2" charset="2"/>
              <a:buChar char="q"/>
            </a:pPr>
            <a:endParaRPr lang="el-GR" sz="2400" dirty="0"/>
          </a:p>
          <a:p>
            <a:pPr marL="342900" indent="-342900">
              <a:buFont typeface="Wingdings" panose="05000000000000000000" pitchFamily="2" charset="2"/>
              <a:buChar char="q"/>
            </a:pPr>
            <a:r>
              <a:rPr lang="el-GR" sz="2400" dirty="0"/>
              <a:t>Ήταν πλούσιος και το όνομά του ήταν Ελληνικό</a:t>
            </a:r>
          </a:p>
          <a:p>
            <a:pPr marL="342900" indent="-342900">
              <a:buFont typeface="Wingdings" panose="05000000000000000000" pitchFamily="2" charset="2"/>
              <a:buChar char="q"/>
            </a:pPr>
            <a:endParaRPr lang="el-GR" sz="2400" dirty="0"/>
          </a:p>
          <a:p>
            <a:pPr marL="342900" indent="-342900">
              <a:buFont typeface="Wingdings" panose="05000000000000000000" pitchFamily="2" charset="2"/>
              <a:buChar char="q"/>
            </a:pPr>
            <a:r>
              <a:rPr lang="el-GR" sz="2400" dirty="0"/>
              <a:t>Εμφανίζεται τρεις φορές στη διήγηση του Ιωάννη.</a:t>
            </a:r>
            <a:endParaRPr lang="en-US" sz="2400" dirty="0"/>
          </a:p>
        </p:txBody>
      </p:sp>
    </p:spTree>
    <p:extLst>
      <p:ext uri="{BB962C8B-B14F-4D97-AF65-F5344CB8AC3E}">
        <p14:creationId xmlns:p14="http://schemas.microsoft.com/office/powerpoint/2010/main" val="277126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 Νικόδημος στην Καινή Διαθήκη</a:t>
            </a:r>
            <a:endParaRPr lang="en-US" dirty="0"/>
          </a:p>
        </p:txBody>
      </p:sp>
      <p:sp>
        <p:nvSpPr>
          <p:cNvPr id="3" name="Text Placeholder 2"/>
          <p:cNvSpPr>
            <a:spLocks noGrp="1"/>
          </p:cNvSpPr>
          <p:nvPr>
            <p:ph type="body" idx="1"/>
          </p:nvPr>
        </p:nvSpPr>
        <p:spPr>
          <a:xfrm>
            <a:off x="329916" y="2382385"/>
            <a:ext cx="3049702" cy="149827"/>
          </a:xfrm>
        </p:spPr>
        <p:txBody>
          <a:bodyPr/>
          <a:lstStyle/>
          <a:p>
            <a:r>
              <a:rPr lang="el-GR" dirty="0"/>
              <a:t>1</a:t>
            </a:r>
            <a:r>
              <a:rPr lang="el-GR" baseline="30000" dirty="0"/>
              <a:t>η</a:t>
            </a:r>
            <a:r>
              <a:rPr lang="el-GR" dirty="0"/>
              <a:t> Εμφάνιση</a:t>
            </a:r>
            <a:endParaRPr lang="en-US" dirty="0"/>
          </a:p>
        </p:txBody>
      </p:sp>
      <p:sp>
        <p:nvSpPr>
          <p:cNvPr id="4" name="Text Placeholder 3"/>
          <p:cNvSpPr>
            <a:spLocks noGrp="1"/>
          </p:cNvSpPr>
          <p:nvPr>
            <p:ph type="body" sz="half" idx="15"/>
          </p:nvPr>
        </p:nvSpPr>
        <p:spPr>
          <a:xfrm>
            <a:off x="329916" y="2645573"/>
            <a:ext cx="3049702" cy="1597330"/>
          </a:xfrm>
        </p:spPr>
        <p:txBody>
          <a:bodyPr>
            <a:normAutofit/>
          </a:bodyPr>
          <a:lstStyle/>
          <a:p>
            <a:r>
              <a:rPr lang="el-GR" sz="2000" dirty="0"/>
              <a:t>Ο Νικόδημος επισκέπτεται τη νύχτα τον Ιησού για να ακούσει τη διδασκαλία του Ιωάννη.</a:t>
            </a:r>
            <a:endParaRPr lang="en-US" sz="2000" dirty="0"/>
          </a:p>
        </p:txBody>
      </p:sp>
      <p:sp>
        <p:nvSpPr>
          <p:cNvPr id="5" name="Text Placeholder 4"/>
          <p:cNvSpPr>
            <a:spLocks noGrp="1"/>
          </p:cNvSpPr>
          <p:nvPr>
            <p:ph type="body" sz="quarter" idx="3"/>
          </p:nvPr>
        </p:nvSpPr>
        <p:spPr>
          <a:xfrm>
            <a:off x="316376" y="4856416"/>
            <a:ext cx="3063240" cy="119109"/>
          </a:xfrm>
        </p:spPr>
        <p:txBody>
          <a:bodyPr/>
          <a:lstStyle/>
          <a:p>
            <a:r>
              <a:rPr lang="el-GR" dirty="0"/>
              <a:t>2</a:t>
            </a:r>
            <a:r>
              <a:rPr lang="el-GR" baseline="30000" dirty="0"/>
              <a:t>η</a:t>
            </a:r>
            <a:r>
              <a:rPr lang="el-GR" dirty="0"/>
              <a:t> Εμφάνιση</a:t>
            </a:r>
            <a:endParaRPr lang="en-US" dirty="0"/>
          </a:p>
        </p:txBody>
      </p:sp>
      <p:sp>
        <p:nvSpPr>
          <p:cNvPr id="6" name="Text Placeholder 5"/>
          <p:cNvSpPr>
            <a:spLocks noGrp="1"/>
          </p:cNvSpPr>
          <p:nvPr>
            <p:ph type="body" sz="half" idx="16"/>
          </p:nvPr>
        </p:nvSpPr>
        <p:spPr>
          <a:xfrm>
            <a:off x="316376" y="5068060"/>
            <a:ext cx="3063240" cy="1597329"/>
          </a:xfrm>
        </p:spPr>
        <p:txBody>
          <a:bodyPr>
            <a:normAutofit/>
          </a:bodyPr>
          <a:lstStyle/>
          <a:p>
            <a:r>
              <a:rPr lang="el-GR" sz="2000" dirty="0"/>
              <a:t>Επικαλείται το νόμο σχετικά με την υπόθεση της σύλληψης του Ιησού κατά τη γιορτή της Σκηνοπηγίας.</a:t>
            </a:r>
            <a:endParaRPr lang="en-US" sz="2000" dirty="0"/>
          </a:p>
        </p:txBody>
      </p:sp>
      <p:sp>
        <p:nvSpPr>
          <p:cNvPr id="7" name="Text Placeholder 6"/>
          <p:cNvSpPr>
            <a:spLocks noGrp="1"/>
          </p:cNvSpPr>
          <p:nvPr>
            <p:ph type="body" sz="quarter" idx="13"/>
          </p:nvPr>
        </p:nvSpPr>
        <p:spPr>
          <a:xfrm>
            <a:off x="4404854" y="2062925"/>
            <a:ext cx="6781317" cy="531065"/>
          </a:xfrm>
        </p:spPr>
        <p:txBody>
          <a:bodyPr/>
          <a:lstStyle/>
          <a:p>
            <a:r>
              <a:rPr lang="el-GR" dirty="0"/>
              <a:t>3</a:t>
            </a:r>
            <a:r>
              <a:rPr lang="el-GR" baseline="30000" dirty="0"/>
              <a:t>η</a:t>
            </a:r>
            <a:r>
              <a:rPr lang="el-GR" dirty="0"/>
              <a:t> Εμφάνιση</a:t>
            </a:r>
            <a:endParaRPr lang="en-US" dirty="0"/>
          </a:p>
        </p:txBody>
      </p:sp>
      <p:sp>
        <p:nvSpPr>
          <p:cNvPr id="8" name="Text Placeholder 7"/>
          <p:cNvSpPr>
            <a:spLocks noGrp="1"/>
          </p:cNvSpPr>
          <p:nvPr>
            <p:ph type="body" sz="half" idx="17"/>
          </p:nvPr>
        </p:nvSpPr>
        <p:spPr>
          <a:xfrm>
            <a:off x="4404855" y="2719179"/>
            <a:ext cx="7316091" cy="1617528"/>
          </a:xfrm>
        </p:spPr>
        <p:txBody>
          <a:bodyPr>
            <a:normAutofit/>
          </a:bodyPr>
          <a:lstStyle/>
          <a:p>
            <a:r>
              <a:rPr lang="el-GR" sz="2000" dirty="0"/>
              <a:t>Στην τελευταία ο Νικόδημος εμφανίζεται μετά τη Σταύρωση, όπου και βοηθάει τον Ιωσήφ από την </a:t>
            </a:r>
            <a:r>
              <a:rPr lang="el-GR" sz="2000" dirty="0" err="1"/>
              <a:t>Αριμαθαία</a:t>
            </a:r>
            <a:r>
              <a:rPr lang="el-GR" sz="2000" dirty="0"/>
              <a:t> να ετοιμάσει το σώμα του Ιησού για την ταφή.</a:t>
            </a:r>
            <a:endParaRPr lang="en-US" sz="2000" dirty="0"/>
          </a:p>
          <a:p>
            <a:endParaRPr lang="en-US" dirty="0"/>
          </a:p>
        </p:txBody>
      </p:sp>
      <p:pic>
        <p:nvPicPr>
          <p:cNvPr id="10" name="Picture 9"/>
          <p:cNvPicPr>
            <a:picLocks noChangeAspect="1"/>
          </p:cNvPicPr>
          <p:nvPr/>
        </p:nvPicPr>
        <p:blipFill>
          <a:blip r:embed="rId2"/>
          <a:stretch>
            <a:fillRect/>
          </a:stretch>
        </p:blipFill>
        <p:spPr>
          <a:xfrm>
            <a:off x="5451244" y="3736044"/>
            <a:ext cx="4634865" cy="3121956"/>
          </a:xfrm>
          <a:prstGeom prst="rect">
            <a:avLst/>
          </a:prstGeom>
        </p:spPr>
      </p:pic>
      <p:cxnSp>
        <p:nvCxnSpPr>
          <p:cNvPr id="15" name="Straight Connector 14"/>
          <p:cNvCxnSpPr/>
          <p:nvPr/>
        </p:nvCxnSpPr>
        <p:spPr>
          <a:xfrm>
            <a:off x="3768436" y="2326965"/>
            <a:ext cx="13855" cy="428300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9921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Κατά </a:t>
            </a:r>
            <a:r>
              <a:rPr lang="el-GR" dirty="0" err="1"/>
              <a:t>Ιωάννην</a:t>
            </a:r>
            <a:r>
              <a:rPr lang="el-GR" dirty="0"/>
              <a:t> 3: 1-22</a:t>
            </a:r>
            <a:endParaRPr lang="en-US" dirty="0"/>
          </a:p>
        </p:txBody>
      </p:sp>
      <p:sp>
        <p:nvSpPr>
          <p:cNvPr id="16" name="Rectangle 15"/>
          <p:cNvSpPr/>
          <p:nvPr/>
        </p:nvSpPr>
        <p:spPr>
          <a:xfrm>
            <a:off x="429489" y="2382594"/>
            <a:ext cx="11319165" cy="4401205"/>
          </a:xfrm>
          <a:prstGeom prst="rect">
            <a:avLst/>
          </a:prstGeom>
        </p:spPr>
        <p:txBody>
          <a:bodyPr wrap="square">
            <a:spAutoFit/>
          </a:bodyPr>
          <a:lstStyle/>
          <a:p>
            <a:r>
              <a:rPr lang="el-GR" sz="2000" dirty="0"/>
              <a:t>Κάποιος από τους Φαρισαίους, που λεγόταν Νικόδημος, άρχοντας των Ιουδαίων, ήρθε στον Ιησού νύχτα και του είπε: </a:t>
            </a:r>
            <a:r>
              <a:rPr lang="el-GR" sz="2000" b="1" dirty="0">
                <a:solidFill>
                  <a:srgbClr val="FFC000"/>
                </a:solidFill>
              </a:rPr>
              <a:t>«</a:t>
            </a:r>
            <a:r>
              <a:rPr lang="el-GR" sz="2000" b="1" i="1" dirty="0">
                <a:solidFill>
                  <a:srgbClr val="FFC000"/>
                </a:solidFill>
              </a:rPr>
              <a:t>Διδάσκαλε, ξέρουμε πως ο Θεός σε έστειλε να διδάξεις· γιατί κανείς δεν μπορεί να κάνει αυτά τα θαύματα που κάνεις εσύ, αν ο Θεός δεν είναι μαζί του». </a:t>
            </a:r>
          </a:p>
          <a:p>
            <a:endParaRPr lang="el-GR" sz="2000" dirty="0"/>
          </a:p>
          <a:p>
            <a:r>
              <a:rPr lang="el-GR" sz="2000" dirty="0"/>
              <a:t>Ο Ιησούς του είπε</a:t>
            </a:r>
            <a:r>
              <a:rPr lang="el-GR" sz="2000" i="1" dirty="0"/>
              <a:t>: «Σε βεβαιώνω, πως αν δε γεννηθεί κανείς ξανά, δεν μπορεί να δει τη βασιλεία του Θεού.» </a:t>
            </a:r>
          </a:p>
          <a:p>
            <a:endParaRPr lang="el-GR" sz="2000" dirty="0"/>
          </a:p>
          <a:p>
            <a:r>
              <a:rPr lang="el-GR" sz="2000" dirty="0"/>
              <a:t>Τον ρώτησε ο Νικόδημος: </a:t>
            </a:r>
            <a:r>
              <a:rPr lang="el-GR" sz="2000" i="1" dirty="0"/>
              <a:t>«Πώς είναι δυνατόν ένας άνθρωπος ηλικιωμένος πια να γεννηθεί ξανά; Μήπως μπορεί να μπει στην κοιλιά της μάνας του και να γεννηθεί άλλη μια φορά;» </a:t>
            </a:r>
          </a:p>
          <a:p>
            <a:endParaRPr lang="el-GR" sz="2000" i="1" dirty="0"/>
          </a:p>
          <a:p>
            <a:r>
              <a:rPr lang="el-GR" sz="2000" dirty="0"/>
              <a:t>Ο Ιησούς του απάντησε: </a:t>
            </a:r>
            <a:r>
              <a:rPr lang="el-GR" sz="2000" i="1" dirty="0"/>
              <a:t>«Σε βεβαιώνω πως αν κανείς δε γεννηθεί απ’ το νερό κι από το Πνεύμα, δεν μπορεί να μπει στη βασιλεία του Θεού. Ό,τι γεννιέται από τον άνθρωπο είναι ανθρώπινο, ενώ ό,τι γεννιέται από το Πνεύμα είναι πνευματικό. Μην απορείς που σου είπα ότι πρέπει να γεννηθείτε ξανά . . .</a:t>
            </a:r>
            <a:endParaRPr lang="en-US" sz="2000" i="1" dirty="0"/>
          </a:p>
        </p:txBody>
      </p:sp>
    </p:spTree>
    <p:extLst>
      <p:ext uri="{BB962C8B-B14F-4D97-AF65-F5344CB8AC3E}">
        <p14:creationId xmlns:p14="http://schemas.microsoft.com/office/powerpoint/2010/main" val="2327672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 Νικόδημος στη χριστιανική παράδοση &amp; στις τέχνες</a:t>
            </a:r>
            <a:endParaRPr lang="en-US" dirty="0"/>
          </a:p>
        </p:txBody>
      </p:sp>
      <p:sp>
        <p:nvSpPr>
          <p:cNvPr id="16" name="Rectangle 15"/>
          <p:cNvSpPr/>
          <p:nvPr/>
        </p:nvSpPr>
        <p:spPr>
          <a:xfrm>
            <a:off x="138551" y="2147067"/>
            <a:ext cx="11679382" cy="1200329"/>
          </a:xfrm>
          <a:prstGeom prst="rect">
            <a:avLst/>
          </a:prstGeom>
        </p:spPr>
        <p:txBody>
          <a:bodyPr wrap="square">
            <a:spAutoFit/>
          </a:bodyPr>
          <a:lstStyle/>
          <a:p>
            <a:r>
              <a:rPr lang="el-GR" dirty="0"/>
              <a:t>Με βάση τη χριστιανική παράδοση ο Νικόδημος μαρτύρησε κάποια στιγμή μέσα στον πρώτο αιώνα.</a:t>
            </a:r>
            <a:endParaRPr lang="en-US" dirty="0"/>
          </a:p>
          <a:p>
            <a:r>
              <a:rPr lang="el-GR" dirty="0"/>
              <a:t>Ο Νικόδημος τιμάται σαν άγιος τόσο από την Ορθόδοξη όσο και από τη Ρωμαιοκαθολική Εκκλησία. Η Ορθόδοξη Εκκλησία τιμά τη μνήμη του την Κυριακή των Μυροφόρων, κινητή γιορτή που πάντα πέφτει την τρίτη Κυριακή μετά το Πάσχα.</a:t>
            </a:r>
            <a:endParaRPr lang="en-US" i="1" dirty="0"/>
          </a:p>
        </p:txBody>
      </p:sp>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50" y="3962013"/>
            <a:ext cx="3089564" cy="2377516"/>
          </a:xfrm>
          <a:prstGeom prst="rect">
            <a:avLst/>
          </a:prstGeom>
        </p:spPr>
      </p:pic>
      <p:sp>
        <p:nvSpPr>
          <p:cNvPr id="5" name="Rectangle 4"/>
          <p:cNvSpPr/>
          <p:nvPr/>
        </p:nvSpPr>
        <p:spPr>
          <a:xfrm>
            <a:off x="3380509" y="3617659"/>
            <a:ext cx="8285018" cy="3416320"/>
          </a:xfrm>
          <a:prstGeom prst="rect">
            <a:avLst/>
          </a:prstGeom>
        </p:spPr>
        <p:txBody>
          <a:bodyPr wrap="square">
            <a:spAutoFit/>
          </a:bodyPr>
          <a:lstStyle/>
          <a:p>
            <a:endParaRPr lang="el-GR" dirty="0"/>
          </a:p>
          <a:p>
            <a:r>
              <a:rPr lang="el-GR" dirty="0"/>
              <a:t>Ο Σερ Λόρενς Ολίβιε ενσάρκωσε το Νικόδημο στην τηλεοπτική σειρά του Φράνκο Τζεφιρέλι </a:t>
            </a:r>
            <a:r>
              <a:rPr lang="el-GR" i="1" dirty="0"/>
              <a:t>Ο Ιησούς από τη Ναζαρέτ </a:t>
            </a:r>
            <a:r>
              <a:rPr lang="el-GR" dirty="0"/>
              <a:t>(1977). Στη σειρά, ο Νικόδημος προσπαθεί να ενημερώσει τον Ιησού για την πιθανή σύλληψή του και παρίσταται στη Σταύρωση. Είναι εκείνος που λέει την περίφημη φράση "Και με Τις πληγές Του θεραπευθήκαμε".</a:t>
            </a:r>
          </a:p>
          <a:p>
            <a:endParaRPr lang="en-US" dirty="0"/>
          </a:p>
          <a:p>
            <a:r>
              <a:rPr lang="el-GR" dirty="0"/>
              <a:t>Ο Νικόδημος αναφέρεται συχνά στη χριστιανική μουσική και λογοτεχνία σαν ένα πρόσωπο που αναζητά διάφορες πτυχές της πίστης, στο οποίο περιλαμβάνονται οι στίχοι.</a:t>
            </a:r>
            <a:endParaRPr lang="en-US" dirty="0"/>
          </a:p>
          <a:p>
            <a:endParaRPr lang="en-US" dirty="0"/>
          </a:p>
          <a:p>
            <a:endParaRPr lang="en-US" i="1" dirty="0"/>
          </a:p>
        </p:txBody>
      </p:sp>
    </p:spTree>
    <p:extLst>
      <p:ext uri="{BB962C8B-B14F-4D97-AF65-F5344CB8AC3E}">
        <p14:creationId xmlns:p14="http://schemas.microsoft.com/office/powerpoint/2010/main" val="1338423546"/>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73</TotalTime>
  <Words>468</Words>
  <Application>Microsoft Office PowerPoint</Application>
  <PresentationFormat>Widescreen</PresentationFormat>
  <Paragraphs>31</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Trebuchet MS</vt:lpstr>
      <vt:lpstr>Wingdings</vt:lpstr>
      <vt:lpstr>Berlin</vt:lpstr>
      <vt:lpstr>Νικόδημος                Β΄3     </vt:lpstr>
      <vt:lpstr>Ο Νικόδημος στην Καινή Διαθήκη</vt:lpstr>
      <vt:lpstr>Ο Νικόδημος στην Καινή Διαθήκη</vt:lpstr>
      <vt:lpstr>Κατά Ιωάννην 3: 1-22</vt:lpstr>
      <vt:lpstr>Ο Νικόδημος στη χριστιανική παράδοση &amp; στις τέχνες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Νικόδημος                Β΄3     </dc:title>
  <dc:creator>Dionysis</dc:creator>
  <cp:lastModifiedBy>Dionysis</cp:lastModifiedBy>
  <cp:revision>9</cp:revision>
  <dcterms:created xsi:type="dcterms:W3CDTF">2016-11-07T17:07:02Z</dcterms:created>
  <dcterms:modified xsi:type="dcterms:W3CDTF">2016-11-07T18:20:40Z</dcterms:modified>
</cp:coreProperties>
</file>