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9" r:id="rId3"/>
    <p:sldId id="257"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Ορέστης Καρβούνης" initials="ΟΚ" lastIdx="1" clrIdx="0">
    <p:extLst>
      <p:ext uri="{19B8F6BF-5375-455C-9EA6-DF929625EA0E}">
        <p15:presenceInfo xmlns:p15="http://schemas.microsoft.com/office/powerpoint/2012/main" userId="58528ed99ada71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19T20:50:50.958"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E18AF7C-97C6-4D9D-9944-DADAF92E5254}" type="datetimeFigureOut">
              <a:rPr lang="el-GR" smtClean="0"/>
              <a:t>19/12/2016</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349446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E18AF7C-97C6-4D9D-9944-DADAF92E5254}" type="datetimeFigureOut">
              <a:rPr lang="el-GR" smtClean="0"/>
              <a:t>19/12/2016</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419360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0E18AF7C-97C6-4D9D-9944-DADAF92E5254}" type="datetimeFigureOut">
              <a:rPr lang="el-GR" smtClean="0"/>
              <a:t>19/12/2016</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28098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0E18AF7C-97C6-4D9D-9944-DADAF92E5254}" type="datetimeFigureOut">
              <a:rPr lang="el-GR" smtClean="0"/>
              <a:t>19/12/2016</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3646635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0E18AF7C-97C6-4D9D-9944-DADAF92E5254}" type="datetimeFigureOut">
              <a:rPr lang="el-GR" smtClean="0"/>
              <a:t>19/12/2016</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3818601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E18AF7C-97C6-4D9D-9944-DADAF92E5254}" type="datetimeFigureOut">
              <a:rPr lang="el-GR" smtClean="0"/>
              <a:t>19/12/2016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2237775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E18AF7C-97C6-4D9D-9944-DADAF92E5254}" type="datetimeFigureOut">
              <a:rPr lang="el-GR" smtClean="0"/>
              <a:t>19/12/2016</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3896294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E18AF7C-97C6-4D9D-9944-DADAF92E5254}" type="datetimeFigureOut">
              <a:rPr lang="el-GR" smtClean="0"/>
              <a:t>19/12/2016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104967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E18AF7C-97C6-4D9D-9944-DADAF92E5254}" type="datetimeFigureOut">
              <a:rPr lang="el-GR" smtClean="0"/>
              <a:t>19/12/2016</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381550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E18AF7C-97C6-4D9D-9944-DADAF92E5254}" type="datetimeFigureOut">
              <a:rPr lang="el-GR" smtClean="0"/>
              <a:t>19/12/2016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10381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0E18AF7C-97C6-4D9D-9944-DADAF92E5254}" type="datetimeFigureOut">
              <a:rPr lang="el-GR" smtClean="0"/>
              <a:t>19/12/2016</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399794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0E18AF7C-97C6-4D9D-9944-DADAF92E5254}" type="datetimeFigureOut">
              <a:rPr lang="el-GR" smtClean="0"/>
              <a:t>19/12/2016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371245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0E18AF7C-97C6-4D9D-9944-DADAF92E5254}" type="datetimeFigureOut">
              <a:rPr lang="el-GR" smtClean="0"/>
              <a:t>19/12/2016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316877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0E18AF7C-97C6-4D9D-9944-DADAF92E5254}" type="datetimeFigureOut">
              <a:rPr lang="el-GR" smtClean="0"/>
              <a:t>19/12/2016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288251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8AF7C-97C6-4D9D-9944-DADAF92E5254}" type="datetimeFigureOut">
              <a:rPr lang="el-GR" smtClean="0"/>
              <a:t>19/12/2016</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72743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E18AF7C-97C6-4D9D-9944-DADAF92E5254}" type="datetimeFigureOut">
              <a:rPr lang="el-GR" smtClean="0"/>
              <a:t>19/12/2016</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202133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E18AF7C-97C6-4D9D-9944-DADAF92E5254}" type="datetimeFigureOut">
              <a:rPr lang="el-GR" smtClean="0"/>
              <a:t>19/12/2016</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D1B98C-4FD5-4744-BC4F-AC53E46A6C43}" type="slidenum">
              <a:rPr lang="el-GR" smtClean="0"/>
              <a:t>‹#›</a:t>
            </a:fld>
            <a:endParaRPr lang="el-GR"/>
          </a:p>
        </p:txBody>
      </p:sp>
    </p:spTree>
    <p:extLst>
      <p:ext uri="{BB962C8B-B14F-4D97-AF65-F5344CB8AC3E}">
        <p14:creationId xmlns:p14="http://schemas.microsoft.com/office/powerpoint/2010/main" val="303666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E18AF7C-97C6-4D9D-9944-DADAF92E5254}" type="datetimeFigureOut">
              <a:rPr lang="el-GR" smtClean="0"/>
              <a:t>19/12/2016</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7D1B98C-4FD5-4744-BC4F-AC53E46A6C43}" type="slidenum">
              <a:rPr lang="el-GR" smtClean="0"/>
              <a:t>‹#›</a:t>
            </a:fld>
            <a:endParaRPr lang="el-GR"/>
          </a:p>
        </p:txBody>
      </p:sp>
    </p:spTree>
    <p:extLst>
      <p:ext uri="{BB962C8B-B14F-4D97-AF65-F5344CB8AC3E}">
        <p14:creationId xmlns:p14="http://schemas.microsoft.com/office/powerpoint/2010/main" val="138006882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osophicalsociety.gr/index.php/2013-08-31-19-24-22" TargetMode="External"/><Relationship Id="rId2" Type="http://schemas.openxmlformats.org/officeDocument/2006/relationships/hyperlink" Target="https://en.wikipedia.org/wiki/Dharm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4955" y="794716"/>
            <a:ext cx="8825658" cy="1398068"/>
          </a:xfrm>
        </p:spPr>
        <p:txBody>
          <a:bodyPr/>
          <a:lstStyle/>
          <a:p>
            <a:r>
              <a:rPr lang="el-GR" sz="4800" dirty="0"/>
              <a:t>Ντάρμα</a:t>
            </a:r>
          </a:p>
        </p:txBody>
      </p:sp>
      <p:sp>
        <p:nvSpPr>
          <p:cNvPr id="4" name="TextBox 3"/>
          <p:cNvSpPr txBox="1"/>
          <p:nvPr/>
        </p:nvSpPr>
        <p:spPr>
          <a:xfrm>
            <a:off x="659060" y="4190261"/>
            <a:ext cx="10926299" cy="1754326"/>
          </a:xfrm>
          <a:prstGeom prst="rect">
            <a:avLst/>
          </a:prstGeom>
          <a:noFill/>
        </p:spPr>
        <p:txBody>
          <a:bodyPr wrap="square" rtlCol="0">
            <a:spAutoFit/>
          </a:bodyPr>
          <a:lstStyle/>
          <a:p>
            <a:r>
              <a:rPr lang="el-GR" dirty="0">
                <a:solidFill>
                  <a:schemeClr val="accent1">
                    <a:lumMod val="60000"/>
                    <a:lumOff val="40000"/>
                  </a:schemeClr>
                </a:solidFill>
              </a:rPr>
              <a:t>Πρότυπο Γυμνάσιο Ευαγγελικής Σχολής Σμύρνης</a:t>
            </a:r>
          </a:p>
          <a:p>
            <a:r>
              <a:rPr lang="el-GR" dirty="0">
                <a:solidFill>
                  <a:schemeClr val="accent1">
                    <a:lumMod val="60000"/>
                    <a:lumOff val="40000"/>
                  </a:schemeClr>
                </a:solidFill>
              </a:rPr>
              <a:t>Υπεύθυνος καθηγητής: κ. Καπετανάκης                                                                  </a:t>
            </a:r>
          </a:p>
          <a:p>
            <a:endParaRPr lang="el-GR" dirty="0">
              <a:solidFill>
                <a:schemeClr val="accent1">
                  <a:lumMod val="60000"/>
                  <a:lumOff val="40000"/>
                </a:schemeClr>
              </a:solidFill>
            </a:endParaRPr>
          </a:p>
          <a:p>
            <a:endParaRPr lang="el-GR" dirty="0">
              <a:solidFill>
                <a:schemeClr val="accent1">
                  <a:lumMod val="60000"/>
                  <a:lumOff val="40000"/>
                </a:schemeClr>
              </a:solidFill>
            </a:endParaRPr>
          </a:p>
          <a:p>
            <a:endParaRPr lang="el-GR" dirty="0">
              <a:solidFill>
                <a:schemeClr val="accent1">
                  <a:lumMod val="60000"/>
                  <a:lumOff val="40000"/>
                </a:schemeClr>
              </a:solidFill>
            </a:endParaRPr>
          </a:p>
          <a:p>
            <a:r>
              <a:rPr lang="el-GR" dirty="0">
                <a:solidFill>
                  <a:schemeClr val="accent1">
                    <a:lumMod val="60000"/>
                    <a:lumOff val="40000"/>
                  </a:schemeClr>
                </a:solidFill>
              </a:rPr>
              <a:t>Ορέστης Καρβούνης.</a:t>
            </a:r>
          </a:p>
        </p:txBody>
      </p:sp>
      <p:pic>
        <p:nvPicPr>
          <p:cNvPr id="5" name="Εικόνα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901421" y="2263805"/>
            <a:ext cx="2158383" cy="2158383"/>
          </a:xfrm>
          <a:prstGeom prst="rect">
            <a:avLst/>
          </a:prstGeom>
        </p:spPr>
      </p:pic>
      <p:sp>
        <p:nvSpPr>
          <p:cNvPr id="6" name="TextBox 5"/>
          <p:cNvSpPr txBox="1"/>
          <p:nvPr/>
        </p:nvSpPr>
        <p:spPr>
          <a:xfrm>
            <a:off x="8901421" y="4493209"/>
            <a:ext cx="2285259" cy="507831"/>
          </a:xfrm>
          <a:prstGeom prst="rect">
            <a:avLst/>
          </a:prstGeom>
          <a:noFill/>
        </p:spPr>
        <p:txBody>
          <a:bodyPr wrap="square" rtlCol="0">
            <a:spAutoFit/>
          </a:bodyPr>
          <a:lstStyle/>
          <a:p>
            <a:r>
              <a:rPr lang="en-US" sz="900" b="1" dirty="0">
                <a:solidFill>
                  <a:srgbClr val="FFFF00"/>
                </a:solidFill>
              </a:rPr>
              <a:t>Buddhism symbol: The Dharma Wheel</a:t>
            </a:r>
          </a:p>
          <a:p>
            <a:endParaRPr lang="el-GR" dirty="0"/>
          </a:p>
        </p:txBody>
      </p:sp>
    </p:spTree>
    <p:extLst>
      <p:ext uri="{BB962C8B-B14F-4D97-AF65-F5344CB8AC3E}">
        <p14:creationId xmlns:p14="http://schemas.microsoft.com/office/powerpoint/2010/main" val="117968222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Ντάρμα</a:t>
            </a:r>
          </a:p>
        </p:txBody>
      </p:sp>
      <p:sp>
        <p:nvSpPr>
          <p:cNvPr id="3" name="Θέση περιεχομένου 2"/>
          <p:cNvSpPr>
            <a:spLocks noGrp="1"/>
          </p:cNvSpPr>
          <p:nvPr>
            <p:ph idx="1"/>
          </p:nvPr>
        </p:nvSpPr>
        <p:spPr/>
        <p:txBody>
          <a:bodyPr>
            <a:normAutofit fontScale="92500" lnSpcReduction="20000"/>
          </a:bodyPr>
          <a:lstStyle/>
          <a:p>
            <a:r>
              <a:rPr lang="el-GR" dirty="0"/>
              <a:t>Ο όρος συνήθως μεταφράζεται ως καθήκον, αλλά αυτή η ερμηνεία του δεν είναι επαρκής διότι το ντάρμα είναι πολλά περισσότερα. Είναι μια σανσκριτική λέξη που παράγεται από τη ρίζα dhri, που σημαίνει ‘εγκαθιστώ’, ‘διατηρώ’, ‘υποστηρίζω’, ‘κρατώ’. ‘φέρω’. Το ντάρμα έχει πολλές αποχρώσεις έννοιας, συμπεριλαμβανομένης της θρησκευτικής, του χρέους, της δικαιοσύνης, της επιείκειας, της ορθότητας και της καλής διαγωγής. Συνεπώς ενέχει ισχυρές ηθικές διαστάσεις. Εντούτοις έχει και μια δευτερεύουσα έννοια που πιθανόν να μην είναι πολύ γνωστή. Δηλαδή, «ουσιαστική ή χαρακτηριστική ποιότητα ή ιδιαιτερότητα». Μπορούμε έτσι να σκεφθούμε το ντάρμα σαν εκείνο που διατηρεί την ουσιαστική ή χαρακτηριστική ποιότητά μας, ή εγκαθιστά τον εαυτό μας στην Αλήθεια εκείνου που είμαστε. Συνεπώς το ντάρμα είναι εξαιρετικά πολύτιμο! Στην πραγματικότητα, το ντάρμα έχει περιγραφεί σαν η αλήθεια του όντος μας. Καθένας από εμάς έχει το δικό του ντάρμα, γνωστό ως svadharma.</a:t>
            </a:r>
          </a:p>
          <a:p>
            <a:pPr marL="0" indent="0">
              <a:buNone/>
            </a:pPr>
            <a:br>
              <a:rPr lang="el-GR" dirty="0"/>
            </a:br>
            <a:endParaRPr lang="el-GR" dirty="0"/>
          </a:p>
        </p:txBody>
      </p:sp>
    </p:spTree>
    <p:extLst>
      <p:ext uri="{BB962C8B-B14F-4D97-AF65-F5344CB8AC3E}">
        <p14:creationId xmlns:p14="http://schemas.microsoft.com/office/powerpoint/2010/main" val="300321584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το Ντάρμα;</a:t>
            </a:r>
          </a:p>
        </p:txBody>
      </p:sp>
      <p:sp>
        <p:nvSpPr>
          <p:cNvPr id="3" name="Θέση περιεχομένου 2"/>
          <p:cNvSpPr>
            <a:spLocks noGrp="1"/>
          </p:cNvSpPr>
          <p:nvPr>
            <p:ph idx="1"/>
          </p:nvPr>
        </p:nvSpPr>
        <p:spPr/>
        <p:txBody>
          <a:bodyPr/>
          <a:lstStyle/>
          <a:p>
            <a:r>
              <a:rPr lang="el-GR" dirty="0"/>
              <a:t>Για τους Ινδούς φιλόσοφους, πριν από την ύπαρξη οποιουδήποτε εκδηλωμένου όντος υπήρχε ένας αιώνιος Συμπαντικός Μοναδικός Νόμος που περιείχε μέσα του τα πάντα. Αυτόν το νόμο ονομάζουν Ντάρμαν και είναι το ένα χωρίς δεύτερο που υπήρχε πάντα, χωρίς να γεννηθεί από πουθενά, υπήρχε πάντα χωρίς αιτία. Ο γενικός αυτός Νόμος εκδηλώθηκε σε διαφορετικούς νόμους, τα Ντάρμα. Κάθε Ντάρμα αφορά ένα είδος όντων. Υπάρχει Ντάρμα για την ανθρωπότητα, άλλο για τα ζώα, τα φυτά, τους γαλαξίες κλπ. Για να συλλάβουμε την έννοια του Ντάρμα σε όλη του την έκταση, θα πρέπει αναγκαστικά να αναλύσουμε έννοιες γνωστές από άλλες ομιλίες που έγιναν σε αυτόν τον χώρο.</a:t>
            </a:r>
          </a:p>
        </p:txBody>
      </p:sp>
    </p:spTree>
    <p:extLst>
      <p:ext uri="{BB962C8B-B14F-4D97-AF65-F5344CB8AC3E}">
        <p14:creationId xmlns:p14="http://schemas.microsoft.com/office/powerpoint/2010/main" val="2512549230"/>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νόμοι του σύμπαντος Ντάρμα.</a:t>
            </a:r>
          </a:p>
        </p:txBody>
      </p:sp>
      <p:sp>
        <p:nvSpPr>
          <p:cNvPr id="3" name="Θέση περιεχομένου 2"/>
          <p:cNvSpPr>
            <a:spLocks noGrp="1"/>
          </p:cNvSpPr>
          <p:nvPr>
            <p:ph idx="1"/>
          </p:nvPr>
        </p:nvSpPr>
        <p:spPr/>
        <p:txBody>
          <a:bodyPr>
            <a:normAutofit lnSpcReduction="10000"/>
          </a:bodyPr>
          <a:lstStyle/>
          <a:p>
            <a:r>
              <a:rPr lang="el-GR" dirty="0"/>
              <a:t>Αυτοί οι φυσικοί νόμοι διδάσκονταν στην αρχαιότητα σε εκείνους τους περισσότερο έτοιμους ανθρώπους που κατάφερναν να εισχωρήσουν στις Μυητικές Αδελφότητες, και συχνά σε όλους εκείνους γενικά που προσπαθούσαν αληθινά να ερευνήσουν την αιτία και το σκοπό των φυσικών, ψυχικών και νοητικών φαινομένων. Στην Ανατολή και ειδικά στην Ινδία όπου έχουμε περισσότερα και αρχαιότερα δεδομένα, η γνώση γι’ αυτούς τους μεγάλους νόμους έχει αποκτήσει μια μεγαλύτερη δημοτικότητα, και γι’ αυτό το λόγο οι σανσκριτικές ορολογίες είναι αυτές που έχουν καθιερωθεί ακόμη και στις περισσότερες δυτικές εσωτερικές σχολές, και έγιναν περισσότερο γνωστές χάρη στη Θεοσοφική Εταιρεία. </a:t>
            </a:r>
          </a:p>
          <a:p>
            <a:pPr marL="0" indent="0">
              <a:buNone/>
            </a:pPr>
            <a:br>
              <a:rPr lang="el-GR" dirty="0"/>
            </a:br>
            <a:endParaRPr lang="el-GR" dirty="0"/>
          </a:p>
        </p:txBody>
      </p:sp>
    </p:spTree>
    <p:extLst>
      <p:ext uri="{BB962C8B-B14F-4D97-AF65-F5344CB8AC3E}">
        <p14:creationId xmlns:p14="http://schemas.microsoft.com/office/powerpoint/2010/main" val="2957528606"/>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Πηγές</a:t>
            </a:r>
          </a:p>
        </p:txBody>
      </p:sp>
      <p:sp>
        <p:nvSpPr>
          <p:cNvPr id="3" name="Θέση περιεχομένου 2"/>
          <p:cNvSpPr>
            <a:spLocks noGrp="1"/>
          </p:cNvSpPr>
          <p:nvPr>
            <p:ph idx="1"/>
          </p:nvPr>
        </p:nvSpPr>
        <p:spPr/>
        <p:txBody>
          <a:bodyPr/>
          <a:lstStyle/>
          <a:p>
            <a:r>
              <a:rPr lang="en-US" dirty="0">
                <a:hlinkClick r:id="rId2"/>
              </a:rPr>
              <a:t>https://en.wikipedia.org/wiki/Dharma</a:t>
            </a:r>
            <a:endParaRPr lang="el-GR" dirty="0"/>
          </a:p>
          <a:p>
            <a:r>
              <a:rPr lang="en-US" dirty="0">
                <a:hlinkClick r:id="rId3"/>
              </a:rPr>
              <a:t>http://www.theosophicalsociety.gr/index.php/2013-08-31-19-24-22</a:t>
            </a:r>
            <a:endParaRPr lang="el-GR" dirty="0"/>
          </a:p>
        </p:txBody>
      </p:sp>
    </p:spTree>
    <p:extLst>
      <p:ext uri="{BB962C8B-B14F-4D97-AF65-F5344CB8AC3E}">
        <p14:creationId xmlns:p14="http://schemas.microsoft.com/office/powerpoint/2010/main" val="3340534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30</TotalTime>
  <Words>448</Words>
  <Application>Microsoft Office PowerPoint</Application>
  <PresentationFormat>Ευρεία οθόνη</PresentationFormat>
  <Paragraphs>19</Paragraphs>
  <Slides>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vt:i4>
      </vt:variant>
    </vt:vector>
  </HeadingPairs>
  <TitlesOfParts>
    <vt:vector size="9" baseType="lpstr">
      <vt:lpstr>Arial</vt:lpstr>
      <vt:lpstr>Century Gothic</vt:lpstr>
      <vt:lpstr>Wingdings 3</vt:lpstr>
      <vt:lpstr>Αίθουσα συσκέψεων "Ιόν"</vt:lpstr>
      <vt:lpstr>Ντάρμα</vt:lpstr>
      <vt:lpstr>Ντάρμα</vt:lpstr>
      <vt:lpstr>Τι είναι το Ντάρμα;</vt:lpstr>
      <vt:lpstr>Οι νόμοι του σύμπαντος Ντάρμα.</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 σημαίνει ο όρος Ντάρμα;</dc:title>
  <dc:creator>Ορέστης Καρβούνης</dc:creator>
  <cp:lastModifiedBy>Ορέστης Καρβούνης</cp:lastModifiedBy>
  <cp:revision>6</cp:revision>
  <dcterms:created xsi:type="dcterms:W3CDTF">2016-12-19T18:40:09Z</dcterms:created>
  <dcterms:modified xsi:type="dcterms:W3CDTF">2016-12-19T19:12:32Z</dcterms:modified>
</cp:coreProperties>
</file>