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38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Ισοσκελές τρίγωνο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B3A557A-83C6-4939-B3F2-79D2CEC81DBD}" type="datetimeFigureOut">
              <a:rPr lang="el-GR" smtClean="0"/>
              <a:t>14/12/2016</a:t>
            </a:fld>
            <a:endParaRPr lang="el-GR" dirty="0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FF2C5C4-6585-44B6-9387-95ECD3E2D1E5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557A-83C6-4939-B3F2-79D2CEC81DBD}" type="datetimeFigureOut">
              <a:rPr lang="el-GR" smtClean="0"/>
              <a:t>14/12/2016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C5C4-6585-44B6-9387-95ECD3E2D1E5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557A-83C6-4939-B3F2-79D2CEC81DBD}" type="datetimeFigureOut">
              <a:rPr lang="el-GR" smtClean="0"/>
              <a:t>14/12/2016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C5C4-6585-44B6-9387-95ECD3E2D1E5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B3A557A-83C6-4939-B3F2-79D2CEC81DBD}" type="datetimeFigureOut">
              <a:rPr lang="el-GR" smtClean="0"/>
              <a:t>14/12/2016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C5C4-6585-44B6-9387-95ECD3E2D1E5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 τρίγωνο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Ισοσκελές τρίγωνο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B3A557A-83C6-4939-B3F2-79D2CEC81DBD}" type="datetimeFigureOut">
              <a:rPr lang="el-GR" smtClean="0"/>
              <a:t>14/12/2016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FF2C5C4-6585-44B6-9387-95ECD3E2D1E5}" type="slidenum">
              <a:rPr lang="el-GR" smtClean="0"/>
              <a:t>‹#›</a:t>
            </a:fld>
            <a:endParaRPr lang="el-GR" dirty="0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B3A557A-83C6-4939-B3F2-79D2CEC81DBD}" type="datetimeFigureOut">
              <a:rPr lang="el-GR" smtClean="0"/>
              <a:t>14/12/2016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FF2C5C4-6585-44B6-9387-95ECD3E2D1E5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B3A557A-83C6-4939-B3F2-79D2CEC81DBD}" type="datetimeFigureOut">
              <a:rPr lang="el-GR" smtClean="0"/>
              <a:t>14/12/2016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FF2C5C4-6585-44B6-9387-95ECD3E2D1E5}" type="slidenum">
              <a:rPr lang="el-GR" smtClean="0"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557A-83C6-4939-B3F2-79D2CEC81DBD}" type="datetimeFigureOut">
              <a:rPr lang="el-GR" smtClean="0"/>
              <a:t>14/12/2016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C5C4-6585-44B6-9387-95ECD3E2D1E5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B3A557A-83C6-4939-B3F2-79D2CEC81DBD}" type="datetimeFigureOut">
              <a:rPr lang="el-GR" smtClean="0"/>
              <a:t>14/12/2016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FF2C5C4-6585-44B6-9387-95ECD3E2D1E5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B3A557A-83C6-4939-B3F2-79D2CEC81DBD}" type="datetimeFigureOut">
              <a:rPr lang="el-GR" smtClean="0"/>
              <a:t>14/12/2016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FF2C5C4-6585-44B6-9387-95ECD3E2D1E5}" type="slidenum">
              <a:rPr lang="el-GR" smtClean="0"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dirty="0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B3A557A-83C6-4939-B3F2-79D2CEC81DBD}" type="datetimeFigureOut">
              <a:rPr lang="el-GR" smtClean="0"/>
              <a:t>14/12/2016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FF2C5C4-6585-44B6-9387-95ECD3E2D1E5}" type="slidenum">
              <a:rPr lang="el-GR" smtClean="0"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 τρίγωνο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B3A557A-83C6-4939-B3F2-79D2CEC81DBD}" type="datetimeFigureOut">
              <a:rPr lang="el-GR" smtClean="0"/>
              <a:t>14/12/2016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FF2C5C4-6585-44B6-9387-95ECD3E2D1E5}" type="slidenum">
              <a:rPr lang="el-GR" smtClean="0"/>
              <a:t>‹#›</a:t>
            </a:fld>
            <a:endParaRPr lang="el-G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tx1">
                    <a:lumMod val="75000"/>
                  </a:schemeClr>
                </a:solidFill>
              </a:rPr>
              <a:t>Σχολιασμός αποφθέγματος </a:t>
            </a:r>
            <a:r>
              <a:rPr lang="el-GR" dirty="0" smtClean="0">
                <a:solidFill>
                  <a:schemeClr val="tx1">
                    <a:lumMod val="75000"/>
                  </a:schemeClr>
                </a:solidFill>
              </a:rPr>
              <a:t>Αγίου </a:t>
            </a:r>
            <a:r>
              <a:rPr lang="el-GR" dirty="0" smtClean="0">
                <a:solidFill>
                  <a:schemeClr val="tx1">
                    <a:lumMod val="75000"/>
                  </a:schemeClr>
                </a:solidFill>
              </a:rPr>
              <a:t>Πορφυρίου</a:t>
            </a:r>
            <a:r>
              <a:rPr lang="el-GR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  <a:endParaRPr lang="el-GR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899592" y="2132856"/>
            <a:ext cx="72545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cs typeface="Lucida Sans Unicode" pitchFamily="34" charset="0"/>
              </a:rPr>
              <a:t>Έτος: 2016-17</a:t>
            </a:r>
          </a:p>
          <a:p>
            <a:endParaRPr lang="el-GR" sz="2800" b="1" dirty="0" smtClean="0">
              <a:solidFill>
                <a:schemeClr val="accent1">
                  <a:lumMod val="40000"/>
                  <a:lumOff val="60000"/>
                </a:schemeClr>
              </a:solidFill>
              <a:cs typeface="Lucida Sans Unicode" pitchFamily="34" charset="0"/>
            </a:endParaRPr>
          </a:p>
          <a:p>
            <a:r>
              <a:rPr lang="el-GR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cs typeface="Lucida Sans Unicode" pitchFamily="34" charset="0"/>
              </a:rPr>
              <a:t>Τμήμα: Γ’2</a:t>
            </a:r>
          </a:p>
          <a:p>
            <a:endParaRPr lang="el-GR" sz="2800" b="1" dirty="0" smtClean="0">
              <a:solidFill>
                <a:schemeClr val="accent1">
                  <a:lumMod val="40000"/>
                  <a:lumOff val="60000"/>
                </a:schemeClr>
              </a:solidFill>
              <a:cs typeface="Lucida Sans Unicode" pitchFamily="34" charset="0"/>
            </a:endParaRPr>
          </a:p>
          <a:p>
            <a:r>
              <a:rPr lang="el-GR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cs typeface="Lucida Sans Unicode" pitchFamily="34" charset="0"/>
              </a:rPr>
              <a:t>Μαρασλίδου Δανάη Μαρία</a:t>
            </a:r>
          </a:p>
          <a:p>
            <a:endParaRPr lang="el-GR" sz="2800" b="1" dirty="0" smtClean="0">
              <a:solidFill>
                <a:schemeClr val="accent1">
                  <a:lumMod val="40000"/>
                  <a:lumOff val="60000"/>
                </a:schemeClr>
              </a:solidFill>
              <a:cs typeface="Lucida Sans Unicode" pitchFamily="34" charset="0"/>
            </a:endParaRPr>
          </a:p>
          <a:p>
            <a:r>
              <a:rPr lang="el-GR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cs typeface="Lucida Sans Unicode" pitchFamily="34" charset="0"/>
              </a:rPr>
              <a:t>Πρότυπο Γυμνάσιο Ευαγγελικής Σχολής Ν. Σμύρνης</a:t>
            </a:r>
          </a:p>
          <a:p>
            <a:endParaRPr lang="el-GR" sz="2800" b="1" dirty="0" smtClean="0">
              <a:solidFill>
                <a:schemeClr val="accent1">
                  <a:lumMod val="40000"/>
                  <a:lumOff val="60000"/>
                </a:schemeClr>
              </a:solidFill>
              <a:cs typeface="Lucida Sans Unicode" pitchFamily="34" charset="0"/>
            </a:endParaRPr>
          </a:p>
          <a:p>
            <a:r>
              <a:rPr lang="el-GR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cs typeface="Lucida Sans Unicode" pitchFamily="34" charset="0"/>
              </a:rPr>
              <a:t>Υπεύθυνος καθηγητής: κ. Καπετανάκης</a:t>
            </a:r>
            <a:endParaRPr lang="el-GR" sz="28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1259632" y="404664"/>
            <a:ext cx="54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 smtClean="0">
                <a:solidFill>
                  <a:schemeClr val="tx1">
                    <a:lumMod val="75000"/>
                  </a:schemeClr>
                </a:solidFill>
              </a:rPr>
              <a:t>Το απόφθεγμα:</a:t>
            </a:r>
            <a:endParaRPr lang="el-GR" sz="40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611560" y="1844824"/>
            <a:ext cx="81369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/>
              <a:t>«Κανείς δεν πρέπει να θέλει να σωθεί μόνος του, χωρίς να σωθούν και οι άλλοι. Είναι λάθος να προσεύχεται κανείς για τον εαυτό του, για να σωθεί ο ίδιος…»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Αποτέλεσμα εικόνας για αγιος πορφυριο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60648"/>
            <a:ext cx="4511610" cy="61926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467544" y="332656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u="sng" dirty="0" smtClean="0"/>
              <a:t>Σχολιασμός:</a:t>
            </a:r>
            <a:endParaRPr lang="el-GR" sz="4800" u="sng" dirty="0"/>
          </a:p>
        </p:txBody>
      </p:sp>
      <p:sp>
        <p:nvSpPr>
          <p:cNvPr id="6" name="5 - Ορθογώνιο"/>
          <p:cNvSpPr/>
          <p:nvPr/>
        </p:nvSpPr>
        <p:spPr>
          <a:xfrm>
            <a:off x="593304" y="1412776"/>
            <a:ext cx="85506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Το απόφθεγμα </a:t>
            </a:r>
            <a:r>
              <a:rPr lang="el-GR" sz="2800" dirty="0" err="1" smtClean="0"/>
              <a:t>αυτο</a:t>
            </a:r>
            <a:r>
              <a:rPr lang="el-GR" sz="2800" dirty="0" smtClean="0"/>
              <a:t> του Αγίου </a:t>
            </a:r>
            <a:r>
              <a:rPr lang="el-GR" sz="2800" dirty="0" err="1" smtClean="0"/>
              <a:t>Πορφυρίου</a:t>
            </a:r>
            <a:r>
              <a:rPr lang="el-GR" sz="2800" dirty="0" smtClean="0"/>
              <a:t> εκφράζει τον </a:t>
            </a:r>
            <a:r>
              <a:rPr lang="el-GR" sz="2800" dirty="0" err="1" smtClean="0"/>
              <a:t>τροπο</a:t>
            </a:r>
            <a:r>
              <a:rPr lang="el-GR" sz="2800" dirty="0" smtClean="0"/>
              <a:t> με τον οποίο </a:t>
            </a:r>
            <a:r>
              <a:rPr lang="el-GR" sz="2800" dirty="0" err="1" smtClean="0"/>
              <a:t>πρεπει</a:t>
            </a:r>
            <a:r>
              <a:rPr lang="el-GR" sz="2800" dirty="0" smtClean="0"/>
              <a:t> να προσεύχεται </a:t>
            </a:r>
            <a:r>
              <a:rPr lang="el-GR" sz="2800" dirty="0" err="1" smtClean="0"/>
              <a:t>καθε</a:t>
            </a:r>
            <a:r>
              <a:rPr lang="el-GR" sz="2800" dirty="0" smtClean="0"/>
              <a:t> χριστιανός . </a:t>
            </a:r>
          </a:p>
          <a:p>
            <a:r>
              <a:rPr lang="el-GR" sz="2800" dirty="0" smtClean="0"/>
              <a:t>Αναφέρει πως για να σωθεί κάποιος </a:t>
            </a:r>
            <a:r>
              <a:rPr lang="el-GR" sz="2800" dirty="0" err="1" smtClean="0"/>
              <a:t>πρεπει</a:t>
            </a:r>
            <a:r>
              <a:rPr lang="el-GR" sz="2800" dirty="0" smtClean="0"/>
              <a:t> να μην σκέφτεται </a:t>
            </a:r>
            <a:r>
              <a:rPr lang="el-GR" sz="2800" dirty="0" err="1" smtClean="0"/>
              <a:t>μονο</a:t>
            </a:r>
            <a:r>
              <a:rPr lang="el-GR" sz="2800" dirty="0" smtClean="0"/>
              <a:t> τον εαυτό του, </a:t>
            </a:r>
            <a:r>
              <a:rPr lang="el-GR" sz="2800" dirty="0" err="1" smtClean="0"/>
              <a:t>αλλα</a:t>
            </a:r>
            <a:r>
              <a:rPr lang="el-GR" sz="2800" dirty="0" smtClean="0"/>
              <a:t> να </a:t>
            </a:r>
            <a:r>
              <a:rPr lang="el-GR" sz="2800" dirty="0" err="1" smtClean="0"/>
              <a:t>θελει</a:t>
            </a:r>
            <a:r>
              <a:rPr lang="el-GR" sz="2800" dirty="0" smtClean="0"/>
              <a:t> να σωθούν και οι </a:t>
            </a:r>
            <a:r>
              <a:rPr lang="el-GR" sz="2800" dirty="0" err="1" smtClean="0"/>
              <a:t>αλλοι</a:t>
            </a:r>
            <a:r>
              <a:rPr lang="el-GR" sz="2800" dirty="0" smtClean="0"/>
              <a:t>. Πως ειναι </a:t>
            </a:r>
            <a:r>
              <a:rPr lang="el-GR" sz="2800" dirty="0" err="1" smtClean="0"/>
              <a:t>λαθος</a:t>
            </a:r>
            <a:r>
              <a:rPr lang="el-GR" sz="2800" dirty="0" smtClean="0"/>
              <a:t> κάποιος να προσεύχεται </a:t>
            </a:r>
            <a:r>
              <a:rPr lang="el-GR" sz="2800" dirty="0" err="1" smtClean="0"/>
              <a:t>μονο</a:t>
            </a:r>
            <a:r>
              <a:rPr lang="el-GR" sz="2800" dirty="0" smtClean="0"/>
              <a:t> για να σωθεί ο ίδιος </a:t>
            </a:r>
            <a:r>
              <a:rPr lang="el-GR" sz="2800" dirty="0" err="1" smtClean="0"/>
              <a:t>χωρις</a:t>
            </a:r>
            <a:r>
              <a:rPr lang="el-GR" sz="2800" dirty="0" smtClean="0"/>
              <a:t> να σκεφτεί τη σωτηρία των άλλων ανθρώπων, είτε του γνωρίζει είτε </a:t>
            </a:r>
            <a:r>
              <a:rPr lang="el-GR" sz="2800" dirty="0" err="1" smtClean="0"/>
              <a:t>οχι</a:t>
            </a:r>
            <a:r>
              <a:rPr lang="el-GR" sz="2800" dirty="0" smtClean="0"/>
              <a:t>. </a:t>
            </a:r>
            <a:endParaRPr lang="el-GR" sz="2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Αποτέλεσμα εικόνας για αγιος πορφυριο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620688"/>
            <a:ext cx="4370425" cy="5543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683568" y="1196752"/>
            <a:ext cx="78488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Ένας </a:t>
            </a:r>
            <a:r>
              <a:rPr lang="el-GR" sz="2800" dirty="0"/>
              <a:t>χριστιανός </a:t>
            </a:r>
            <a:r>
              <a:rPr lang="el-GR" sz="2800" dirty="0"/>
              <a:t>πρεπει</a:t>
            </a:r>
            <a:r>
              <a:rPr lang="el-GR" sz="2800" dirty="0"/>
              <a:t> να αγαπάει τον συνάνθρωπό του, όποιος κι αν ειναι αυτός, και να θέλει να τον βοηθήσει με οποιοδήποτε </a:t>
            </a:r>
            <a:r>
              <a:rPr lang="el-GR" sz="2800" dirty="0"/>
              <a:t>τροπο</a:t>
            </a:r>
            <a:r>
              <a:rPr lang="el-GR" sz="2800" dirty="0"/>
              <a:t>. </a:t>
            </a:r>
            <a:r>
              <a:rPr lang="el-GR" sz="2800" dirty="0"/>
              <a:t>Πρεπει</a:t>
            </a:r>
            <a:r>
              <a:rPr lang="el-GR" sz="2800" dirty="0"/>
              <a:t> να προσεύχεται για τον άλλον </a:t>
            </a:r>
            <a:r>
              <a:rPr lang="el-GR" sz="2800" dirty="0"/>
              <a:t>γιατι</a:t>
            </a:r>
            <a:r>
              <a:rPr lang="el-GR" sz="2800" dirty="0"/>
              <a:t> </a:t>
            </a:r>
            <a:r>
              <a:rPr lang="el-GR" sz="2800" dirty="0"/>
              <a:t>ετσι</a:t>
            </a:r>
            <a:r>
              <a:rPr lang="el-GR" sz="2800" dirty="0"/>
              <a:t> ειναι σαν να εκφράζει την αγαπη του στο Χριστό, χρειάζεται να θέλει να σωθεί </a:t>
            </a:r>
            <a:r>
              <a:rPr lang="el-GR" sz="2800" dirty="0"/>
              <a:t>μονο</a:t>
            </a:r>
            <a:r>
              <a:rPr lang="el-GR" sz="2800" dirty="0"/>
              <a:t> αν </a:t>
            </a:r>
            <a:r>
              <a:rPr lang="el-GR" sz="2800" dirty="0"/>
              <a:t>σωθει</a:t>
            </a:r>
            <a:r>
              <a:rPr lang="el-GR" sz="2800" dirty="0"/>
              <a:t> και ο "άλλος" και να </a:t>
            </a:r>
            <a:r>
              <a:rPr lang="el-GR" sz="2800" dirty="0"/>
              <a:t>κανει</a:t>
            </a:r>
            <a:r>
              <a:rPr lang="el-GR" sz="2800" dirty="0"/>
              <a:t> κάθε δυνατή προσπάθεια για να τον βοηθήσει να σωθεί. </a:t>
            </a:r>
            <a:endParaRPr lang="el-GR" sz="2800" dirty="0" smtClean="0"/>
          </a:p>
          <a:p>
            <a:r>
              <a:rPr lang="el-GR" sz="2800" dirty="0" err="1" smtClean="0"/>
              <a:t>Ετσι</a:t>
            </a:r>
            <a:r>
              <a:rPr lang="el-GR" sz="2800" dirty="0" smtClean="0"/>
              <a:t> </a:t>
            </a:r>
            <a:r>
              <a:rPr lang="el-GR" sz="2800" dirty="0"/>
              <a:t>ο ίδιος ο άνθρωπος </a:t>
            </a:r>
            <a:r>
              <a:rPr lang="el-GR" sz="2800" dirty="0"/>
              <a:t>αγαπωντας</a:t>
            </a:r>
            <a:r>
              <a:rPr lang="el-GR" sz="2800" dirty="0"/>
              <a:t> τον συνάνθρωπο του και κάνοντας προσευχές </a:t>
            </a:r>
            <a:r>
              <a:rPr lang="el-GR" sz="2800" dirty="0"/>
              <a:t>γι'αυτον</a:t>
            </a:r>
            <a:r>
              <a:rPr lang="el-GR" sz="2800" dirty="0"/>
              <a:t> θα σωθεί και θα </a:t>
            </a:r>
            <a:r>
              <a:rPr lang="el-GR" sz="2800" dirty="0"/>
              <a:t>παει</a:t>
            </a:r>
            <a:r>
              <a:rPr lang="el-GR" sz="2800" dirty="0"/>
              <a:t> </a:t>
            </a:r>
            <a:r>
              <a:rPr lang="el-GR" sz="2800" dirty="0"/>
              <a:t>κοντα</a:t>
            </a:r>
            <a:r>
              <a:rPr lang="el-GR" sz="2800" dirty="0"/>
              <a:t> στο Θεό</a:t>
            </a:r>
          </a:p>
        </p:txBody>
      </p:sp>
      <p:sp>
        <p:nvSpPr>
          <p:cNvPr id="3" name="2 - Ορθογώνιο"/>
          <p:cNvSpPr/>
          <p:nvPr/>
        </p:nvSpPr>
        <p:spPr>
          <a:xfrm>
            <a:off x="467544" y="260648"/>
            <a:ext cx="380905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u="sng" dirty="0" smtClean="0"/>
              <a:t>Σχολιασμός:</a:t>
            </a:r>
            <a:endParaRPr lang="el-GR" sz="4800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Αποτέλεσμα εικόνας για τελο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7150"/>
            <a:ext cx="9144000" cy="6915150"/>
          </a:xfrm>
          <a:prstGeom prst="rect">
            <a:avLst/>
          </a:prstGeom>
          <a:noFill/>
        </p:spPr>
      </p:pic>
      <p:sp>
        <p:nvSpPr>
          <p:cNvPr id="3" name="2 - TextBox"/>
          <p:cNvSpPr txBox="1"/>
          <p:nvPr/>
        </p:nvSpPr>
        <p:spPr>
          <a:xfrm>
            <a:off x="1979712" y="4869160"/>
            <a:ext cx="6480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7200" dirty="0" smtClean="0">
                <a:solidFill>
                  <a:schemeClr val="accent5"/>
                </a:solidFill>
              </a:rPr>
              <a:t>ΕΥΧΑΡΙΣΤΩ!!</a:t>
            </a:r>
            <a:endParaRPr lang="el-GR" sz="7200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Ζωντάνια">
  <a:themeElements>
    <a:clrScheme name="ΓΙΑ ΕΠΙΣΤΟΛΗ">
      <a:dk1>
        <a:srgbClr val="3F3F3F"/>
      </a:dk1>
      <a:lt1>
        <a:srgbClr val="FFFF99"/>
      </a:lt1>
      <a:dk2>
        <a:srgbClr val="595959"/>
      </a:dk2>
      <a:lt2>
        <a:srgbClr val="FF388C"/>
      </a:lt2>
      <a:accent1>
        <a:srgbClr val="FFFF00"/>
      </a:accent1>
      <a:accent2>
        <a:srgbClr val="FF0000"/>
      </a:accent2>
      <a:accent3>
        <a:srgbClr val="4E005F"/>
      </a:accent3>
      <a:accent4>
        <a:srgbClr val="3EC81E"/>
      </a:accent4>
      <a:accent5>
        <a:srgbClr val="FFFFFF"/>
      </a:accent5>
      <a:accent6>
        <a:srgbClr val="FF79C2"/>
      </a:accent6>
      <a:hlink>
        <a:srgbClr val="73D6FD"/>
      </a:hlink>
      <a:folHlink>
        <a:srgbClr val="ABC9CD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64</TotalTime>
  <Words>213</Words>
  <Application>Microsoft Office PowerPoint</Application>
  <PresentationFormat>Προβολή στην οθόνη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Ζωντάνια</vt:lpstr>
      <vt:lpstr>Σχολιασμός αποφθέγματος Αγίου Πορφυρίου.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Σχολιασμος κειμέ</dc:title>
  <dc:creator>CONSTA</dc:creator>
  <cp:lastModifiedBy>CONSTA</cp:lastModifiedBy>
  <cp:revision>7</cp:revision>
  <dcterms:created xsi:type="dcterms:W3CDTF">2016-12-14T16:44:47Z</dcterms:created>
  <dcterms:modified xsi:type="dcterms:W3CDTF">2016-12-14T17:49:12Z</dcterms:modified>
</cp:coreProperties>
</file>