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6" d="100"/>
          <a:sy n="116" d="100"/>
        </p:scale>
        <p:origin x="-192"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B284E3A-12D5-45B2-B4E2-44BE462A7DC9}" type="datetimeFigureOut">
              <a:rPr lang="el-GR" smtClean="0"/>
              <a:pPr/>
              <a:t>30/11/2016</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D6B2B107-51EF-401E-9575-1F1F693D928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200"/>
            </a:gs>
            <a:gs pos="45000">
              <a:srgbClr val="FF7A00"/>
            </a:gs>
            <a:gs pos="70000">
              <a:srgbClr val="FF0300"/>
            </a:gs>
            <a:gs pos="100000">
              <a:srgbClr val="4D0808"/>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284E3A-12D5-45B2-B4E2-44BE462A7DC9}" type="datetimeFigureOut">
              <a:rPr lang="el-GR" smtClean="0"/>
              <a:pPr/>
              <a:t>30/11/2016</a:t>
            </a:fld>
            <a:endParaRPr lang="el-G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B2B107-51EF-401E-9575-1F1F693D928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www.pemptousia.gr/2015/04/i-exaplosi-tou-fenomenou-tou-thriskeftikou-fanatismou-ke-i-martiria-ke-to-martirio-ton-christianon-sto-sigchrono-kosmo/"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483371"/>
            <a:ext cx="7766937" cy="1646302"/>
          </a:xfrm>
        </p:spPr>
        <p:txBody>
          <a:bodyPr/>
          <a:lstStyle/>
          <a:p>
            <a:r>
              <a:rPr lang="el-GR" dirty="0" smtClean="0"/>
              <a:t>ΣΧΟΛΙΑΣΜΟΣ ΚΕΙΜΕΝΟΥ ΓΙΑ ΤΟΝ ΦΑΝΑΤΙΣΜΟ</a:t>
            </a:r>
            <a:endParaRPr lang="el-GR" dirty="0"/>
          </a:p>
        </p:txBody>
      </p:sp>
      <p:sp>
        <p:nvSpPr>
          <p:cNvPr id="3" name="Subtitle 2"/>
          <p:cNvSpPr>
            <a:spLocks noGrp="1"/>
          </p:cNvSpPr>
          <p:nvPr>
            <p:ph type="subTitle" idx="1"/>
          </p:nvPr>
        </p:nvSpPr>
        <p:spPr/>
        <p:txBody>
          <a:bodyPr>
            <a:normAutofit fontScale="62500" lnSpcReduction="20000"/>
          </a:bodyPr>
          <a:lstStyle/>
          <a:p>
            <a:r>
              <a:rPr lang="el-GR" dirty="0">
                <a:solidFill>
                  <a:schemeClr val="tx1"/>
                </a:solidFill>
              </a:rPr>
              <a:t>Πρότυπο Γυμνάσιο Ευαγγελικής Σχολής </a:t>
            </a:r>
            <a:r>
              <a:rPr lang="el-GR" dirty="0" smtClean="0">
                <a:solidFill>
                  <a:schemeClr val="tx1"/>
                </a:solidFill>
              </a:rPr>
              <a:t>Σμύρνης</a:t>
            </a:r>
          </a:p>
          <a:p>
            <a:r>
              <a:rPr lang="el-GR" dirty="0" smtClean="0">
                <a:solidFill>
                  <a:schemeClr val="tx1"/>
                </a:solidFill>
              </a:rPr>
              <a:t>Μάθημα: Θρησκευτικά (Κος Καπετανάκης)</a:t>
            </a:r>
            <a:endParaRPr lang="el-GR" dirty="0">
              <a:solidFill>
                <a:schemeClr val="tx1"/>
              </a:solidFill>
            </a:endParaRPr>
          </a:p>
          <a:p>
            <a:r>
              <a:rPr lang="el-GR" dirty="0">
                <a:solidFill>
                  <a:schemeClr val="tx1"/>
                </a:solidFill>
              </a:rPr>
              <a:t>Ομάδα: Ανώνυμοι</a:t>
            </a:r>
          </a:p>
          <a:p>
            <a:r>
              <a:rPr lang="el-GR" dirty="0">
                <a:solidFill>
                  <a:schemeClr val="tx1"/>
                </a:solidFill>
              </a:rPr>
              <a:t>Μέλη ομάδας: Καρανίκα Αντιγόνη, Κατσουλάκου Στυλιανή, Κουκουδάκης Νικόλαος, Μαλικούρτης Θεόδωρος, Μίρκου Μαρίνα, Μπραϊμάκης Αχιλλεύς</a:t>
            </a:r>
          </a:p>
          <a:p>
            <a:endParaRPr lang="el-GR" dirty="0">
              <a:solidFill>
                <a:schemeClr val="tx1"/>
              </a:solidFill>
            </a:endParaRPr>
          </a:p>
        </p:txBody>
      </p:sp>
    </p:spTree>
    <p:extLst>
      <p:ext uri="{BB962C8B-B14F-4D97-AF65-F5344CB8AC3E}">
        <p14:creationId xmlns:p14="http://schemas.microsoft.com/office/powerpoint/2010/main" xmlns="" val="17634797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ΤΟ ΚΕΙΜΕΝΟ</a:t>
            </a:r>
            <a:endParaRPr lang="el-GR"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a:t>«Ο φανατισμός, ως ιερότητα που έχει εκτραπεί, είναι το σύμπτωμα ενός κόσμου στον οποίο δεν υπάρχει ο Άλλος, στον οποίο όλοι οφείλουν να υποταγούν στην ίδια θεωρία, στην ίδια κατήχηση. Για τον φανατικό το να υιοθετήσει την τακτική της επιχειρηματολογίας θα σήμαινε ήδη ότι αναγνωρίζει τον πλουραλιστικό χαρακτήρα των κανόνων και επομένως την εγκυρότητα διαφορετικών απόψεων. Η κατοχή της απόλυτης αλήθειας νομιμοποιεί τη δολοφονία και τα λουτρά αίματος… Ο φανατισμός μας αφοπλίζει δύο φορές: με το φόβο και με τη μετάδοση της οργής του… Η απόρριψη του βίαιου σκοταδισμού είναι μια διαρκής νίκη πάνω στους ίδιους τους εαυτούς μας, πάνω στη δειλία μας καθώς και πάνω στη δυνητική αγριότητά μας. Οι φανατικοί μάς στήνουν μια διπλή θανάσιμη παγίδα: να υποκύψουμε ή να γίνουμε όμοιοι με εκείνους. «Όταν πολεμάς ένα τέρας, πρόσεχε να μη γίνεις και συ ο ίδιος τέρας» (Νίτσε).». Θανάσης Γιαλκέτσης, ΕΛΕΥΘΕΡΟΤΥΠΙΑ, </a:t>
            </a:r>
            <a:r>
              <a:rPr lang="el-GR" dirty="0" smtClean="0"/>
              <a:t>06/07/2008</a:t>
            </a:r>
            <a:endParaRPr lang="el-GR" dirty="0"/>
          </a:p>
        </p:txBody>
      </p:sp>
    </p:spTree>
    <p:extLst>
      <p:ext uri="{BB962C8B-B14F-4D97-AF65-F5344CB8AC3E}">
        <p14:creationId xmlns:p14="http://schemas.microsoft.com/office/powerpoint/2010/main" xmlns="" val="1661707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t>ΣΧΟΛΙΑΣΜΟΣ</a:t>
            </a:r>
            <a:endParaRPr lang="el-GR" dirty="0"/>
          </a:p>
        </p:txBody>
      </p:sp>
      <p:sp>
        <p:nvSpPr>
          <p:cNvPr id="3" name="Content Placeholder 2"/>
          <p:cNvSpPr>
            <a:spLocks noGrp="1"/>
          </p:cNvSpPr>
          <p:nvPr>
            <p:ph idx="1"/>
          </p:nvPr>
        </p:nvSpPr>
        <p:spPr/>
        <p:txBody>
          <a:bodyPr>
            <a:normAutofit fontScale="85000" lnSpcReduction="20000"/>
          </a:bodyPr>
          <a:lstStyle/>
          <a:p>
            <a:r>
              <a:rPr lang="el-GR" dirty="0" smtClean="0"/>
              <a:t>Το κείμενο αυτό είναι ένα απόσπασμα από άρθρο του Θανάση Γιαλκέτση στην Ελευθεροτυπία.</a:t>
            </a:r>
          </a:p>
          <a:p>
            <a:r>
              <a:rPr lang="el-GR" dirty="0" smtClean="0"/>
              <a:t>Ο συγγραφέας αναφέρεται στον φανατισμό και δηλώνει ξεκάθαρα την αρνητική του στάση απέναντι σε αυτόν.</a:t>
            </a:r>
          </a:p>
          <a:p>
            <a:r>
              <a:rPr lang="el-GR" dirty="0" smtClean="0"/>
              <a:t>Εμείς συμφωνούμε με αυτή την στάση, καθώς πιστεύουμε ότι ο φανατισμός είναι ένα αρνητικό φαινόμενο.</a:t>
            </a:r>
          </a:p>
          <a:p>
            <a:r>
              <a:rPr lang="el-GR" dirty="0" smtClean="0"/>
              <a:t>Όποιος είναι φανατισμένος με κάτι, αρνείται να ακούσει οποιοδήποτε επιχείρημα εναντίον αυτού που πιστεύει και πολλές φορές μπορεί να παρεκτραπεί και να οδηγηθεί σε ακραίες και βίαιες συμπεριφορές.</a:t>
            </a:r>
          </a:p>
          <a:p>
            <a:r>
              <a:rPr lang="el-GR" dirty="0" smtClean="0"/>
              <a:t>Επίσης, οι φανατικοί μισούν όποιον έχει διαφορετικές απόψεις από εκείνους.</a:t>
            </a:r>
          </a:p>
          <a:p>
            <a:r>
              <a:rPr lang="el-GR" dirty="0" smtClean="0"/>
              <a:t>Όλοι μας πρέπει να εναντιωθούμε σε κάθε μορφής φανατισμό.</a:t>
            </a:r>
            <a:endParaRPr lang="el-GR" dirty="0"/>
          </a:p>
        </p:txBody>
      </p:sp>
    </p:spTree>
    <p:extLst>
      <p:ext uri="{BB962C8B-B14F-4D97-AF65-F5344CB8AC3E}">
        <p14:creationId xmlns:p14="http://schemas.microsoft.com/office/powerpoint/2010/main" xmlns="" val="1056057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850323" y="1743070"/>
            <a:ext cx="5095817" cy="2584307"/>
          </a:xfrm>
          <a:prstGeom prst="rect">
            <a:avLst/>
          </a:prstGeom>
        </p:spPr>
      </p:pic>
      <p:sp>
        <p:nvSpPr>
          <p:cNvPr id="3" name="Title 2"/>
          <p:cNvSpPr>
            <a:spLocks noGrp="1"/>
          </p:cNvSpPr>
          <p:nvPr>
            <p:ph type="title"/>
          </p:nvPr>
        </p:nvSpPr>
        <p:spPr/>
        <p:txBody>
          <a:bodyPr/>
          <a:lstStyle/>
          <a:p>
            <a:r>
              <a:rPr lang="el-GR" dirty="0" smtClean="0"/>
              <a:t>Εικόνες</a:t>
            </a:r>
            <a:endParaRPr lang="en-US" dirty="0"/>
          </a:p>
        </p:txBody>
      </p:sp>
      <p:pic>
        <p:nvPicPr>
          <p:cNvPr id="4" name="Picture 3" descr="fanatismos2.jpg"/>
          <p:cNvPicPr>
            <a:picLocks noChangeAspect="1"/>
          </p:cNvPicPr>
          <p:nvPr/>
        </p:nvPicPr>
        <p:blipFill>
          <a:blip r:embed="rId3" cstate="print"/>
          <a:stretch>
            <a:fillRect/>
          </a:stretch>
        </p:blipFill>
        <p:spPr>
          <a:xfrm>
            <a:off x="6659172" y="3443545"/>
            <a:ext cx="4768512" cy="3171439"/>
          </a:xfrm>
          <a:prstGeom prst="rect">
            <a:avLst/>
          </a:prstGeom>
        </p:spPr>
      </p:pic>
    </p:spTree>
    <p:extLst>
      <p:ext uri="{BB962C8B-B14F-4D97-AF65-F5344CB8AC3E}">
        <p14:creationId xmlns:p14="http://schemas.microsoft.com/office/powerpoint/2010/main" xmlns="" val="596182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l-GR" dirty="0" smtClean="0"/>
              <a:t>Πηγές</a:t>
            </a:r>
            <a:endParaRPr lang="en-US" dirty="0"/>
          </a:p>
        </p:txBody>
      </p:sp>
      <p:sp>
        <p:nvSpPr>
          <p:cNvPr id="4" name="Content Placeholder 3"/>
          <p:cNvSpPr>
            <a:spLocks noGrp="1"/>
          </p:cNvSpPr>
          <p:nvPr>
            <p:ph idx="1"/>
          </p:nvPr>
        </p:nvSpPr>
        <p:spPr/>
        <p:txBody>
          <a:bodyPr/>
          <a:lstStyle/>
          <a:p>
            <a:r>
              <a:rPr lang="en-US" dirty="0" smtClean="0">
                <a:hlinkClick r:id="rId2"/>
              </a:rPr>
              <a:t>https://www.pemptousia.gr/2015/04/i-exaplosi-tou-fenomenou-tou-thriskeftikou-fanatismou-ke-i-martiria-ke-to-martirio-ton-christianon-sto-sigchrono-kosmo/</a:t>
            </a:r>
            <a:endParaRPr lang="el-GR"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TotalTime>
  <Words>313</Words>
  <Application>Microsoft Office PowerPoint</Application>
  <PresentationFormat>Custom</PresentationFormat>
  <Paragraphs>17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ΣΧΟΛΙΑΣΜΟΣ ΚΕΙΜΕΝΟΥ ΓΙΑ ΤΟΝ ΦΑΝΑΤΙΣΜΟ</vt:lpstr>
      <vt:lpstr>ΤΟ ΚΕΙΜΕΝΟ</vt:lpstr>
      <vt:lpstr>ΣΧΟΛΙΑΣΜΟΣ</vt:lpstr>
      <vt:lpstr>Εικόνες</vt:lpstr>
      <vt:lpstr>Πηγές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ΣΧΟΛΙΑΣΜΟΣ ΚΕΙΜΕΝΟΥ ΓΙΑ ΤΟΝ ΦΑΝΑΤΙΣΜΟ</dc:title>
  <dc:creator>Nicolas</dc:creator>
  <cp:lastModifiedBy>Nicolas</cp:lastModifiedBy>
  <cp:revision>7</cp:revision>
  <dcterms:created xsi:type="dcterms:W3CDTF">2016-11-30T14:08:32Z</dcterms:created>
  <dcterms:modified xsi:type="dcterms:W3CDTF">2016-11-30T19:28:53Z</dcterms:modified>
</cp:coreProperties>
</file>